
<file path=[Content_Types].xml><?xml version="1.0" encoding="utf-8"?>
<Types xmlns="http://schemas.openxmlformats.org/package/2006/content-types">
  <Default Extension="bin" ContentType="application/vnd.openxmlformats-officedocument.oleObject"/>
  <Default Extension="emf" ContentType="image/x-emf"/>
  <Default Extension="jp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7.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8.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9.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10.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11.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7" r:id="rId1"/>
    <p:sldMasterId id="2147483955" r:id="rId2"/>
    <p:sldMasterId id="2147483980" r:id="rId3"/>
    <p:sldMasterId id="2147483993" r:id="rId4"/>
    <p:sldMasterId id="2147484237" r:id="rId5"/>
    <p:sldMasterId id="2147484955" r:id="rId6"/>
    <p:sldMasterId id="2147485494" r:id="rId7"/>
    <p:sldMasterId id="2147485506" r:id="rId8"/>
    <p:sldMasterId id="2147485531" r:id="rId9"/>
    <p:sldMasterId id="2147485593" r:id="rId10"/>
    <p:sldMasterId id="2147485619" r:id="rId11"/>
    <p:sldMasterId id="2147485632" r:id="rId12"/>
  </p:sldMasterIdLst>
  <p:notesMasterIdLst>
    <p:notesMasterId r:id="rId99"/>
  </p:notesMasterIdLst>
  <p:handoutMasterIdLst>
    <p:handoutMasterId r:id="rId100"/>
  </p:handoutMasterIdLst>
  <p:sldIdLst>
    <p:sldId id="6770" r:id="rId13"/>
    <p:sldId id="6524" r:id="rId14"/>
    <p:sldId id="5161" r:id="rId15"/>
    <p:sldId id="1285" r:id="rId16"/>
    <p:sldId id="1381" r:id="rId17"/>
    <p:sldId id="6508" r:id="rId18"/>
    <p:sldId id="1385" r:id="rId19"/>
    <p:sldId id="6115" r:id="rId20"/>
    <p:sldId id="1291" r:id="rId21"/>
    <p:sldId id="6509" r:id="rId22"/>
    <p:sldId id="1296" r:id="rId23"/>
    <p:sldId id="1299" r:id="rId24"/>
    <p:sldId id="1300" r:id="rId25"/>
    <p:sldId id="1304" r:id="rId26"/>
    <p:sldId id="1305" r:id="rId27"/>
    <p:sldId id="1307" r:id="rId28"/>
    <p:sldId id="1308" r:id="rId29"/>
    <p:sldId id="1312" r:id="rId30"/>
    <p:sldId id="1313" r:id="rId31"/>
    <p:sldId id="4992" r:id="rId32"/>
    <p:sldId id="6526" r:id="rId33"/>
    <p:sldId id="6527" r:id="rId34"/>
    <p:sldId id="4993" r:id="rId35"/>
    <p:sldId id="6125" r:id="rId36"/>
    <p:sldId id="5001" r:id="rId37"/>
    <p:sldId id="5003" r:id="rId38"/>
    <p:sldId id="5004" r:id="rId39"/>
    <p:sldId id="6767" r:id="rId40"/>
    <p:sldId id="6522" r:id="rId41"/>
    <p:sldId id="6114" r:id="rId42"/>
    <p:sldId id="5156" r:id="rId43"/>
    <p:sldId id="5157" r:id="rId44"/>
    <p:sldId id="5160" r:id="rId45"/>
    <p:sldId id="6140" r:id="rId46"/>
    <p:sldId id="5158" r:id="rId47"/>
    <p:sldId id="6133" r:id="rId48"/>
    <p:sldId id="6081" r:id="rId49"/>
    <p:sldId id="6517" r:id="rId50"/>
    <p:sldId id="5005" r:id="rId51"/>
    <p:sldId id="6510" r:id="rId52"/>
    <p:sldId id="6512" r:id="rId53"/>
    <p:sldId id="6511" r:id="rId54"/>
    <p:sldId id="6513" r:id="rId55"/>
    <p:sldId id="5006" r:id="rId56"/>
    <p:sldId id="5007" r:id="rId57"/>
    <p:sldId id="5008" r:id="rId58"/>
    <p:sldId id="5009" r:id="rId59"/>
    <p:sldId id="5010" r:id="rId60"/>
    <p:sldId id="5011" r:id="rId61"/>
    <p:sldId id="5012" r:id="rId62"/>
    <p:sldId id="5013" r:id="rId63"/>
    <p:sldId id="5014" r:id="rId64"/>
    <p:sldId id="5015" r:id="rId65"/>
    <p:sldId id="5016" r:id="rId66"/>
    <p:sldId id="5017" r:id="rId67"/>
    <p:sldId id="1210" r:id="rId68"/>
    <p:sldId id="6141" r:id="rId69"/>
    <p:sldId id="6142" r:id="rId70"/>
    <p:sldId id="6143" r:id="rId71"/>
    <p:sldId id="6144" r:id="rId72"/>
    <p:sldId id="5018" r:id="rId73"/>
    <p:sldId id="5019" r:id="rId74"/>
    <p:sldId id="5020" r:id="rId75"/>
    <p:sldId id="4033" r:id="rId76"/>
    <p:sldId id="5021" r:id="rId77"/>
    <p:sldId id="5022" r:id="rId78"/>
    <p:sldId id="5023" r:id="rId79"/>
    <p:sldId id="6516" r:id="rId80"/>
    <p:sldId id="6515" r:id="rId81"/>
    <p:sldId id="6126" r:id="rId82"/>
    <p:sldId id="6518" r:id="rId83"/>
    <p:sldId id="3153" r:id="rId84"/>
    <p:sldId id="5026" r:id="rId85"/>
    <p:sldId id="5027" r:id="rId86"/>
    <p:sldId id="5028" r:id="rId87"/>
    <p:sldId id="5029" r:id="rId88"/>
    <p:sldId id="5030" r:id="rId89"/>
    <p:sldId id="5041" r:id="rId90"/>
    <p:sldId id="6519" r:id="rId91"/>
    <p:sldId id="6520" r:id="rId92"/>
    <p:sldId id="5180" r:id="rId93"/>
    <p:sldId id="6523" r:id="rId94"/>
    <p:sldId id="6768" r:id="rId95"/>
    <p:sldId id="6627" r:id="rId96"/>
    <p:sldId id="6769" r:id="rId97"/>
    <p:sldId id="5053" r:id="rId9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2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39"/>
    <p:restoredTop sz="95213" autoAdjust="0"/>
  </p:normalViewPr>
  <p:slideViewPr>
    <p:cSldViewPr>
      <p:cViewPr varScale="1">
        <p:scale>
          <a:sx n="131" d="100"/>
          <a:sy n="131" d="100"/>
        </p:scale>
        <p:origin x="1680" y="1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21" Type="http://schemas.openxmlformats.org/officeDocument/2006/relationships/slide" Target="slides/slide9.xml"/><Relationship Id="rId42" Type="http://schemas.openxmlformats.org/officeDocument/2006/relationships/slide" Target="slides/slide30.xml"/><Relationship Id="rId47" Type="http://schemas.openxmlformats.org/officeDocument/2006/relationships/slide" Target="slides/slide35.xml"/><Relationship Id="rId63" Type="http://schemas.openxmlformats.org/officeDocument/2006/relationships/slide" Target="slides/slide51.xml"/><Relationship Id="rId68" Type="http://schemas.openxmlformats.org/officeDocument/2006/relationships/slide" Target="slides/slide56.xml"/><Relationship Id="rId84" Type="http://schemas.openxmlformats.org/officeDocument/2006/relationships/slide" Target="slides/slide72.xml"/><Relationship Id="rId89" Type="http://schemas.openxmlformats.org/officeDocument/2006/relationships/slide" Target="slides/slide77.xml"/><Relationship Id="rId16" Type="http://schemas.openxmlformats.org/officeDocument/2006/relationships/slide" Target="slides/slide4.xml"/><Relationship Id="rId11" Type="http://schemas.openxmlformats.org/officeDocument/2006/relationships/slideMaster" Target="slideMasters/slideMaster11.xml"/><Relationship Id="rId32" Type="http://schemas.openxmlformats.org/officeDocument/2006/relationships/slide" Target="slides/slide20.xml"/><Relationship Id="rId37" Type="http://schemas.openxmlformats.org/officeDocument/2006/relationships/slide" Target="slides/slide25.xml"/><Relationship Id="rId53" Type="http://schemas.openxmlformats.org/officeDocument/2006/relationships/slide" Target="slides/slide41.xml"/><Relationship Id="rId58" Type="http://schemas.openxmlformats.org/officeDocument/2006/relationships/slide" Target="slides/slide46.xml"/><Relationship Id="rId74" Type="http://schemas.openxmlformats.org/officeDocument/2006/relationships/slide" Target="slides/slide62.xml"/><Relationship Id="rId79" Type="http://schemas.openxmlformats.org/officeDocument/2006/relationships/slide" Target="slides/slide67.xml"/><Relationship Id="rId102" Type="http://schemas.openxmlformats.org/officeDocument/2006/relationships/viewProps" Target="viewProps.xml"/><Relationship Id="rId5" Type="http://schemas.openxmlformats.org/officeDocument/2006/relationships/slideMaster" Target="slideMasters/slideMaster5.xml"/><Relationship Id="rId90" Type="http://schemas.openxmlformats.org/officeDocument/2006/relationships/slide" Target="slides/slide78.xml"/><Relationship Id="rId95" Type="http://schemas.openxmlformats.org/officeDocument/2006/relationships/slide" Target="slides/slide83.xml"/><Relationship Id="rId22" Type="http://schemas.openxmlformats.org/officeDocument/2006/relationships/slide" Target="slides/slide10.xml"/><Relationship Id="rId27" Type="http://schemas.openxmlformats.org/officeDocument/2006/relationships/slide" Target="slides/slide15.xml"/><Relationship Id="rId43" Type="http://schemas.openxmlformats.org/officeDocument/2006/relationships/slide" Target="slides/slide31.xml"/><Relationship Id="rId48" Type="http://schemas.openxmlformats.org/officeDocument/2006/relationships/slide" Target="slides/slide36.xml"/><Relationship Id="rId64" Type="http://schemas.openxmlformats.org/officeDocument/2006/relationships/slide" Target="slides/slide52.xml"/><Relationship Id="rId69" Type="http://schemas.openxmlformats.org/officeDocument/2006/relationships/slide" Target="slides/slide57.xml"/><Relationship Id="rId80" Type="http://schemas.openxmlformats.org/officeDocument/2006/relationships/slide" Target="slides/slide68.xml"/><Relationship Id="rId85" Type="http://schemas.openxmlformats.org/officeDocument/2006/relationships/slide" Target="slides/slide7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slide" Target="slides/slide55.xml"/><Relationship Id="rId103" Type="http://schemas.openxmlformats.org/officeDocument/2006/relationships/theme" Target="theme/theme1.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slide" Target="slides/slide58.xml"/><Relationship Id="rId75" Type="http://schemas.openxmlformats.org/officeDocument/2006/relationships/slide" Target="slides/slide63.xml"/><Relationship Id="rId83" Type="http://schemas.openxmlformats.org/officeDocument/2006/relationships/slide" Target="slides/slide71.xml"/><Relationship Id="rId88" Type="http://schemas.openxmlformats.org/officeDocument/2006/relationships/slide" Target="slides/slide76.xml"/><Relationship Id="rId91" Type="http://schemas.openxmlformats.org/officeDocument/2006/relationships/slide" Target="slides/slide79.xml"/><Relationship Id="rId96" Type="http://schemas.openxmlformats.org/officeDocument/2006/relationships/slide" Target="slides/slide84.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 Type="http://schemas.openxmlformats.org/officeDocument/2006/relationships/slideMaster" Target="slideMasters/slideMaster10.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slide" Target="slides/slide66.xml"/><Relationship Id="rId81" Type="http://schemas.openxmlformats.org/officeDocument/2006/relationships/slide" Target="slides/slide69.xml"/><Relationship Id="rId86" Type="http://schemas.openxmlformats.org/officeDocument/2006/relationships/slide" Target="slides/slide74.xml"/><Relationship Id="rId94" Type="http://schemas.openxmlformats.org/officeDocument/2006/relationships/slide" Target="slides/slide82.xml"/><Relationship Id="rId99" Type="http://schemas.openxmlformats.org/officeDocument/2006/relationships/notesMaster" Target="notesMasters/notesMaster1.xml"/><Relationship Id="rId10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slide" Target="slides/slide64.xml"/><Relationship Id="rId97" Type="http://schemas.openxmlformats.org/officeDocument/2006/relationships/slide" Target="slides/slide85.xml"/><Relationship Id="rId104"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59.xml"/><Relationship Id="rId92" Type="http://schemas.openxmlformats.org/officeDocument/2006/relationships/slide" Target="slides/slide80.xml"/><Relationship Id="rId2" Type="http://schemas.openxmlformats.org/officeDocument/2006/relationships/slideMaster" Target="slideMasters/slideMaster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 Id="rId87" Type="http://schemas.openxmlformats.org/officeDocument/2006/relationships/slide" Target="slides/slide75.xml"/><Relationship Id="rId61" Type="http://schemas.openxmlformats.org/officeDocument/2006/relationships/slide" Target="slides/slide49.xml"/><Relationship Id="rId82" Type="http://schemas.openxmlformats.org/officeDocument/2006/relationships/slide" Target="slides/slide70.xml"/><Relationship Id="rId19" Type="http://schemas.openxmlformats.org/officeDocument/2006/relationships/slide" Target="slides/slide7.xml"/><Relationship Id="rId14" Type="http://schemas.openxmlformats.org/officeDocument/2006/relationships/slide" Target="slides/slide2.xml"/><Relationship Id="rId30" Type="http://schemas.openxmlformats.org/officeDocument/2006/relationships/slide" Target="slides/slide18.xml"/><Relationship Id="rId35" Type="http://schemas.openxmlformats.org/officeDocument/2006/relationships/slide" Target="slides/slide23.xml"/><Relationship Id="rId56" Type="http://schemas.openxmlformats.org/officeDocument/2006/relationships/slide" Target="slides/slide44.xml"/><Relationship Id="rId77" Type="http://schemas.openxmlformats.org/officeDocument/2006/relationships/slide" Target="slides/slide65.xml"/><Relationship Id="rId100" Type="http://schemas.openxmlformats.org/officeDocument/2006/relationships/handoutMaster" Target="handoutMasters/handoutMaster1.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93" Type="http://schemas.openxmlformats.org/officeDocument/2006/relationships/slide" Target="slides/slide81.xml"/><Relationship Id="rId98" Type="http://schemas.openxmlformats.org/officeDocument/2006/relationships/slide" Target="slides/slide86.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0EF95D2-65B3-BC4E-8994-D9482C31473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07480074-238B-C845-9DF1-E3B8736938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defRPr sz="1200">
                <a:latin typeface="Arial" charset="0"/>
                <a:ea typeface="ＭＳ Ｐゴシック" charset="-128"/>
              </a:defRPr>
            </a:lvl1pPr>
          </a:lstStyle>
          <a:p>
            <a:pPr>
              <a:defRPr/>
            </a:pPr>
            <a:fld id="{D9B9FAA0-F3AA-164C-A8BD-BFC7CCCEAE52}" type="datetimeFigureOut">
              <a:rPr lang="en-US"/>
              <a:pPr>
                <a:defRPr/>
              </a:pPr>
              <a:t>10/5/22</a:t>
            </a:fld>
            <a:endParaRPr lang="en-US"/>
          </a:p>
        </p:txBody>
      </p:sp>
      <p:sp>
        <p:nvSpPr>
          <p:cNvPr id="4" name="Footer Placeholder 3">
            <a:extLst>
              <a:ext uri="{FF2B5EF4-FFF2-40B4-BE49-F238E27FC236}">
                <a16:creationId xmlns:a16="http://schemas.microsoft.com/office/drawing/2014/main" id="{64D1350C-FD2B-E248-96CE-E06DB4CA70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hangingPunct="1">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4FC9C76E-AF9C-0049-9FFB-63472F0B4A6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hangingPunct="1">
              <a:defRPr sz="1200">
                <a:latin typeface="Arial" charset="0"/>
                <a:ea typeface="ＭＳ Ｐゴシック" charset="-128"/>
              </a:defRPr>
            </a:lvl1pPr>
          </a:lstStyle>
          <a:p>
            <a:pPr>
              <a:defRPr/>
            </a:pPr>
            <a:fld id="{56CEAE43-671A-134F-A694-642B51FC3676}" type="slidenum">
              <a:rPr lang="en-US"/>
              <a:pPr>
                <a:defRPr/>
              </a:pPr>
              <a:t>‹#›</a:t>
            </a:fld>
            <a:endParaRPr lang="en-US"/>
          </a:p>
        </p:txBody>
      </p:sp>
    </p:spTree>
    <p:extLst>
      <p:ext uri="{BB962C8B-B14F-4D97-AF65-F5344CB8AC3E}">
        <p14:creationId xmlns:p14="http://schemas.microsoft.com/office/powerpoint/2010/main" val="2800906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6C4613C-2A39-F64E-84B3-3F6A11D93F5C}"/>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61BAA2B-7F55-B545-81D8-BC58BCB6AAC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charset="0"/>
                <a:ea typeface="ＭＳ Ｐゴシック" charset="-128"/>
              </a:defRPr>
            </a:lvl1pPr>
          </a:lstStyle>
          <a:p>
            <a:pPr>
              <a:defRPr/>
            </a:pPr>
            <a:fld id="{7F6B843C-A49F-BB4F-9599-3D41488860B0}" type="datetime1">
              <a:rPr lang="en-US" altLang="en-US"/>
              <a:pPr>
                <a:defRPr/>
              </a:pPr>
              <a:t>10/5/22</a:t>
            </a:fld>
            <a:endParaRPr lang="en-US" altLang="en-US"/>
          </a:p>
        </p:txBody>
      </p:sp>
      <p:sp>
        <p:nvSpPr>
          <p:cNvPr id="4" name="Slide Image Placeholder 3">
            <a:extLst>
              <a:ext uri="{FF2B5EF4-FFF2-40B4-BE49-F238E27FC236}">
                <a16:creationId xmlns:a16="http://schemas.microsoft.com/office/drawing/2014/main" id="{3987A64C-9D1C-0947-8690-7A7364BA5D2C}"/>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2047D10F-1509-E044-9AEB-E169ACB27834}"/>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037BEBF0-B94A-A74D-8C8F-7CA6F41590C3}"/>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80BBA436-1CB7-B144-9089-6AE4863D9DCE}"/>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charset="0"/>
                <a:ea typeface="ＭＳ Ｐゴシック" charset="-128"/>
              </a:defRPr>
            </a:lvl1pPr>
          </a:lstStyle>
          <a:p>
            <a:pPr>
              <a:defRPr/>
            </a:pPr>
            <a:fld id="{87973AD7-D932-2641-9FAC-D90A34A34A63}" type="slidenum">
              <a:rPr lang="en-US" altLang="en-US"/>
              <a:pPr>
                <a:defRPr/>
              </a:pPr>
              <a:t>‹#›</a:t>
            </a:fld>
            <a:endParaRPr lang="en-US" altLang="en-US"/>
          </a:p>
        </p:txBody>
      </p:sp>
    </p:spTree>
    <p:extLst>
      <p:ext uri="{BB962C8B-B14F-4D97-AF65-F5344CB8AC3E}">
        <p14:creationId xmlns:p14="http://schemas.microsoft.com/office/powerpoint/2010/main" val="25767190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3860823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7973AD7-D932-2641-9FAC-D90A34A34A63}"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Arial" panose="020B0604020202020204" pitchFamily="34" charset="0"/>
            </a:endParaRPr>
          </a:p>
        </p:txBody>
      </p:sp>
    </p:spTree>
    <p:extLst>
      <p:ext uri="{BB962C8B-B14F-4D97-AF65-F5344CB8AC3E}">
        <p14:creationId xmlns:p14="http://schemas.microsoft.com/office/powerpoint/2010/main" val="2512402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2E19713-9C4A-7245-9E88-240452797298}"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9444545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err="1">
                <a:solidFill>
                  <a:schemeClr val="tx1"/>
                </a:solidFill>
                <a:effectLst/>
                <a:latin typeface="+mn-lt"/>
                <a:ea typeface="ＭＳ Ｐゴシック" charset="0"/>
                <a:cs typeface="ＭＳ Ｐゴシック" charset="0"/>
              </a:rPr>
              <a:t>Kamil</a:t>
            </a:r>
            <a:r>
              <a:rPr lang="en-US" sz="1200" b="0" i="0" u="none" strike="noStrike" kern="1200" dirty="0">
                <a:solidFill>
                  <a:schemeClr val="tx1"/>
                </a:solidFill>
                <a:effectLst/>
                <a:latin typeface="+mn-lt"/>
                <a:ea typeface="ＭＳ Ｐゴシック" charset="0"/>
                <a:cs typeface="ＭＳ Ｐゴシック" charset="0"/>
              </a:rPr>
              <a:t> </a:t>
            </a:r>
            <a:r>
              <a:rPr lang="en-US" sz="1200" b="0" i="0" u="none" strike="noStrike" kern="1200" dirty="0" err="1">
                <a:solidFill>
                  <a:schemeClr val="tx1"/>
                </a:solidFill>
                <a:effectLst/>
                <a:latin typeface="+mn-lt"/>
                <a:ea typeface="ＭＳ Ｐゴシック" charset="0"/>
                <a:cs typeface="ＭＳ Ｐゴシック" charset="0"/>
              </a:rPr>
              <a:t>Rocki</a:t>
            </a:r>
            <a:r>
              <a:rPr lang="en-US" sz="1200" b="0" i="0" u="none" strike="noStrike" kern="1200" dirty="0">
                <a:solidFill>
                  <a:schemeClr val="tx1"/>
                </a:solidFill>
                <a:effectLst/>
                <a:latin typeface="+mn-lt"/>
                <a:ea typeface="ＭＳ Ｐゴシック" charset="0"/>
                <a:cs typeface="ＭＳ Ｐゴシック" charset="0"/>
              </a:rPr>
              <a:t>, Dirk Van </a:t>
            </a:r>
            <a:r>
              <a:rPr lang="en-US" sz="1200" b="0" i="0" u="none" strike="noStrike" kern="1200" dirty="0" err="1">
                <a:solidFill>
                  <a:schemeClr val="tx1"/>
                </a:solidFill>
                <a:effectLst/>
                <a:latin typeface="+mn-lt"/>
                <a:ea typeface="ＭＳ Ｐゴシック" charset="0"/>
                <a:cs typeface="ＭＳ Ｐゴシック" charset="0"/>
              </a:rPr>
              <a:t>Essendelft</a:t>
            </a:r>
            <a:r>
              <a:rPr lang="en-US" sz="1200" b="0" i="0" u="none" strike="noStrike" kern="1200" dirty="0">
                <a:solidFill>
                  <a:schemeClr val="tx1"/>
                </a:solidFill>
                <a:effectLst/>
                <a:latin typeface="+mn-lt"/>
                <a:ea typeface="ＭＳ Ｐゴシック" charset="0"/>
                <a:cs typeface="ＭＳ Ｐゴシック" charset="0"/>
              </a:rPr>
              <a:t>, Ilya </a:t>
            </a:r>
            <a:r>
              <a:rPr lang="en-US" sz="1200" b="0" i="0" u="none" strike="noStrike" kern="1200" dirty="0" err="1">
                <a:solidFill>
                  <a:schemeClr val="tx1"/>
                </a:solidFill>
                <a:effectLst/>
                <a:latin typeface="+mn-lt"/>
                <a:ea typeface="ＭＳ Ｐゴシック" charset="0"/>
                <a:cs typeface="ＭＳ Ｐゴシック" charset="0"/>
              </a:rPr>
              <a:t>Sharapov</a:t>
            </a:r>
            <a:r>
              <a:rPr lang="en-US" sz="1200" b="0" i="0" u="none" strike="noStrike" kern="1200" dirty="0">
                <a:solidFill>
                  <a:schemeClr val="tx1"/>
                </a:solidFill>
                <a:effectLst/>
                <a:latin typeface="+mn-lt"/>
                <a:ea typeface="ＭＳ Ｐゴシック" charset="0"/>
                <a:cs typeface="ＭＳ Ｐゴシック" charset="0"/>
              </a:rPr>
              <a:t>, Robert Schreiber, Michael Morrison, Vladimir </a:t>
            </a:r>
            <a:r>
              <a:rPr lang="en-US" sz="1200" b="0" i="0" u="none" strike="noStrike" kern="1200" dirty="0" err="1">
                <a:solidFill>
                  <a:schemeClr val="tx1"/>
                </a:solidFill>
                <a:effectLst/>
                <a:latin typeface="+mn-lt"/>
                <a:ea typeface="ＭＳ Ｐゴシック" charset="0"/>
                <a:cs typeface="ＭＳ Ｐゴシック" charset="0"/>
              </a:rPr>
              <a:t>Kibardin</a:t>
            </a:r>
            <a:r>
              <a:rPr lang="en-US" sz="1200" b="0" i="0" u="none" strike="noStrike" kern="1200" dirty="0">
                <a:solidFill>
                  <a:schemeClr val="tx1"/>
                </a:solidFill>
                <a:effectLst/>
                <a:latin typeface="+mn-lt"/>
                <a:ea typeface="ＭＳ Ｐゴシック" charset="0"/>
                <a:cs typeface="ＭＳ Ｐゴシック" charset="0"/>
              </a:rPr>
              <a:t>, Andrey Portnoy, Jean Francois </a:t>
            </a:r>
            <a:r>
              <a:rPr lang="en-US" sz="1200" b="0" i="0" u="none" strike="noStrike" kern="1200" dirty="0" err="1">
                <a:solidFill>
                  <a:schemeClr val="tx1"/>
                </a:solidFill>
                <a:effectLst/>
                <a:latin typeface="+mn-lt"/>
                <a:ea typeface="ＭＳ Ｐゴシック" charset="0"/>
                <a:cs typeface="ＭＳ Ｐゴシック" charset="0"/>
              </a:rPr>
              <a:t>Dietiker</a:t>
            </a:r>
            <a:r>
              <a:rPr lang="en-US" sz="1200" b="0" i="0" u="none" strike="noStrike" kern="1200" dirty="0">
                <a:solidFill>
                  <a:schemeClr val="tx1"/>
                </a:solidFill>
                <a:effectLst/>
                <a:latin typeface="+mn-lt"/>
                <a:ea typeface="ＭＳ Ｐゴシック" charset="0"/>
                <a:cs typeface="ＭＳ Ｐゴシック" charset="0"/>
              </a:rPr>
              <a:t>, Madhava </a:t>
            </a:r>
            <a:r>
              <a:rPr lang="en-US" sz="1200" b="0" i="0" u="none" strike="noStrike" kern="1200" dirty="0" err="1">
                <a:solidFill>
                  <a:schemeClr val="tx1"/>
                </a:solidFill>
                <a:effectLst/>
                <a:latin typeface="+mn-lt"/>
                <a:ea typeface="ＭＳ Ｐゴシック" charset="0"/>
                <a:cs typeface="ＭＳ Ｐゴシック" charset="0"/>
              </a:rPr>
              <a:t>Syamlal</a:t>
            </a:r>
            <a:r>
              <a:rPr lang="en-US" sz="1200" b="0" i="0" u="none" strike="noStrike" kern="1200" dirty="0">
                <a:solidFill>
                  <a:schemeClr val="tx1"/>
                </a:solidFill>
                <a:effectLst/>
                <a:latin typeface="+mn-lt"/>
                <a:ea typeface="ＭＳ Ｐゴシック" charset="0"/>
                <a:cs typeface="ＭＳ Ｐゴシック" charset="0"/>
              </a:rPr>
              <a:t>, and Michael James. 2020. Fast stencil-code computation on a wafer-scale processor. In Proceedings of the International Conference for High Performance Computing, Networking, Storage and Analysis(SC '20). IEEE Press, Article 58, 1–14.</a:t>
            </a:r>
            <a:endParaRPr lang="en-US" i="0"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2E19713-9C4A-7245-9E88-240452797298}"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983615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4-way SIMD fused-multiply accumulate (FMAC): AXPY operations y = y + a * x</a:t>
            </a:r>
          </a:p>
          <a:p>
            <a:pPr marL="171450" indent="-171450">
              <a:buFontTx/>
              <a:buChar char="-"/>
            </a:pPr>
            <a:r>
              <a:rPr lang="en-US" dirty="0"/>
              <a:t>x and y and tensors (4 words each).</a:t>
            </a:r>
          </a:p>
          <a:p>
            <a:pPr marL="171450" indent="-171450">
              <a:buFontTx/>
              <a:buChar char="-"/>
            </a:pPr>
            <a:r>
              <a:rPr lang="en-US" dirty="0"/>
              <a:t>a is a scalar.</a:t>
            </a:r>
          </a:p>
          <a:p>
            <a:endParaRPr lang="en-US" i="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ＭＳ Ｐゴシック" charset="0"/>
                <a:cs typeface="ＭＳ Ｐゴシック" charset="0"/>
              </a:rPr>
              <a:t>The instruction set supports SIMD operations across subtensors of four dimensional tensors, making use of tensor address generation hardware to efficiently access tensor data in memory. These play the role of nested loops and eliminate any loop overhead. </a:t>
            </a:r>
            <a:endParaRPr lang="en-US" sz="1200" kern="1200" dirty="0">
              <a:solidFill>
                <a:schemeClr val="tx1"/>
              </a:solidFill>
              <a:effectLst/>
              <a:latin typeface="+mn-lt"/>
              <a:ea typeface="ＭＳ Ｐゴシック"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ＭＳ Ｐゴシック" charset="0"/>
                <a:cs typeface="ＭＳ Ｐゴシック" charset="0"/>
              </a:rPr>
              <a:t>The tensor operands can have more than four elements, so the instruction executes for multiple cycles. </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ＭＳ Ｐゴシック" charset="0"/>
                <a:cs typeface="ＭＳ Ｐゴシック" charset="0"/>
              </a:rPr>
              <a:t>Address generation hardware: Special purpose Data Structure Registers (DSRs) generate tensor access addresses in hardware eliminating overheads of nested loops. </a:t>
            </a:r>
            <a:endParaRPr lang="en-US" dirty="0"/>
          </a:p>
          <a:p>
            <a:endParaRPr lang="en-US" i="0" dirty="0"/>
          </a:p>
          <a:p>
            <a:r>
              <a:rPr lang="en-US" i="0" dirty="0"/>
              <a:t>Local SRAM memory: Load 8 16-bit words and store 4 16-bit words in one cycle.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ＭＳ Ｐゴシック" charset="0"/>
                <a:cs typeface="ＭＳ Ｐゴシック" charset="0"/>
              </a:rPr>
              <a:t>There are enough memory banks to provide the bandwidth needed to fetch eight 16-bit words from memory and store four such words per cycle, enough to support SIMD-4.</a:t>
            </a:r>
            <a:endParaRPr lang="en-US" i="0" dirty="0"/>
          </a:p>
          <a:p>
            <a:endParaRPr lang="en-US" i="0"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2E19713-9C4A-7245-9E88-240452797298}"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5184021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a:extLst>
              <a:ext uri="{FF2B5EF4-FFF2-40B4-BE49-F238E27FC236}">
                <a16:creationId xmlns:a16="http://schemas.microsoft.com/office/drawing/2014/main" id="{8D9C33B6-C87F-6449-976B-1442E762A2B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09638"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09638"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09638"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09638"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09638" rtl="0" eaLnBrk="1" fontAlgn="base" latinLnBrk="0" hangingPunct="1">
              <a:lnSpc>
                <a:spcPct val="100000"/>
              </a:lnSpc>
              <a:spcBef>
                <a:spcPct val="0"/>
              </a:spcBef>
              <a:spcAft>
                <a:spcPct val="0"/>
              </a:spcAft>
              <a:buClrTx/>
              <a:buSzTx/>
              <a:buFontTx/>
              <a:buNone/>
              <a:tabLst/>
              <a:defRPr/>
            </a:pPr>
            <a:fld id="{BB00CA67-B2D3-084C-A5E6-4B4CE45DA79A}"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09638" rtl="0" eaLnBrk="1" fontAlgn="base" latinLnBrk="0" hangingPunct="1">
                <a:lnSpc>
                  <a:spcPct val="100000"/>
                </a:lnSpc>
                <a:spcBef>
                  <a:spcPct val="0"/>
                </a:spcBef>
                <a:spcAft>
                  <a:spcPct val="0"/>
                </a:spcAft>
                <a:buClrTx/>
                <a:buSzTx/>
                <a:buFontTx/>
                <a:buNone/>
                <a:tabLst/>
                <a:defRPr/>
              </a:pPr>
              <a:t>39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6082" name="Rectangle 2">
            <a:extLst>
              <a:ext uri="{FF2B5EF4-FFF2-40B4-BE49-F238E27FC236}">
                <a16:creationId xmlns:a16="http://schemas.microsoft.com/office/drawing/2014/main" id="{23FBA1D5-32FE-5B40-8A52-8E8D54B1D4D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Rectangle 3">
            <a:extLst>
              <a:ext uri="{FF2B5EF4-FFF2-40B4-BE49-F238E27FC236}">
                <a16:creationId xmlns:a16="http://schemas.microsoft.com/office/drawing/2014/main" id="{2E6C7F11-7C72-0243-A958-6C25C9882EE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6797850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dirty="0">
                <a:solidFill>
                  <a:schemeClr val="tx1"/>
                </a:solidFill>
                <a:effectLst/>
                <a:latin typeface="+mn-lt"/>
                <a:ea typeface="ＭＳ Ｐゴシック" charset="0"/>
                <a:cs typeface="ＭＳ Ｐゴシック" charset="0"/>
              </a:rPr>
              <a:t>The A100 GPU includes 40 MB of L2 cache, which is 6.7x larger than V100 L2 </a:t>
            </a:r>
            <a:r>
              <a:rPr lang="en-US" sz="1200" b="0" i="0" u="none" strike="noStrike" kern="1200" dirty="0" err="1">
                <a:solidFill>
                  <a:schemeClr val="tx1"/>
                </a:solidFill>
                <a:effectLst/>
                <a:latin typeface="+mn-lt"/>
                <a:ea typeface="ＭＳ Ｐゴシック" charset="0"/>
                <a:cs typeface="ＭＳ Ｐゴシック" charset="0"/>
              </a:rPr>
              <a:t>cache.The</a:t>
            </a:r>
            <a:r>
              <a:rPr lang="en-US" sz="1200" b="0" i="0" u="none" strike="noStrike" kern="1200" dirty="0">
                <a:solidFill>
                  <a:schemeClr val="tx1"/>
                </a:solidFill>
                <a:effectLst/>
                <a:latin typeface="+mn-lt"/>
                <a:ea typeface="ＭＳ Ｐゴシック" charset="0"/>
                <a:cs typeface="ＭＳ Ｐゴシック" charset="0"/>
              </a:rPr>
              <a:t> L2 cache is divided into two partitions to enable higher bandwidth and lower latency memory access. Each L2 partition localizes and caches data for memory accesses from SMs in the GPCs directly connected to the partition. This structure enables A100 to deliver a 2.3x L2 bandwidth increase over V100 (see </a:t>
            </a:r>
            <a:r>
              <a:rPr lang="en-US" sz="1200" dirty="0"/>
              <a:t>https://</a:t>
            </a:r>
            <a:r>
              <a:rPr lang="en-US" sz="1200" dirty="0" err="1"/>
              <a:t>developer.nvidia.com</a:t>
            </a:r>
            <a:r>
              <a:rPr lang="en-US" sz="1200" dirty="0"/>
              <a:t>/blog/</a:t>
            </a:r>
            <a:r>
              <a:rPr lang="en-US" sz="1200" dirty="0" err="1"/>
              <a:t>nvidia</a:t>
            </a:r>
            <a:r>
              <a:rPr lang="en-US" sz="1200" dirty="0"/>
              <a:t>-ampere-architecture-in-depth/</a:t>
            </a:r>
            <a:r>
              <a:rPr lang="en-US" sz="1200" dirty="0">
                <a:latin typeface="Arial" panose="020B0604020202020204" pitchFamily="34" charset="0"/>
                <a:ea typeface="ＭＳ Ｐゴシック" panose="020B0600070205080204" pitchFamily="34" charset="-128"/>
              </a:rPr>
              <a:t>).</a:t>
            </a: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40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9851094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dirty="0">
                <a:solidFill>
                  <a:schemeClr val="tx1"/>
                </a:solidFill>
                <a:effectLst/>
                <a:latin typeface="+mn-lt"/>
                <a:ea typeface="ＭＳ Ｐゴシック" charset="0"/>
                <a:cs typeface="ＭＳ Ｐゴシック" charset="0"/>
              </a:rPr>
              <a:t>A100 fine-grained structured sparsity prunes trained weights with a 2-out-of-4 non-zero pattern, followed by a simple and universal recipe for fine-tuning the non-zero weights. The weights are compressed for a 2x reduction in data footprint and bandwidth, and the A100 Sparse Tensor Core doubles math throughput by skipping the zeros (see </a:t>
            </a:r>
            <a:r>
              <a:rPr lang="en-US" sz="1200" dirty="0"/>
              <a:t>https://</a:t>
            </a:r>
            <a:r>
              <a:rPr lang="en-US" sz="1200" dirty="0" err="1"/>
              <a:t>developer.nvidia.com</a:t>
            </a:r>
            <a:r>
              <a:rPr lang="en-US" sz="1200" dirty="0"/>
              <a:t>/blog/</a:t>
            </a:r>
            <a:r>
              <a:rPr lang="en-US" sz="1200" dirty="0" err="1"/>
              <a:t>nvidia</a:t>
            </a:r>
            <a:r>
              <a:rPr lang="en-US" sz="1200" dirty="0"/>
              <a:t>-ampere-architecture-in-depth/</a:t>
            </a:r>
            <a:r>
              <a:rPr lang="en-US" sz="1200" i="0" dirty="0">
                <a:latin typeface="Arial" panose="020B0604020202020204" pitchFamily="34" charset="0"/>
                <a:ea typeface="ＭＳ Ｐゴシック" panose="020B0600070205080204" pitchFamily="34" charset="-128"/>
              </a:rPr>
              <a: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42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1637107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a:extLst>
              <a:ext uri="{FF2B5EF4-FFF2-40B4-BE49-F238E27FC236}">
                <a16:creationId xmlns:a16="http://schemas.microsoft.com/office/drawing/2014/main" id="{7C744B83-4892-F345-A33F-94F6137FBD7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09638"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09638"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09638"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09638"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09638" rtl="0" eaLnBrk="1" fontAlgn="base" latinLnBrk="0" hangingPunct="1">
              <a:lnSpc>
                <a:spcPct val="100000"/>
              </a:lnSpc>
              <a:spcBef>
                <a:spcPct val="0"/>
              </a:spcBef>
              <a:spcAft>
                <a:spcPct val="0"/>
              </a:spcAft>
              <a:buClrTx/>
              <a:buSzTx/>
              <a:buFontTx/>
              <a:buNone/>
              <a:tabLst/>
              <a:defRPr/>
            </a:pPr>
            <a:fld id="{F50BD520-5C72-1145-A988-51D7DFFD0FEA}"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09638" rtl="0" eaLnBrk="1" fontAlgn="base" latinLnBrk="0" hangingPunct="1">
                <a:lnSpc>
                  <a:spcPct val="100000"/>
                </a:lnSpc>
                <a:spcBef>
                  <a:spcPct val="0"/>
                </a:spcBef>
                <a:spcAft>
                  <a:spcPct val="0"/>
                </a:spcAft>
                <a:buClrTx/>
                <a:buSzTx/>
                <a:buFontTx/>
                <a:buNone/>
                <a:tabLst/>
                <a:defRPr/>
              </a:pPr>
              <a:t>53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57346" name="Rectangle 2">
            <a:extLst>
              <a:ext uri="{FF2B5EF4-FFF2-40B4-BE49-F238E27FC236}">
                <a16:creationId xmlns:a16="http://schemas.microsoft.com/office/drawing/2014/main" id="{7371266A-380F-974D-8A00-3B7523511C2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Rectangle 3">
            <a:extLst>
              <a:ext uri="{FF2B5EF4-FFF2-40B4-BE49-F238E27FC236}">
                <a16:creationId xmlns:a16="http://schemas.microsoft.com/office/drawing/2014/main" id="{CFBD2B51-1448-E649-8770-8E6DEED89A4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1820370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a:extLst>
              <a:ext uri="{FF2B5EF4-FFF2-40B4-BE49-F238E27FC236}">
                <a16:creationId xmlns:a16="http://schemas.microsoft.com/office/drawing/2014/main" id="{8CFBB1E9-E205-8249-9FB5-6B17F7FDC5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0" name="Notes Placeholder 2">
            <a:extLst>
              <a:ext uri="{FF2B5EF4-FFF2-40B4-BE49-F238E27FC236}">
                <a16:creationId xmlns:a16="http://schemas.microsoft.com/office/drawing/2014/main" id="{B84CB036-1E28-5D4E-8719-7A785F62E35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Latency overlap/hiding</a:t>
            </a:r>
          </a:p>
        </p:txBody>
      </p:sp>
      <p:sp>
        <p:nvSpPr>
          <p:cNvPr id="114691" name="Slide Number Placeholder 3">
            <a:extLst>
              <a:ext uri="{FF2B5EF4-FFF2-40B4-BE49-F238E27FC236}">
                <a16:creationId xmlns:a16="http://schemas.microsoft.com/office/drawing/2014/main" id="{A5AFB78C-9C24-9B47-A3FA-3B080658BF9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3DE38B3-B002-0644-ADA7-D1492B215FF8}"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57</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6243891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a:extLst>
              <a:ext uri="{FF2B5EF4-FFF2-40B4-BE49-F238E27FC236}">
                <a16:creationId xmlns:a16="http://schemas.microsoft.com/office/drawing/2014/main" id="{6184AD05-EC8C-3A4C-9694-4C3DDDE5FF3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2" name="Notes Placeholder 2">
            <a:extLst>
              <a:ext uri="{FF2B5EF4-FFF2-40B4-BE49-F238E27FC236}">
                <a16:creationId xmlns:a16="http://schemas.microsoft.com/office/drawing/2014/main" id="{0815A2FB-BE72-D946-AFBD-A42CE90E374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latin typeface="Arial" panose="020B0604020202020204" pitchFamily="34" charset="0"/>
                <a:ea typeface="ＭＳ Ｐゴシック" panose="020B0600070205080204" pitchFamily="34" charset="-128"/>
              </a:rPr>
              <a:t>In SIMD, you need to specify the data array + an instruction (on which to operate the data on) + THE INSTRUCTION WIDTH.</a:t>
            </a:r>
            <a:br>
              <a:rPr lang="en-US" altLang="en-US">
                <a:latin typeface="Arial" panose="020B0604020202020204" pitchFamily="34" charset="0"/>
                <a:ea typeface="ＭＳ Ｐゴシック" panose="020B0600070205080204" pitchFamily="34" charset="-128"/>
              </a:rPr>
            </a:br>
            <a:r>
              <a:rPr lang="en-US" altLang="en-US">
                <a:latin typeface="Arial" panose="020B0604020202020204" pitchFamily="34" charset="0"/>
                <a:ea typeface="ＭＳ Ｐゴシック" panose="020B0600070205080204" pitchFamily="34" charset="-128"/>
              </a:rPr>
              <a:t>Eg: You might want to add 2 integer arrays of length 16, then a SIMD instruction would look like (the instruction has been cooked-up by me for demo)</a:t>
            </a:r>
            <a:br>
              <a:rPr lang="en-US" altLang="en-US">
                <a:latin typeface="Arial" panose="020B0604020202020204" pitchFamily="34" charset="0"/>
                <a:ea typeface="ＭＳ Ｐゴシック" panose="020B0600070205080204" pitchFamily="34" charset="-128"/>
              </a:rPr>
            </a:br>
            <a:r>
              <a:rPr lang="en-US" altLang="en-US">
                <a:latin typeface="Arial" panose="020B0604020202020204" pitchFamily="34" charset="0"/>
                <a:ea typeface="ＭＳ Ｐゴシック" panose="020B0600070205080204" pitchFamily="34" charset="-128"/>
              </a:rPr>
              <a:t>add.16 arr1 arr2</a:t>
            </a:r>
            <a:br>
              <a:rPr lang="en-US" altLang="en-US">
                <a:latin typeface="Arial" panose="020B0604020202020204" pitchFamily="34" charset="0"/>
                <a:ea typeface="ＭＳ Ｐゴシック" panose="020B0600070205080204" pitchFamily="34" charset="-128"/>
              </a:rPr>
            </a:br>
            <a:r>
              <a:rPr lang="en-US" altLang="en-US">
                <a:latin typeface="Arial" panose="020B0604020202020204" pitchFamily="34" charset="0"/>
                <a:ea typeface="ＭＳ Ｐゴシック" panose="020B0600070205080204" pitchFamily="34" charset="-128"/>
              </a:rPr>
              <a:t>However, SIMT doesn't bother about the instruction width. So, essentially, you could write the above example as:</a:t>
            </a:r>
            <a:br>
              <a:rPr lang="en-US" altLang="en-US">
                <a:latin typeface="Arial" panose="020B0604020202020204" pitchFamily="34" charset="0"/>
                <a:ea typeface="ＭＳ Ｐゴシック" panose="020B0600070205080204" pitchFamily="34" charset="-128"/>
              </a:rPr>
            </a:br>
            <a:r>
              <a:rPr lang="en-US" altLang="en-US">
                <a:latin typeface="Arial" panose="020B0604020202020204" pitchFamily="34" charset="0"/>
                <a:ea typeface="ＭＳ Ｐゴシック" panose="020B0600070205080204" pitchFamily="34" charset="-128"/>
              </a:rPr>
              <a:t>arr1[i] + arr2[i]</a:t>
            </a:r>
            <a:br>
              <a:rPr lang="en-US" altLang="en-US">
                <a:latin typeface="Arial" panose="020B0604020202020204" pitchFamily="34" charset="0"/>
                <a:ea typeface="ＭＳ Ｐゴシック" panose="020B0600070205080204" pitchFamily="34" charset="-128"/>
              </a:rPr>
            </a:br>
            <a:r>
              <a:rPr lang="en-US" altLang="en-US">
                <a:latin typeface="Arial" panose="020B0604020202020204" pitchFamily="34" charset="0"/>
                <a:ea typeface="ＭＳ Ｐゴシック" panose="020B0600070205080204" pitchFamily="34" charset="-128"/>
              </a:rPr>
              <a:t>and then launch as many threads as the length of the array, as you want.</a:t>
            </a:r>
            <a:br>
              <a:rPr lang="en-US" altLang="en-US">
                <a:latin typeface="Arial" panose="020B0604020202020204" pitchFamily="34" charset="0"/>
                <a:ea typeface="ＭＳ Ｐゴシック" panose="020B0600070205080204" pitchFamily="34" charset="-128"/>
              </a:rPr>
            </a:br>
            <a:br>
              <a:rPr lang="en-US" altLang="en-US">
                <a:latin typeface="Arial" panose="020B0604020202020204" pitchFamily="34" charset="0"/>
                <a:ea typeface="ＭＳ Ｐゴシック" panose="020B0600070205080204" pitchFamily="34" charset="-128"/>
              </a:rPr>
            </a:br>
            <a:br>
              <a:rPr lang="en-US" altLang="en-US">
                <a:latin typeface="Arial" panose="020B0604020202020204" pitchFamily="34" charset="0"/>
                <a:ea typeface="ＭＳ Ｐゴシック" panose="020B0600070205080204" pitchFamily="34" charset="-128"/>
              </a:rPr>
            </a:br>
            <a:r>
              <a:rPr lang="en-US" altLang="en-US">
                <a:latin typeface="Arial" panose="020B0604020202020204" pitchFamily="34" charset="0"/>
                <a:ea typeface="ＭＳ Ｐゴシック" panose="020B0600070205080204" pitchFamily="34" charset="-128"/>
              </a:rPr>
              <a:t>Note that, if the array size was, let us say, 32, then SIMD EXPECTS you to explicitly call two such 'add.16' instructions!</a:t>
            </a:r>
            <a:br>
              <a:rPr lang="en-US" altLang="en-US">
                <a:latin typeface="Arial" panose="020B0604020202020204" pitchFamily="34" charset="0"/>
                <a:ea typeface="ＭＳ Ｐゴシック" panose="020B0600070205080204" pitchFamily="34" charset="-128"/>
              </a:rPr>
            </a:br>
            <a:r>
              <a:rPr lang="en-US" altLang="en-US">
                <a:latin typeface="Arial" panose="020B0604020202020204" pitchFamily="34" charset="0"/>
                <a:ea typeface="ＭＳ Ｐゴシック" panose="020B0600070205080204" pitchFamily="34" charset="-128"/>
              </a:rPr>
              <a:t>Whereas, this is not the case with SIMT.</a:t>
            </a:r>
          </a:p>
          <a:p>
            <a:endParaRPr lang="en-US" altLang="en-US">
              <a:latin typeface="Arial" panose="020B0604020202020204" pitchFamily="34" charset="0"/>
              <a:ea typeface="ＭＳ Ｐゴシック" panose="020B0600070205080204" pitchFamily="34" charset="-128"/>
            </a:endParaRPr>
          </a:p>
          <a:p>
            <a:endParaRPr lang="en-US" altLang="en-US">
              <a:latin typeface="Arial" panose="020B0604020202020204" pitchFamily="34" charset="0"/>
              <a:ea typeface="ＭＳ Ｐゴシック" panose="020B0600070205080204" pitchFamily="34" charset="-128"/>
            </a:endParaRPr>
          </a:p>
        </p:txBody>
      </p:sp>
      <p:sp>
        <p:nvSpPr>
          <p:cNvPr id="61443" name="Slide Number Placeholder 3">
            <a:extLst>
              <a:ext uri="{FF2B5EF4-FFF2-40B4-BE49-F238E27FC236}">
                <a16:creationId xmlns:a16="http://schemas.microsoft.com/office/drawing/2014/main" id="{34F0615B-DD50-2A44-9DD3-1D459636DE0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D29A7EAB-D88C-224C-8940-4E0A1D79C2FB}"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61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946887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2E19713-9C4A-7245-9E88-240452797298}"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7574403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98225960-2654-FF43-A15E-0EBCA8105589}"/>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4" name="Notes Placeholder 2">
            <a:extLst>
              <a:ext uri="{FF2B5EF4-FFF2-40B4-BE49-F238E27FC236}">
                <a16:creationId xmlns:a16="http://schemas.microsoft.com/office/drawing/2014/main" id="{3F4FB8D6-FEE8-724F-8776-7E1773CEA80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latin typeface="Arial" panose="020B0604020202020204" pitchFamily="34" charset="0"/>
                <a:ea typeface="ＭＳ Ｐゴシック" panose="020B0600070205080204" pitchFamily="34" charset="-128"/>
              </a:rPr>
              <a:t>With a large number of shader threads multiplexed on the same execution re- sources, our architecture employs fine-grained multithreading  where individual threads are interleaved by the fetch unit to proactively hide the potential latency of stalls before they occur. As illustrated by Figure, warps are issued fairly in a round-robin queue. When a thread is blocked by a memory request, shader core simply removes that thread</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s warp from the pool of </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ready</a:t>
            </a:r>
            <a:r>
              <a:rPr lang="ja-JP" altLang="en-US">
                <a:latin typeface="Arial" panose="020B0604020202020204" pitchFamily="34" charset="0"/>
                <a:ea typeface="ＭＳ Ｐゴシック" panose="020B0600070205080204" pitchFamily="34" charset="-128"/>
              </a:rPr>
              <a:t>”</a:t>
            </a:r>
            <a:r>
              <a:rPr lang="en-US" altLang="ja-JP">
                <a:latin typeface="Arial" panose="020B0604020202020204" pitchFamily="34" charset="0"/>
                <a:ea typeface="ＭＳ Ｐゴシック" panose="020B0600070205080204" pitchFamily="34" charset="-128"/>
              </a:rPr>
              <a:t> warps and thereby allows other threads to proceed while the memory system processes its request.</a:t>
            </a:r>
          </a:p>
          <a:p>
            <a:r>
              <a:rPr lang="en-US" altLang="en-US">
                <a:latin typeface="Arial" panose="020B0604020202020204" pitchFamily="34" charset="0"/>
                <a:ea typeface="ＭＳ Ｐゴシック" panose="020B0600070205080204" pitchFamily="34" charset="-128"/>
              </a:rPr>
              <a:t> With a large number of threads (1024 per shader core) interleaved on the same pipeline, FGMT effectively hides the latency of most memory operations since the pipeline is occupied with instructions from other threads while memory operations complete. also hides the pipeline latency so that data bypassing logic can potentially be omitted to save area with minimal impact on performance. simplify the dependency check logic design by restricting each thread to have at most one instruction running in the pipeline at any time.</a:t>
            </a:r>
          </a:p>
          <a:p>
            <a:endParaRPr lang="en-US" altLang="en-US">
              <a:latin typeface="Arial" panose="020B0604020202020204" pitchFamily="34" charset="0"/>
              <a:ea typeface="ＭＳ Ｐゴシック" panose="020B0600070205080204" pitchFamily="34" charset="-128"/>
            </a:endParaRPr>
          </a:p>
        </p:txBody>
      </p:sp>
      <p:sp>
        <p:nvSpPr>
          <p:cNvPr id="64515" name="Slide Number Placeholder 3">
            <a:extLst>
              <a:ext uri="{FF2B5EF4-FFF2-40B4-BE49-F238E27FC236}">
                <a16:creationId xmlns:a16="http://schemas.microsoft.com/office/drawing/2014/main" id="{CFE9DC1B-FA3A-A04F-BB69-33E75AE96F2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0D9A54B6-E4AF-4940-AF5B-A83ECE8D6C50}"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63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9131074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E19713-9C4A-7245-9E88-240452797298}" type="slidenum">
              <a:rPr lang="en-US" altLang="en-US" smtClean="0"/>
              <a:pPr/>
              <a:t>77</a:t>
            </a:fld>
            <a:endParaRPr lang="en-US" altLang="en-US"/>
          </a:p>
        </p:txBody>
      </p:sp>
    </p:spTree>
    <p:extLst>
      <p:ext uri="{BB962C8B-B14F-4D97-AF65-F5344CB8AC3E}">
        <p14:creationId xmlns:p14="http://schemas.microsoft.com/office/powerpoint/2010/main" val="7247656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latin typeface="Arial" panose="020B0604020202020204" pitchFamily="34" charset="0"/>
              <a:ea typeface="ＭＳ Ｐゴシック" panose="020B0600070205080204" pitchFamily="34" charset="-128"/>
            </a:endParaRPr>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78</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5400733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dirty="0">
                <a:solidFill>
                  <a:schemeClr val="tx1"/>
                </a:solidFill>
                <a:effectLst/>
                <a:latin typeface="+mn-lt"/>
                <a:ea typeface="ＭＳ Ｐゴシック" charset="0"/>
                <a:cs typeface="ＭＳ Ｐゴシック" charset="0"/>
              </a:rPr>
              <a:t>The A100 GPU includes 40 MB of L2 cache, which is 6.7x larger than V100 L2 </a:t>
            </a:r>
            <a:r>
              <a:rPr lang="en-US" sz="1200" b="0" i="0" u="none" strike="noStrike" kern="1200" dirty="0" err="1">
                <a:solidFill>
                  <a:schemeClr val="tx1"/>
                </a:solidFill>
                <a:effectLst/>
                <a:latin typeface="+mn-lt"/>
                <a:ea typeface="ＭＳ Ｐゴシック" charset="0"/>
                <a:cs typeface="ＭＳ Ｐゴシック" charset="0"/>
              </a:rPr>
              <a:t>cache.The</a:t>
            </a:r>
            <a:r>
              <a:rPr lang="en-US" sz="1200" b="0" i="0" u="none" strike="noStrike" kern="1200" dirty="0">
                <a:solidFill>
                  <a:schemeClr val="tx1"/>
                </a:solidFill>
                <a:effectLst/>
                <a:latin typeface="+mn-lt"/>
                <a:ea typeface="ＭＳ Ｐゴシック" charset="0"/>
                <a:cs typeface="ＭＳ Ｐゴシック" charset="0"/>
              </a:rPr>
              <a:t> L2 cache is divided into two partitions to enable higher bandwidth and lower latency memory access. Each L2 partition localizes and caches data for memory accesses from SMs in the GPCs directly connected to the partition. This structure enables A100 to deliver a 2.3x L2 bandwidth increase over V100 (see </a:t>
            </a:r>
            <a:r>
              <a:rPr lang="en-US" sz="1200" dirty="0"/>
              <a:t>https://</a:t>
            </a:r>
            <a:r>
              <a:rPr lang="en-US" sz="1200" dirty="0" err="1"/>
              <a:t>developer.nvidia.com</a:t>
            </a:r>
            <a:r>
              <a:rPr lang="en-US" sz="1200" dirty="0"/>
              <a:t>/blog/</a:t>
            </a:r>
            <a:r>
              <a:rPr lang="en-US" sz="1200" dirty="0" err="1"/>
              <a:t>nvidia</a:t>
            </a:r>
            <a:r>
              <a:rPr lang="en-US" sz="1200" dirty="0"/>
              <a:t>-ampere-architecture-in-depth/</a:t>
            </a:r>
            <a:r>
              <a:rPr lang="en-US" sz="1200" dirty="0">
                <a:latin typeface="Arial" panose="020B0604020202020204" pitchFamily="34" charset="0"/>
                <a:ea typeface="ＭＳ Ｐゴシック" panose="020B0600070205080204" pitchFamily="34" charset="-128"/>
              </a:rPr>
              <a:t>).</a:t>
            </a: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79</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0557235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dirty="0">
                <a:solidFill>
                  <a:schemeClr val="tx1"/>
                </a:solidFill>
                <a:effectLst/>
                <a:latin typeface="+mn-lt"/>
                <a:ea typeface="ＭＳ Ｐゴシック" charset="0"/>
                <a:cs typeface="ＭＳ Ｐゴシック" charset="0"/>
              </a:rPr>
              <a:t>A100 fine-grained structured sparsity prunes trained weights with a 2-out-of-4 non-zero pattern, followed by a simple and universal recipe for fine-tuning the non-zero weights. The weights are compressed for a 2x reduction in data footprint and bandwidth, and the A100 Sparse Tensor Core doubles math throughput by skipping the zeros (see </a:t>
            </a:r>
            <a:r>
              <a:rPr lang="en-US" sz="1200" dirty="0"/>
              <a:t>https://</a:t>
            </a:r>
            <a:r>
              <a:rPr lang="en-US" sz="1200" dirty="0" err="1"/>
              <a:t>developer.nvidia.com</a:t>
            </a:r>
            <a:r>
              <a:rPr lang="en-US" sz="1200" dirty="0"/>
              <a:t>/blog/</a:t>
            </a:r>
            <a:r>
              <a:rPr lang="en-US" sz="1200" dirty="0" err="1"/>
              <a:t>nvidia</a:t>
            </a:r>
            <a:r>
              <a:rPr lang="en-US" sz="1200" dirty="0"/>
              <a:t>-ampere-architecture-in-depth/</a:t>
            </a:r>
            <a:r>
              <a:rPr lang="en-US" sz="1200" i="0" dirty="0">
                <a:latin typeface="Arial" panose="020B0604020202020204" pitchFamily="34" charset="0"/>
                <a:ea typeface="ＭＳ Ｐゴシック" panose="020B0600070205080204" pitchFamily="34" charset="-128"/>
              </a:rPr>
              <a: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80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4968536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F1B71060-4BED-264E-B5AB-5D060FC9E9FB}"/>
              </a:ext>
            </a:extLst>
          </p:cNvPr>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a:extLst>
              <a:ext uri="{FF2B5EF4-FFF2-40B4-BE49-F238E27FC236}">
                <a16:creationId xmlns:a16="http://schemas.microsoft.com/office/drawing/2014/main" id="{F3B43675-ED60-3540-9853-82CA7DDDCBC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latin typeface="Arial" panose="020B0604020202020204" pitchFamily="34" charset="0"/>
              <a:ea typeface="ＭＳ Ｐゴシック" panose="020B0600070205080204" pitchFamily="34" charset="-128"/>
            </a:endParaRPr>
          </a:p>
        </p:txBody>
      </p:sp>
      <p:sp>
        <p:nvSpPr>
          <p:cNvPr id="84995" name="Slide Number Placeholder 3">
            <a:extLst>
              <a:ext uri="{FF2B5EF4-FFF2-40B4-BE49-F238E27FC236}">
                <a16:creationId xmlns:a16="http://schemas.microsoft.com/office/drawing/2014/main" id="{DA2FEC94-CE7C-7F4D-9AEB-C4F824521B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12813"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12813"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12813"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12813"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2813" rtl="0" eaLnBrk="1" fontAlgn="base" latinLnBrk="0" hangingPunct="1">
              <a:lnSpc>
                <a:spcPct val="100000"/>
              </a:lnSpc>
              <a:spcBef>
                <a:spcPct val="0"/>
              </a:spcBef>
              <a:spcAft>
                <a:spcPct val="0"/>
              </a:spcAft>
              <a:buClrTx/>
              <a:buSzTx/>
              <a:buFontTx/>
              <a:buNone/>
              <a:tabLst/>
              <a:defRPr/>
            </a:pPr>
            <a:fld id="{E5EA8C3D-9B74-7A43-B7E8-1232C63E8CDC}"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2813" rtl="0" eaLnBrk="1" fontAlgn="base" latinLnBrk="0" hangingPunct="1">
                <a:lnSpc>
                  <a:spcPct val="100000"/>
                </a:lnSpc>
                <a:spcBef>
                  <a:spcPct val="0"/>
                </a:spcBef>
                <a:spcAft>
                  <a:spcPct val="0"/>
                </a:spcAft>
                <a:buClrTx/>
                <a:buSzTx/>
                <a:buFontTx/>
                <a:buNone/>
                <a:tabLst/>
                <a:defRPr/>
              </a:pPr>
              <a:t>81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8823422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81100" y="696913"/>
            <a:ext cx="4648200" cy="3486150"/>
          </a:xfrm>
        </p:spPr>
      </p:sp>
      <p:sp>
        <p:nvSpPr>
          <p:cNvPr id="3" name="Marcador de notas 2"/>
          <p:cNvSpPr>
            <a:spLocks noGrp="1"/>
          </p:cNvSpPr>
          <p:nvPr>
            <p:ph type="body" idx="1"/>
          </p:nvPr>
        </p:nvSpPr>
        <p:spPr/>
        <p:txBody>
          <a:bodyPr/>
          <a:lstStyle/>
          <a:p>
            <a:endParaRPr lang="en-US" baseline="0"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2F704-0392-374E-9548-FE28CBDE16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872761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85</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0663483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2E19713-9C4A-7245-9E88-240452797298}"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812794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a:extLst>
              <a:ext uri="{FF2B5EF4-FFF2-40B4-BE49-F238E27FC236}">
                <a16:creationId xmlns:a16="http://schemas.microsoft.com/office/drawing/2014/main" id="{7866FBF6-BCD2-B945-82D7-0330F2B59FD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09638"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09638"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09638"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09638"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09638" rtl="0" eaLnBrk="1" fontAlgn="base" latinLnBrk="0" hangingPunct="1">
              <a:lnSpc>
                <a:spcPct val="100000"/>
              </a:lnSpc>
              <a:spcBef>
                <a:spcPct val="0"/>
              </a:spcBef>
              <a:spcAft>
                <a:spcPct val="0"/>
              </a:spcAft>
              <a:buClrTx/>
              <a:buSzTx/>
              <a:buFontTx/>
              <a:buNone/>
              <a:tabLst/>
              <a:defRPr/>
            </a:pPr>
            <a:fld id="{0E49C208-858D-7642-A42D-24033AE19A3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09638" rtl="0" eaLnBrk="1" fontAlgn="base" latinLnBrk="0" hangingPunct="1">
                <a:lnSpc>
                  <a:spcPct val="100000"/>
                </a:lnSpc>
                <a:spcBef>
                  <a:spcPct val="0"/>
                </a:spcBef>
                <a:spcAft>
                  <a:spcPct val="0"/>
                </a:spcAft>
                <a:buClrTx/>
                <a:buSzTx/>
                <a:buFontTx/>
                <a:buNone/>
                <a:tabLst/>
                <a:defRPr/>
              </a:pPr>
              <a:t>25</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39938" name="Rectangle 2">
            <a:extLst>
              <a:ext uri="{FF2B5EF4-FFF2-40B4-BE49-F238E27FC236}">
                <a16:creationId xmlns:a16="http://schemas.microsoft.com/office/drawing/2014/main" id="{E6530BAA-9099-114F-B7A0-2C6AF1C784E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Rectangle 3">
            <a:extLst>
              <a:ext uri="{FF2B5EF4-FFF2-40B4-BE49-F238E27FC236}">
                <a16:creationId xmlns:a16="http://schemas.microsoft.com/office/drawing/2014/main" id="{6B04D86A-CDEC-6A41-892F-ED678636160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631944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PCMPEQB = Packed Compare Equal Byte</a:t>
            </a:r>
          </a:p>
        </p:txBody>
      </p:sp>
      <p:sp>
        <p:nvSpPr>
          <p:cNvPr id="4" name="Slide Number Placeholder 3"/>
          <p:cNvSpPr>
            <a:spLocks noGrp="1"/>
          </p:cNvSpPr>
          <p:nvPr>
            <p:ph type="sldNum" sz="quarter" idx="5"/>
          </p:nvPr>
        </p:nvSpPr>
        <p:spPr/>
        <p:txBody>
          <a:bodyPr/>
          <a:lstStyle/>
          <a:p>
            <a:fld id="{02E19713-9C4A-7245-9E88-240452797298}" type="slidenum">
              <a:rPr lang="en-US" altLang="en-US" smtClean="0"/>
              <a:pPr/>
              <a:t>26</a:t>
            </a:fld>
            <a:endParaRPr lang="en-US" altLang="en-US"/>
          </a:p>
        </p:txBody>
      </p:sp>
    </p:spTree>
    <p:extLst>
      <p:ext uri="{BB962C8B-B14F-4D97-AF65-F5344CB8AC3E}">
        <p14:creationId xmlns:p14="http://schemas.microsoft.com/office/powerpoint/2010/main" val="20165746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PAND = Packed AND</a:t>
            </a:r>
          </a:p>
          <a:p>
            <a:r>
              <a:rPr lang="en-US" dirty="0"/>
              <a:t>PANDN = Packed AND NOT</a:t>
            </a:r>
          </a:p>
          <a:p>
            <a:r>
              <a:rPr lang="en-US" dirty="0"/>
              <a:t>POR = Packed OR</a:t>
            </a:r>
          </a:p>
        </p:txBody>
      </p:sp>
      <p:sp>
        <p:nvSpPr>
          <p:cNvPr id="4" name="Slide Number Placeholder 3"/>
          <p:cNvSpPr>
            <a:spLocks noGrp="1"/>
          </p:cNvSpPr>
          <p:nvPr>
            <p:ph type="sldNum" sz="quarter" idx="5"/>
          </p:nvPr>
        </p:nvSpPr>
        <p:spPr/>
        <p:txBody>
          <a:bodyPr/>
          <a:lstStyle/>
          <a:p>
            <a:fld id="{02E19713-9C4A-7245-9E88-240452797298}" type="slidenum">
              <a:rPr lang="en-US" altLang="en-US" smtClean="0"/>
              <a:pPr/>
              <a:t>27</a:t>
            </a:fld>
            <a:endParaRPr lang="en-US" altLang="en-US"/>
          </a:p>
        </p:txBody>
      </p:sp>
    </p:spTree>
    <p:extLst>
      <p:ext uri="{BB962C8B-B14F-4D97-AF65-F5344CB8AC3E}">
        <p14:creationId xmlns:p14="http://schemas.microsoft.com/office/powerpoint/2010/main" val="4463951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a:extLst>
              <a:ext uri="{FF2B5EF4-FFF2-40B4-BE49-F238E27FC236}">
                <a16:creationId xmlns:a16="http://schemas.microsoft.com/office/drawing/2014/main" id="{37236D5F-4277-1846-88E4-0D41BF1C23C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85FD72C-A1C7-F142-98A3-92E946BF3B28}" type="slidenum">
              <a:rPr kumimoji="0" lang="en-US" altLang="en-US" sz="11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altLang="en-US" sz="11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99330" name="Rectangle 2">
            <a:extLst>
              <a:ext uri="{FF2B5EF4-FFF2-40B4-BE49-F238E27FC236}">
                <a16:creationId xmlns:a16="http://schemas.microsoft.com/office/drawing/2014/main" id="{35BEA910-9F48-6E44-BED8-379C0783B15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Rectangle 3">
            <a:extLst>
              <a:ext uri="{FF2B5EF4-FFF2-40B4-BE49-F238E27FC236}">
                <a16:creationId xmlns:a16="http://schemas.microsoft.com/office/drawing/2014/main" id="{AFE341F9-427E-694F-AF55-AA1D4AA4CF4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5769659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a:extLst>
              <a:ext uri="{FF2B5EF4-FFF2-40B4-BE49-F238E27FC236}">
                <a16:creationId xmlns:a16="http://schemas.microsoft.com/office/drawing/2014/main" id="{7866FBF6-BCD2-B945-82D7-0330F2B59FD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09638"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09638"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09638"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09638"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09638" rtl="0" eaLnBrk="1" fontAlgn="base" latinLnBrk="0" hangingPunct="1">
              <a:lnSpc>
                <a:spcPct val="100000"/>
              </a:lnSpc>
              <a:spcBef>
                <a:spcPct val="0"/>
              </a:spcBef>
              <a:spcAft>
                <a:spcPct val="0"/>
              </a:spcAft>
              <a:buClrTx/>
              <a:buSzTx/>
              <a:buFontTx/>
              <a:buNone/>
              <a:tabLst/>
              <a:defRPr/>
            </a:pPr>
            <a:fld id="{0E49C208-858D-7642-A42D-24033AE19A35}"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rPr>
              <a:pPr marL="0" marR="0" lvl="0" indent="0" algn="r" defTabSz="909638" rtl="0" eaLnBrk="1" fontAlgn="base" latinLnBrk="0" hangingPunct="1">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39938" name="Rectangle 2">
            <a:extLst>
              <a:ext uri="{FF2B5EF4-FFF2-40B4-BE49-F238E27FC236}">
                <a16:creationId xmlns:a16="http://schemas.microsoft.com/office/drawing/2014/main" id="{E6530BAA-9099-114F-B7A0-2C6AF1C784E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Rectangle 3">
            <a:extLst>
              <a:ext uri="{FF2B5EF4-FFF2-40B4-BE49-F238E27FC236}">
                <a16:creationId xmlns:a16="http://schemas.microsoft.com/office/drawing/2014/main" id="{6B04D86A-CDEC-6A41-892F-ED678636160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9169598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medium-content-sans-serif-font"/>
              </a:rPr>
              <a:t>The Wafer-Scale Engine is the most massive AI chip ever produced and packs a whopping 400,000 cores in a 46,225mm2 footprint.</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7973AD7-D932-2641-9FAC-D90A34A34A63}" type="slidenum">
              <a:rPr kumimoji="0" lang="en-US" altLang="en-US" sz="1200" b="0" i="0" u="none" strike="noStrike" kern="1200" cap="none" spc="0" normalizeH="0" baseline="0" noProof="0" smtClean="0">
                <a:ln>
                  <a:noFill/>
                </a:ln>
                <a:solidFill>
                  <a:prstClr val="black"/>
                </a:solidFill>
                <a:effectLst/>
                <a:uLnTx/>
                <a:uFillTx/>
                <a:latin typeface="Calibri" charset="0"/>
                <a:ea typeface="ＭＳ Ｐゴシック"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altLang="en-US" sz="1200" b="0" i="0" u="none" strike="noStrike" kern="1200" cap="none" spc="0" normalizeH="0" baseline="0" noProof="0">
              <a:ln>
                <a:noFill/>
              </a:ln>
              <a:solidFill>
                <a:prstClr val="black"/>
              </a:solidFill>
              <a:effectLst/>
              <a:uLnTx/>
              <a:uFillTx/>
              <a:latin typeface="Calibri" charset="0"/>
              <a:ea typeface="ＭＳ Ｐゴシック" charset="-128"/>
              <a:cs typeface="Arial" panose="020B0604020202020204" pitchFamily="34" charset="0"/>
            </a:endParaRPr>
          </a:p>
        </p:txBody>
      </p:sp>
    </p:spTree>
    <p:extLst>
      <p:ext uri="{BB962C8B-B14F-4D97-AF65-F5344CB8AC3E}">
        <p14:creationId xmlns:p14="http://schemas.microsoft.com/office/powerpoint/2010/main" val="39723807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a:extLst>
              <a:ext uri="{FF2B5EF4-FFF2-40B4-BE49-F238E27FC236}">
                <a16:creationId xmlns:a16="http://schemas.microsoft.com/office/drawing/2014/main" id="{F49D761E-079B-3A43-A0C1-56738B9002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a:extLst>
              <a:ext uri="{FF2B5EF4-FFF2-40B4-BE49-F238E27FC236}">
                <a16:creationId xmlns:a16="http://schemas.microsoft.com/office/drawing/2014/main" id="{528C7A81-0A0B-D244-889C-5A3877A984FE}"/>
              </a:ext>
            </a:extLst>
          </p:cNvPr>
          <p:cNvSpPr>
            <a:spLocks noGrp="1" noChangeArrowheads="1"/>
          </p:cNvSpPr>
          <p:nvPr>
            <p:ph type="ftr" sz="quarter" idx="10"/>
          </p:nvPr>
        </p:nvSpPr>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CE461A3A-19C1-6742-B33C-E82599843E3D}"/>
              </a:ext>
            </a:extLst>
          </p:cNvPr>
          <p:cNvSpPr>
            <a:spLocks noGrp="1" noChangeArrowheads="1"/>
          </p:cNvSpPr>
          <p:nvPr>
            <p:ph type="sldNum" sz="quarter" idx="11"/>
          </p:nvPr>
        </p:nvSpPr>
        <p:spPr/>
        <p:txBody>
          <a:bodyPr/>
          <a:lstStyle>
            <a:lvl1pPr>
              <a:defRPr/>
            </a:lvl1pPr>
          </a:lstStyle>
          <a:p>
            <a:pPr>
              <a:defRPr/>
            </a:pPr>
            <a:fld id="{6C2802AA-8BB7-3742-A18E-53EE2E571A27}" type="slidenum">
              <a:rPr lang="en-US" altLang="en-US"/>
              <a:pPr>
                <a:defRPr/>
              </a:pPr>
              <a:t>‹#›</a:t>
            </a:fld>
            <a:endParaRPr lang="en-US" altLang="en-US"/>
          </a:p>
        </p:txBody>
      </p:sp>
    </p:spTree>
    <p:extLst>
      <p:ext uri="{BB962C8B-B14F-4D97-AF65-F5344CB8AC3E}">
        <p14:creationId xmlns:p14="http://schemas.microsoft.com/office/powerpoint/2010/main" val="266429039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A38F5F6B-4812-ED46-9852-1A1D2FDF555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AC66C216-AE14-164E-889E-205F940AC27C}"/>
              </a:ext>
            </a:extLst>
          </p:cNvPr>
          <p:cNvSpPr>
            <a:spLocks noGrp="1" noChangeArrowheads="1"/>
          </p:cNvSpPr>
          <p:nvPr>
            <p:ph type="sldNum" sz="quarter" idx="11"/>
          </p:nvPr>
        </p:nvSpPr>
        <p:spPr>
          <a:ln/>
        </p:spPr>
        <p:txBody>
          <a:bodyPr/>
          <a:lstStyle>
            <a:lvl1pPr>
              <a:defRPr/>
            </a:lvl1pPr>
          </a:lstStyle>
          <a:p>
            <a:pPr>
              <a:defRPr/>
            </a:pPr>
            <a:fld id="{49FDF842-8045-BE40-A628-838F16121CBF}" type="slidenum">
              <a:rPr lang="en-US" altLang="en-US"/>
              <a:pPr>
                <a:defRPr/>
              </a:pPr>
              <a:t>‹#›</a:t>
            </a:fld>
            <a:endParaRPr lang="en-US" altLang="en-US"/>
          </a:p>
        </p:txBody>
      </p:sp>
    </p:spTree>
    <p:extLst>
      <p:ext uri="{BB962C8B-B14F-4D97-AF65-F5344CB8AC3E}">
        <p14:creationId xmlns:p14="http://schemas.microsoft.com/office/powerpoint/2010/main" val="3521204730"/>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68201967"/>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49246064"/>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5121040"/>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73241621"/>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p:txBody>
          <a:bodyPr/>
          <a:lstStyle>
            <a:lvl1pPr>
              <a:defRPr/>
            </a:lvl1pPr>
          </a:lstStyle>
          <a:p>
            <a:pPr>
              <a:defRPr/>
            </a:pPr>
            <a:fld id="{ACFCE054-F1E5-374D-A24E-887477C0532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42285756"/>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7292004D-7284-C244-B275-AB956C66515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94610530"/>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B79817D1-13B0-D341-B1C4-34616D3933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70647661"/>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62067096-FD7F-A949-B565-8298951E6B8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18318931"/>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pPr>
              <a:defRPr/>
            </a:pPr>
            <a:fld id="{701077C3-3C60-8640-A1DD-3718D4D0D74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86029831"/>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pPr>
              <a:defRPr/>
            </a:pPr>
            <a:fld id="{D4D41FDD-73B6-EC4A-BB35-BA0C8CCC36C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1809323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5178386-4527-D04C-A145-D5B3D2603FFF}"/>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7F9D8ABF-6230-094A-9EDE-56A9D686A9E5}"/>
              </a:ext>
            </a:extLst>
          </p:cNvPr>
          <p:cNvSpPr>
            <a:spLocks noGrp="1" noChangeArrowheads="1"/>
          </p:cNvSpPr>
          <p:nvPr>
            <p:ph type="sldNum" sz="quarter" idx="11"/>
          </p:nvPr>
        </p:nvSpPr>
        <p:spPr>
          <a:ln/>
        </p:spPr>
        <p:txBody>
          <a:bodyPr/>
          <a:lstStyle>
            <a:lvl1pPr>
              <a:defRPr/>
            </a:lvl1pPr>
          </a:lstStyle>
          <a:p>
            <a:pPr>
              <a:defRPr/>
            </a:pPr>
            <a:fld id="{FA8E305C-B8FF-454A-9CA8-EE0240EF5440}" type="slidenum">
              <a:rPr lang="en-US" altLang="en-US"/>
              <a:pPr>
                <a:defRPr/>
              </a:pPr>
              <a:t>‹#›</a:t>
            </a:fld>
            <a:endParaRPr lang="en-US" altLang="en-US"/>
          </a:p>
        </p:txBody>
      </p:sp>
    </p:spTree>
    <p:extLst>
      <p:ext uri="{BB962C8B-B14F-4D97-AF65-F5344CB8AC3E}">
        <p14:creationId xmlns:p14="http://schemas.microsoft.com/office/powerpoint/2010/main" val="1565980287"/>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pPr>
              <a:defRPr/>
            </a:pPr>
            <a:fld id="{D88D2B92-4EF8-0940-9F90-1D39CCADBD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37964418"/>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1224B1A2-EC3E-4448-972E-E198354A3E4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69162736"/>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B25B71B7-33A4-004A-B24D-5E8A20C1D7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93885878"/>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1F5EE445-AD48-2049-A03E-4C865681EA4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06410180"/>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EF8603A9-60B6-0741-B15F-17172804C1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24044154"/>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7066D58A-9B40-E846-A790-9B6CD5A585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16791403"/>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prstClr val="black"/>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prstClr val="black"/>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prstClr val="black"/>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912689856"/>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027662061"/>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540285920"/>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59632346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a:extLst>
              <a:ext uri="{FF2B5EF4-FFF2-40B4-BE49-F238E27FC236}">
                <a16:creationId xmlns:a16="http://schemas.microsoft.com/office/drawing/2014/main" id="{BF6D0A8C-43A2-0846-A293-684F4F41347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B7CB41D5-9472-8642-97A1-14D9CEAC7E9F}"/>
              </a:ext>
            </a:extLst>
          </p:cNvPr>
          <p:cNvSpPr>
            <a:spLocks noGrp="1" noChangeArrowheads="1"/>
          </p:cNvSpPr>
          <p:nvPr>
            <p:ph type="sldNum" sz="quarter" idx="11"/>
          </p:nvPr>
        </p:nvSpPr>
        <p:spPr>
          <a:ln/>
        </p:spPr>
        <p:txBody>
          <a:bodyPr/>
          <a:lstStyle>
            <a:lvl1pPr>
              <a:defRPr/>
            </a:lvl1pPr>
          </a:lstStyle>
          <a:p>
            <a:pPr>
              <a:defRPr/>
            </a:pPr>
            <a:fld id="{E407CB61-AAE3-8045-AE06-1A684E2F2FCF}" type="slidenum">
              <a:rPr lang="en-US" altLang="en-US"/>
              <a:pPr>
                <a:defRPr/>
              </a:pPr>
              <a:t>‹#›</a:t>
            </a:fld>
            <a:endParaRPr lang="en-US" altLang="en-US"/>
          </a:p>
        </p:txBody>
      </p:sp>
    </p:spTree>
    <p:extLst>
      <p:ext uri="{BB962C8B-B14F-4D97-AF65-F5344CB8AC3E}">
        <p14:creationId xmlns:p14="http://schemas.microsoft.com/office/powerpoint/2010/main" val="4245653447"/>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896977068"/>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089599072"/>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202169297"/>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155465364"/>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355184504"/>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530323237"/>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646022738"/>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124744"/>
            <a:ext cx="7924800" cy="2232248"/>
          </a:xfrm>
        </p:spPr>
        <p:txBody>
          <a:bodyPr/>
          <a:lstStyle>
            <a:lvl1pPr>
              <a:defRPr sz="4800"/>
            </a:lvl1pPr>
          </a:lstStyle>
          <a:p>
            <a:r>
              <a:rPr lang="en-US" altLang="en-US" dirty="0"/>
              <a:t>Click to edit Master title style</a:t>
            </a:r>
          </a:p>
        </p:txBody>
      </p:sp>
      <p:sp>
        <p:nvSpPr>
          <p:cNvPr id="101379" name="Rectangle 3"/>
          <p:cNvSpPr>
            <a:spLocks noGrp="1" noChangeArrowheads="1"/>
          </p:cNvSpPr>
          <p:nvPr>
            <p:ph type="subTitle" idx="1"/>
          </p:nvPr>
        </p:nvSpPr>
        <p:spPr>
          <a:xfrm>
            <a:off x="685800" y="3404592"/>
            <a:ext cx="7848600" cy="1248544"/>
          </a:xfrm>
        </p:spPr>
        <p:txBody>
          <a:bodyPr/>
          <a:lstStyle>
            <a:lvl1pPr marL="0" indent="0" algn="ctr">
              <a:buFont typeface="Wingdings" pitchFamily="2" charset="2"/>
              <a:buNone/>
              <a:defRPr/>
            </a:lvl1pPr>
          </a:lstStyle>
          <a:p>
            <a:r>
              <a:rPr lang="en-US" altLang="en-US" dirty="0"/>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253541116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207534517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36633728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9D4990C3-AFD6-714F-9B03-BC4195478FF4}"/>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5E7FB765-34D1-DF41-8747-11911A693F16}"/>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B4B110D5-34A8-9B4C-BDB5-1EB7B2FE1E4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3BBE6A7F-C792-7D49-BE9F-D64860B6D1BB}"/>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8" name="Rectangle 5">
            <a:extLst>
              <a:ext uri="{FF2B5EF4-FFF2-40B4-BE49-F238E27FC236}">
                <a16:creationId xmlns:a16="http://schemas.microsoft.com/office/drawing/2014/main" id="{6E2D44EE-9CAA-254F-8FE6-8F96AE6ECC7E}"/>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B6FACBA1-D57B-B34E-ACFE-02435ADE91AC}"/>
              </a:ext>
            </a:extLst>
          </p:cNvPr>
          <p:cNvSpPr>
            <a:spLocks noGrp="1" noChangeArrowheads="1"/>
          </p:cNvSpPr>
          <p:nvPr>
            <p:ph type="sldNum" sz="quarter" idx="12"/>
          </p:nvPr>
        </p:nvSpPr>
        <p:spPr/>
        <p:txBody>
          <a:bodyPr/>
          <a:lstStyle>
            <a:lvl1pPr>
              <a:defRPr sz="1200"/>
            </a:lvl1pPr>
          </a:lstStyle>
          <a:p>
            <a:pPr>
              <a:defRPr/>
            </a:pPr>
            <a:fld id="{FC0F87B4-4192-F646-81F8-2C0C7A260D4A}" type="slidenum">
              <a:rPr lang="en-US" altLang="en-US"/>
              <a:pPr>
                <a:defRPr/>
              </a:pPr>
              <a:t>‹#›</a:t>
            </a:fld>
            <a:endParaRPr lang="en-US" altLang="en-US"/>
          </a:p>
        </p:txBody>
      </p:sp>
    </p:spTree>
    <p:extLst>
      <p:ext uri="{BB962C8B-B14F-4D97-AF65-F5344CB8AC3E}">
        <p14:creationId xmlns:p14="http://schemas.microsoft.com/office/powerpoint/2010/main" val="1779201365"/>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908720"/>
            <a:ext cx="4229100" cy="54726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0100" y="908720"/>
            <a:ext cx="4229100" cy="54726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420834368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199440824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123097226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4040586221"/>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144019457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182152193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59155921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419959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E2D45177-2B41-9444-90E4-C2791D94B0D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10195A5-F3C2-4344-8977-0F2E9531C2BE}"/>
              </a:ext>
            </a:extLst>
          </p:cNvPr>
          <p:cNvSpPr>
            <a:spLocks noGrp="1" noChangeArrowheads="1"/>
          </p:cNvSpPr>
          <p:nvPr>
            <p:ph type="sldNum" sz="quarter" idx="11"/>
          </p:nvPr>
        </p:nvSpPr>
        <p:spPr/>
        <p:txBody>
          <a:bodyPr/>
          <a:lstStyle>
            <a:lvl1pPr>
              <a:defRPr/>
            </a:lvl1pPr>
          </a:lstStyle>
          <a:p>
            <a:pPr>
              <a:defRPr/>
            </a:pPr>
            <a:fld id="{1DC6311B-B26C-1843-8F22-1D34BAB78CFD}" type="slidenum">
              <a:rPr lang="en-US" altLang="en-US"/>
              <a:pPr>
                <a:defRPr/>
              </a:pPr>
              <a:t>‹#›</a:t>
            </a:fld>
            <a:endParaRPr lang="en-US" altLang="en-US"/>
          </a:p>
        </p:txBody>
      </p:sp>
    </p:spTree>
    <p:extLst>
      <p:ext uri="{BB962C8B-B14F-4D97-AF65-F5344CB8AC3E}">
        <p14:creationId xmlns:p14="http://schemas.microsoft.com/office/powerpoint/2010/main" val="221173308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B34E7E05-FA4E-BD44-9157-DED716661F55}"/>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7401F7CF-5DCE-214C-9FA5-2C32D5D021D4}"/>
              </a:ext>
            </a:extLst>
          </p:cNvPr>
          <p:cNvSpPr>
            <a:spLocks noGrp="1" noChangeArrowheads="1"/>
          </p:cNvSpPr>
          <p:nvPr>
            <p:ph type="sldNum" sz="quarter" idx="11"/>
          </p:nvPr>
        </p:nvSpPr>
        <p:spPr/>
        <p:txBody>
          <a:bodyPr/>
          <a:lstStyle>
            <a:lvl1pPr>
              <a:defRPr/>
            </a:lvl1pPr>
          </a:lstStyle>
          <a:p>
            <a:pPr>
              <a:defRPr/>
            </a:pPr>
            <a:fld id="{129BB808-EEB4-FC44-8F4F-57765C46179B}" type="slidenum">
              <a:rPr lang="en-US" altLang="en-US"/>
              <a:pPr>
                <a:defRPr/>
              </a:pPr>
              <a:t>‹#›</a:t>
            </a:fld>
            <a:endParaRPr lang="en-US" altLang="en-US"/>
          </a:p>
        </p:txBody>
      </p:sp>
    </p:spTree>
    <p:extLst>
      <p:ext uri="{BB962C8B-B14F-4D97-AF65-F5344CB8AC3E}">
        <p14:creationId xmlns:p14="http://schemas.microsoft.com/office/powerpoint/2010/main" val="80706714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8AB8189-9772-5A48-BB64-467914A6E3F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1BB8798-0F73-F747-A8B5-AF2F7E5E597B}"/>
              </a:ext>
            </a:extLst>
          </p:cNvPr>
          <p:cNvSpPr>
            <a:spLocks noGrp="1" noChangeArrowheads="1"/>
          </p:cNvSpPr>
          <p:nvPr>
            <p:ph type="sldNum" sz="quarter" idx="11"/>
          </p:nvPr>
        </p:nvSpPr>
        <p:spPr/>
        <p:txBody>
          <a:bodyPr/>
          <a:lstStyle>
            <a:lvl1pPr>
              <a:defRPr/>
            </a:lvl1pPr>
          </a:lstStyle>
          <a:p>
            <a:pPr>
              <a:defRPr/>
            </a:pPr>
            <a:fld id="{D2AF28AE-7D1E-BE4E-86DC-06E8116516B3}" type="slidenum">
              <a:rPr lang="en-US" altLang="en-US"/>
              <a:pPr>
                <a:defRPr/>
              </a:pPr>
              <a:t>‹#›</a:t>
            </a:fld>
            <a:endParaRPr lang="en-US" altLang="en-US"/>
          </a:p>
        </p:txBody>
      </p:sp>
    </p:spTree>
    <p:extLst>
      <p:ext uri="{BB962C8B-B14F-4D97-AF65-F5344CB8AC3E}">
        <p14:creationId xmlns:p14="http://schemas.microsoft.com/office/powerpoint/2010/main" val="339575379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A276BE32-1F40-2F4E-B395-BF76BF71EDB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A64503EE-C424-EF40-B233-E3ABF2AFC1C9}"/>
              </a:ext>
            </a:extLst>
          </p:cNvPr>
          <p:cNvSpPr>
            <a:spLocks noGrp="1" noChangeArrowheads="1"/>
          </p:cNvSpPr>
          <p:nvPr>
            <p:ph type="sldNum" sz="quarter" idx="11"/>
          </p:nvPr>
        </p:nvSpPr>
        <p:spPr/>
        <p:txBody>
          <a:bodyPr/>
          <a:lstStyle>
            <a:lvl1pPr>
              <a:defRPr/>
            </a:lvl1pPr>
          </a:lstStyle>
          <a:p>
            <a:pPr>
              <a:defRPr/>
            </a:pPr>
            <a:fld id="{C1A35D18-7AB3-D940-8828-F8281319B3A9}" type="slidenum">
              <a:rPr lang="en-US" altLang="en-US"/>
              <a:pPr>
                <a:defRPr/>
              </a:pPr>
              <a:t>‹#›</a:t>
            </a:fld>
            <a:endParaRPr lang="en-US" altLang="en-US"/>
          </a:p>
        </p:txBody>
      </p:sp>
    </p:spTree>
    <p:extLst>
      <p:ext uri="{BB962C8B-B14F-4D97-AF65-F5344CB8AC3E}">
        <p14:creationId xmlns:p14="http://schemas.microsoft.com/office/powerpoint/2010/main" val="355078123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59078F4-87DD-E64E-ABEA-71B20813ACC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7288BEBE-33A5-7D45-B41C-69AB0A7B66BA}"/>
              </a:ext>
            </a:extLst>
          </p:cNvPr>
          <p:cNvSpPr>
            <a:spLocks noGrp="1" noChangeArrowheads="1"/>
          </p:cNvSpPr>
          <p:nvPr>
            <p:ph type="sldNum" sz="quarter" idx="11"/>
          </p:nvPr>
        </p:nvSpPr>
        <p:spPr/>
        <p:txBody>
          <a:bodyPr/>
          <a:lstStyle>
            <a:lvl1pPr>
              <a:defRPr/>
            </a:lvl1pPr>
          </a:lstStyle>
          <a:p>
            <a:pPr>
              <a:defRPr/>
            </a:pPr>
            <a:fld id="{EC1FF28B-D01D-C149-B550-EA6BEA78AD5E}" type="slidenum">
              <a:rPr lang="en-US" altLang="en-US"/>
              <a:pPr>
                <a:defRPr/>
              </a:pPr>
              <a:t>‹#›</a:t>
            </a:fld>
            <a:endParaRPr lang="en-US" altLang="en-US"/>
          </a:p>
        </p:txBody>
      </p:sp>
    </p:spTree>
    <p:extLst>
      <p:ext uri="{BB962C8B-B14F-4D97-AF65-F5344CB8AC3E}">
        <p14:creationId xmlns:p14="http://schemas.microsoft.com/office/powerpoint/2010/main" val="274717059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0A5223D-518D-EE43-8DC6-24C43958C58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F9742B4B-02A6-B24E-9663-9E2F1432A55B}"/>
              </a:ext>
            </a:extLst>
          </p:cNvPr>
          <p:cNvSpPr>
            <a:spLocks noGrp="1" noChangeArrowheads="1"/>
          </p:cNvSpPr>
          <p:nvPr>
            <p:ph type="sldNum" sz="quarter" idx="11"/>
          </p:nvPr>
        </p:nvSpPr>
        <p:spPr/>
        <p:txBody>
          <a:bodyPr/>
          <a:lstStyle>
            <a:lvl1pPr>
              <a:defRPr/>
            </a:lvl1pPr>
          </a:lstStyle>
          <a:p>
            <a:pPr>
              <a:defRPr/>
            </a:pPr>
            <a:fld id="{3CD161BF-1539-0F4D-A952-AF1C6953847E}" type="slidenum">
              <a:rPr lang="en-US" altLang="en-US"/>
              <a:pPr>
                <a:defRPr/>
              </a:pPr>
              <a:t>‹#›</a:t>
            </a:fld>
            <a:endParaRPr lang="en-US" altLang="en-US"/>
          </a:p>
        </p:txBody>
      </p:sp>
    </p:spTree>
    <p:extLst>
      <p:ext uri="{BB962C8B-B14F-4D97-AF65-F5344CB8AC3E}">
        <p14:creationId xmlns:p14="http://schemas.microsoft.com/office/powerpoint/2010/main" val="55395761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E620C32-CEC5-7E4C-AD46-21272E5C1BC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20B0AD9D-0CD8-6542-9483-38DC6A45F94B}"/>
              </a:ext>
            </a:extLst>
          </p:cNvPr>
          <p:cNvSpPr>
            <a:spLocks noGrp="1" noChangeArrowheads="1"/>
          </p:cNvSpPr>
          <p:nvPr>
            <p:ph type="sldNum" sz="quarter" idx="11"/>
          </p:nvPr>
        </p:nvSpPr>
        <p:spPr>
          <a:ln/>
        </p:spPr>
        <p:txBody>
          <a:bodyPr/>
          <a:lstStyle>
            <a:lvl1pPr>
              <a:defRPr/>
            </a:lvl1pPr>
          </a:lstStyle>
          <a:p>
            <a:pPr>
              <a:defRPr/>
            </a:pPr>
            <a:fld id="{05C1CF28-5D0E-E44A-89D4-BF041E9AC6B5}" type="slidenum">
              <a:rPr lang="en-US" altLang="en-US"/>
              <a:pPr>
                <a:defRPr/>
              </a:pPr>
              <a:t>‹#›</a:t>
            </a:fld>
            <a:endParaRPr lang="en-US" altLang="en-US"/>
          </a:p>
        </p:txBody>
      </p:sp>
    </p:spTree>
    <p:extLst>
      <p:ext uri="{BB962C8B-B14F-4D97-AF65-F5344CB8AC3E}">
        <p14:creationId xmlns:p14="http://schemas.microsoft.com/office/powerpoint/2010/main" val="2502518832"/>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8680F4A4-9DBD-6148-8085-1E7FA6B07E7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59D569E9-7671-8845-9950-BD96A9275801}"/>
              </a:ext>
            </a:extLst>
          </p:cNvPr>
          <p:cNvSpPr>
            <a:spLocks noGrp="1" noChangeArrowheads="1"/>
          </p:cNvSpPr>
          <p:nvPr>
            <p:ph type="sldNum" sz="quarter" idx="11"/>
          </p:nvPr>
        </p:nvSpPr>
        <p:spPr/>
        <p:txBody>
          <a:bodyPr/>
          <a:lstStyle>
            <a:lvl1pPr>
              <a:defRPr/>
            </a:lvl1pPr>
          </a:lstStyle>
          <a:p>
            <a:pPr>
              <a:defRPr/>
            </a:pPr>
            <a:fld id="{F1AA8015-CC4B-4A4B-AE94-736E9EFB2E4B}" type="slidenum">
              <a:rPr lang="en-US" altLang="en-US"/>
              <a:pPr>
                <a:defRPr/>
              </a:pPr>
              <a:t>‹#›</a:t>
            </a:fld>
            <a:endParaRPr lang="en-US" altLang="en-US"/>
          </a:p>
        </p:txBody>
      </p:sp>
    </p:spTree>
    <p:extLst>
      <p:ext uri="{BB962C8B-B14F-4D97-AF65-F5344CB8AC3E}">
        <p14:creationId xmlns:p14="http://schemas.microsoft.com/office/powerpoint/2010/main" val="429348666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EE194FBD-CBF2-CC4C-9E7F-7238D611A1E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A6646953-367C-254B-A75B-5F851C4818B0}"/>
              </a:ext>
            </a:extLst>
          </p:cNvPr>
          <p:cNvSpPr>
            <a:spLocks noGrp="1" noChangeArrowheads="1"/>
          </p:cNvSpPr>
          <p:nvPr>
            <p:ph type="sldNum" sz="quarter" idx="11"/>
          </p:nvPr>
        </p:nvSpPr>
        <p:spPr/>
        <p:txBody>
          <a:bodyPr/>
          <a:lstStyle>
            <a:lvl1pPr>
              <a:defRPr/>
            </a:lvl1pPr>
          </a:lstStyle>
          <a:p>
            <a:pPr>
              <a:defRPr/>
            </a:pPr>
            <a:fld id="{589EE5B3-F084-714B-A7C0-B4B44CC190C2}" type="slidenum">
              <a:rPr lang="en-US" altLang="en-US"/>
              <a:pPr>
                <a:defRPr/>
              </a:pPr>
              <a:t>‹#›</a:t>
            </a:fld>
            <a:endParaRPr lang="en-US" altLang="en-US"/>
          </a:p>
        </p:txBody>
      </p:sp>
    </p:spTree>
    <p:extLst>
      <p:ext uri="{BB962C8B-B14F-4D97-AF65-F5344CB8AC3E}">
        <p14:creationId xmlns:p14="http://schemas.microsoft.com/office/powerpoint/2010/main" val="281268582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91857EE-B184-034E-AF43-4E3BDF93296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078EB12-998C-BB49-9975-DD36DE6E7B4B}"/>
              </a:ext>
            </a:extLst>
          </p:cNvPr>
          <p:cNvSpPr>
            <a:spLocks noGrp="1" noChangeArrowheads="1"/>
          </p:cNvSpPr>
          <p:nvPr>
            <p:ph type="sldNum" sz="quarter" idx="11"/>
          </p:nvPr>
        </p:nvSpPr>
        <p:spPr/>
        <p:txBody>
          <a:bodyPr/>
          <a:lstStyle>
            <a:lvl1pPr>
              <a:defRPr/>
            </a:lvl1pPr>
          </a:lstStyle>
          <a:p>
            <a:pPr>
              <a:defRPr/>
            </a:pPr>
            <a:fld id="{560A6312-4DA5-5F41-A5C2-D8D38D5DB263}" type="slidenum">
              <a:rPr lang="en-US" altLang="en-US"/>
              <a:pPr>
                <a:defRPr/>
              </a:pPr>
              <a:t>‹#›</a:t>
            </a:fld>
            <a:endParaRPr lang="en-US" altLang="en-US"/>
          </a:p>
        </p:txBody>
      </p:sp>
    </p:spTree>
    <p:extLst>
      <p:ext uri="{BB962C8B-B14F-4D97-AF65-F5344CB8AC3E}">
        <p14:creationId xmlns:p14="http://schemas.microsoft.com/office/powerpoint/2010/main" val="1427423994"/>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9D5B1037-11B1-C240-8627-BEB0C353C3BE}"/>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3B0B88AB-80FC-A648-BAEC-75AB5C417C96}"/>
              </a:ext>
            </a:extLst>
          </p:cNvPr>
          <p:cNvSpPr>
            <a:spLocks noGrp="1" noChangeArrowheads="1"/>
          </p:cNvSpPr>
          <p:nvPr>
            <p:ph type="sldNum" sz="quarter" idx="11"/>
          </p:nvPr>
        </p:nvSpPr>
        <p:spPr/>
        <p:txBody>
          <a:bodyPr/>
          <a:lstStyle>
            <a:lvl1pPr>
              <a:defRPr/>
            </a:lvl1pPr>
          </a:lstStyle>
          <a:p>
            <a:pPr>
              <a:defRPr/>
            </a:pPr>
            <a:fld id="{F947AF12-3046-494D-922E-3FF329FD6BDB}" type="slidenum">
              <a:rPr lang="en-US" altLang="en-US"/>
              <a:pPr>
                <a:defRPr/>
              </a:pPr>
              <a:t>‹#›</a:t>
            </a:fld>
            <a:endParaRPr lang="en-US" altLang="en-US"/>
          </a:p>
        </p:txBody>
      </p:sp>
    </p:spTree>
    <p:extLst>
      <p:ext uri="{BB962C8B-B14F-4D97-AF65-F5344CB8AC3E}">
        <p14:creationId xmlns:p14="http://schemas.microsoft.com/office/powerpoint/2010/main" val="428786361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9AB1779-B1F7-0E41-B706-7B363575992C}"/>
              </a:ext>
            </a:extLst>
          </p:cNvPr>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5" name="Date Placeholder 5">
            <a:extLst>
              <a:ext uri="{FF2B5EF4-FFF2-40B4-BE49-F238E27FC236}">
                <a16:creationId xmlns:a16="http://schemas.microsoft.com/office/drawing/2014/main" id="{3BA025A2-4B27-0448-A0E8-F26FB24D203F}"/>
              </a:ext>
            </a:extLst>
          </p:cNvPr>
          <p:cNvSpPr>
            <a:spLocks noGrp="1"/>
          </p:cNvSpPr>
          <p:nvPr>
            <p:ph type="dt" sz="half" idx="10"/>
          </p:nvPr>
        </p:nvSpPr>
        <p:spPr/>
        <p:txBody>
          <a:bodyPr/>
          <a:lstStyle>
            <a:lvl1pPr>
              <a:defRPr/>
            </a:lvl1pPr>
          </a:lstStyle>
          <a:p>
            <a:pPr>
              <a:defRPr/>
            </a:pPr>
            <a:fld id="{C7F9892E-F2B4-2C49-AE9A-35018767CEF9}" type="datetime1">
              <a:rPr lang="en-US" altLang="en-US"/>
              <a:pPr>
                <a:defRPr/>
              </a:pPr>
              <a:t>10/5/22</a:t>
            </a:fld>
            <a:endParaRPr lang="en-US" altLang="en-US"/>
          </a:p>
        </p:txBody>
      </p:sp>
      <p:sp>
        <p:nvSpPr>
          <p:cNvPr id="6" name="Footer Placeholder 9">
            <a:extLst>
              <a:ext uri="{FF2B5EF4-FFF2-40B4-BE49-F238E27FC236}">
                <a16:creationId xmlns:a16="http://schemas.microsoft.com/office/drawing/2014/main" id="{6CDB1ACD-4239-5441-8DCE-52B366DC4263}"/>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10">
            <a:extLst>
              <a:ext uri="{FF2B5EF4-FFF2-40B4-BE49-F238E27FC236}">
                <a16:creationId xmlns:a16="http://schemas.microsoft.com/office/drawing/2014/main" id="{47EC090D-C02D-D044-83D0-1FFC33723053}"/>
              </a:ext>
            </a:extLst>
          </p:cNvPr>
          <p:cNvSpPr>
            <a:spLocks noGrp="1"/>
          </p:cNvSpPr>
          <p:nvPr>
            <p:ph type="sldNum" sz="quarter" idx="12"/>
          </p:nvPr>
        </p:nvSpPr>
        <p:spPr/>
        <p:txBody>
          <a:bodyPr/>
          <a:lstStyle>
            <a:lvl1pPr>
              <a:defRPr/>
            </a:lvl1pPr>
          </a:lstStyle>
          <a:p>
            <a:pPr>
              <a:defRPr/>
            </a:pPr>
            <a:fld id="{3D550D9B-087F-7C49-AFE5-F9AD5097BC1F}" type="slidenum">
              <a:rPr lang="en-US" altLang="en-US"/>
              <a:pPr>
                <a:defRPr/>
              </a:pPr>
              <a:t>‹#›</a:t>
            </a:fld>
            <a:endParaRPr lang="en-US" altLang="en-US"/>
          </a:p>
        </p:txBody>
      </p:sp>
    </p:spTree>
    <p:extLst>
      <p:ext uri="{BB962C8B-B14F-4D97-AF65-F5344CB8AC3E}">
        <p14:creationId xmlns:p14="http://schemas.microsoft.com/office/powerpoint/2010/main" val="2074677718"/>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4">
            <a:extLst>
              <a:ext uri="{FF2B5EF4-FFF2-40B4-BE49-F238E27FC236}">
                <a16:creationId xmlns:a16="http://schemas.microsoft.com/office/drawing/2014/main" id="{725BEEEA-2170-9F43-8EC9-F3136F23D4CF}"/>
              </a:ext>
            </a:extLst>
          </p:cNvPr>
          <p:cNvSpPr>
            <a:spLocks noGrp="1"/>
          </p:cNvSpPr>
          <p:nvPr>
            <p:ph type="dt" sz="half" idx="10"/>
          </p:nvPr>
        </p:nvSpPr>
        <p:spPr/>
        <p:txBody>
          <a:bodyPr/>
          <a:lstStyle>
            <a:lvl1pPr>
              <a:defRPr/>
            </a:lvl1pPr>
          </a:lstStyle>
          <a:p>
            <a:pPr>
              <a:defRPr/>
            </a:pPr>
            <a:fld id="{20CF93FF-3D34-7244-B36E-5204F826A5CD}" type="datetime1">
              <a:rPr lang="en-US" altLang="en-US"/>
              <a:pPr>
                <a:defRPr/>
              </a:pPr>
              <a:t>10/5/22</a:t>
            </a:fld>
            <a:endParaRPr lang="en-US" altLang="en-US"/>
          </a:p>
        </p:txBody>
      </p:sp>
      <p:sp>
        <p:nvSpPr>
          <p:cNvPr id="5" name="Footer Placeholder 5">
            <a:extLst>
              <a:ext uri="{FF2B5EF4-FFF2-40B4-BE49-F238E27FC236}">
                <a16:creationId xmlns:a16="http://schemas.microsoft.com/office/drawing/2014/main" id="{A59EF40C-2A11-3B48-BFB0-16AAB49F014A}"/>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9">
            <a:extLst>
              <a:ext uri="{FF2B5EF4-FFF2-40B4-BE49-F238E27FC236}">
                <a16:creationId xmlns:a16="http://schemas.microsoft.com/office/drawing/2014/main" id="{C5DA0092-B270-AF40-B9EC-F4CF501CEB38}"/>
              </a:ext>
            </a:extLst>
          </p:cNvPr>
          <p:cNvSpPr>
            <a:spLocks noGrp="1"/>
          </p:cNvSpPr>
          <p:nvPr>
            <p:ph type="sldNum" sz="quarter" idx="12"/>
          </p:nvPr>
        </p:nvSpPr>
        <p:spPr/>
        <p:txBody>
          <a:bodyPr/>
          <a:lstStyle>
            <a:lvl1pPr>
              <a:defRPr/>
            </a:lvl1pPr>
          </a:lstStyle>
          <a:p>
            <a:pPr>
              <a:defRPr/>
            </a:pPr>
            <a:fld id="{9E1498E1-670D-D040-BAA6-886384A3ADEC}" type="slidenum">
              <a:rPr lang="en-US" altLang="en-US"/>
              <a:pPr>
                <a:defRPr/>
              </a:pPr>
              <a:t>‹#›</a:t>
            </a:fld>
            <a:endParaRPr lang="en-US" altLang="en-US"/>
          </a:p>
        </p:txBody>
      </p:sp>
    </p:spTree>
    <p:extLst>
      <p:ext uri="{BB962C8B-B14F-4D97-AF65-F5344CB8AC3E}">
        <p14:creationId xmlns:p14="http://schemas.microsoft.com/office/powerpoint/2010/main" val="2297589227"/>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4">
            <a:extLst>
              <a:ext uri="{FF2B5EF4-FFF2-40B4-BE49-F238E27FC236}">
                <a16:creationId xmlns:a16="http://schemas.microsoft.com/office/drawing/2014/main" id="{6AA4A58B-252F-624B-9360-749295F02267}"/>
              </a:ext>
            </a:extLst>
          </p:cNvPr>
          <p:cNvSpPr>
            <a:spLocks noGrp="1"/>
          </p:cNvSpPr>
          <p:nvPr>
            <p:ph type="dt" sz="half" idx="12"/>
          </p:nvPr>
        </p:nvSpPr>
        <p:spPr/>
        <p:txBody>
          <a:bodyPr/>
          <a:lstStyle>
            <a:lvl1pPr>
              <a:defRPr/>
            </a:lvl1pPr>
          </a:lstStyle>
          <a:p>
            <a:pPr>
              <a:defRPr/>
            </a:pPr>
            <a:fld id="{CC889F3E-A361-C346-85D5-979F2CC237CE}" type="datetime1">
              <a:rPr lang="en-US" altLang="en-US"/>
              <a:pPr>
                <a:defRPr/>
              </a:pPr>
              <a:t>10/5/22</a:t>
            </a:fld>
            <a:endParaRPr lang="en-US" altLang="en-US"/>
          </a:p>
        </p:txBody>
      </p:sp>
      <p:sp>
        <p:nvSpPr>
          <p:cNvPr id="5" name="Footer Placeholder 5">
            <a:extLst>
              <a:ext uri="{FF2B5EF4-FFF2-40B4-BE49-F238E27FC236}">
                <a16:creationId xmlns:a16="http://schemas.microsoft.com/office/drawing/2014/main" id="{33EF87B2-B80E-AF49-BACB-1920B29D6D96}"/>
              </a:ext>
            </a:extLst>
          </p:cNvPr>
          <p:cNvSpPr>
            <a:spLocks noGrp="1"/>
          </p:cNvSpPr>
          <p:nvPr>
            <p:ph type="ftr" sz="quarter" idx="13"/>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6">
            <a:extLst>
              <a:ext uri="{FF2B5EF4-FFF2-40B4-BE49-F238E27FC236}">
                <a16:creationId xmlns:a16="http://schemas.microsoft.com/office/drawing/2014/main" id="{13BF056A-8374-BC42-BC30-5004950A6C7B}"/>
              </a:ext>
            </a:extLst>
          </p:cNvPr>
          <p:cNvSpPr>
            <a:spLocks noGrp="1"/>
          </p:cNvSpPr>
          <p:nvPr>
            <p:ph type="sldNum" sz="quarter" idx="14"/>
          </p:nvPr>
        </p:nvSpPr>
        <p:spPr/>
        <p:txBody>
          <a:bodyPr/>
          <a:lstStyle>
            <a:lvl1pPr>
              <a:defRPr/>
            </a:lvl1pPr>
          </a:lstStyle>
          <a:p>
            <a:pPr>
              <a:defRPr/>
            </a:pPr>
            <a:fld id="{E7A5AAE7-C243-D34C-97D6-0313C4DE4AF7}" type="slidenum">
              <a:rPr lang="en-US" altLang="en-US"/>
              <a:pPr>
                <a:defRPr/>
              </a:pPr>
              <a:t>‹#›</a:t>
            </a:fld>
            <a:endParaRPr lang="en-US" altLang="en-US"/>
          </a:p>
        </p:txBody>
      </p:sp>
    </p:spTree>
    <p:extLst>
      <p:ext uri="{BB962C8B-B14F-4D97-AF65-F5344CB8AC3E}">
        <p14:creationId xmlns:p14="http://schemas.microsoft.com/office/powerpoint/2010/main" val="1955740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A27F00-3FAD-DB4B-B009-BA21688A2705}"/>
              </a:ext>
            </a:extLst>
          </p:cNvPr>
          <p:cNvSpPr>
            <a:spLocks noGrp="1"/>
          </p:cNvSpPr>
          <p:nvPr>
            <p:ph type="dt" sz="half" idx="10"/>
          </p:nvPr>
        </p:nvSpPr>
        <p:spPr/>
        <p:txBody>
          <a:bodyPr/>
          <a:lstStyle>
            <a:lvl1pPr>
              <a:defRPr/>
            </a:lvl1pPr>
          </a:lstStyle>
          <a:p>
            <a:pPr>
              <a:defRPr/>
            </a:pPr>
            <a:fld id="{D3E8C979-17E9-BC44-934C-C5EDB0878512}" type="datetime1">
              <a:rPr lang="en-US" altLang="en-US"/>
              <a:pPr>
                <a:defRPr/>
              </a:pPr>
              <a:t>10/5/22</a:t>
            </a:fld>
            <a:endParaRPr lang="en-US" altLang="en-US"/>
          </a:p>
        </p:txBody>
      </p:sp>
      <p:sp>
        <p:nvSpPr>
          <p:cNvPr id="5" name="Footer Placeholder 4">
            <a:extLst>
              <a:ext uri="{FF2B5EF4-FFF2-40B4-BE49-F238E27FC236}">
                <a16:creationId xmlns:a16="http://schemas.microsoft.com/office/drawing/2014/main" id="{7B988BD8-69A8-1D42-8EDD-53456709572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346320DF-7E22-1744-865C-C4D45C082579}"/>
              </a:ext>
            </a:extLst>
          </p:cNvPr>
          <p:cNvSpPr>
            <a:spLocks noGrp="1"/>
          </p:cNvSpPr>
          <p:nvPr>
            <p:ph type="sldNum" sz="quarter" idx="12"/>
          </p:nvPr>
        </p:nvSpPr>
        <p:spPr/>
        <p:txBody>
          <a:bodyPr/>
          <a:lstStyle>
            <a:lvl1pPr>
              <a:defRPr/>
            </a:lvl1pPr>
          </a:lstStyle>
          <a:p>
            <a:pPr>
              <a:defRPr/>
            </a:pPr>
            <a:fld id="{B645AC11-0F23-F642-8099-14F66C1D0E74}" type="slidenum">
              <a:rPr lang="en-US" altLang="en-US"/>
              <a:pPr>
                <a:defRPr/>
              </a:pPr>
              <a:t>‹#›</a:t>
            </a:fld>
            <a:endParaRPr lang="en-US" altLang="en-US"/>
          </a:p>
        </p:txBody>
      </p:sp>
    </p:spTree>
    <p:extLst>
      <p:ext uri="{BB962C8B-B14F-4D97-AF65-F5344CB8AC3E}">
        <p14:creationId xmlns:p14="http://schemas.microsoft.com/office/powerpoint/2010/main" val="18167946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BAC2D106-B44B-A649-A69D-D18A07041426}"/>
              </a:ext>
            </a:extLst>
          </p:cNvPr>
          <p:cNvSpPr>
            <a:spLocks noGrp="1"/>
          </p:cNvSpPr>
          <p:nvPr>
            <p:ph type="dt" sz="half" idx="10"/>
          </p:nvPr>
        </p:nvSpPr>
        <p:spPr/>
        <p:txBody>
          <a:bodyPr/>
          <a:lstStyle>
            <a:lvl1pPr>
              <a:defRPr/>
            </a:lvl1pPr>
          </a:lstStyle>
          <a:p>
            <a:pPr>
              <a:defRPr/>
            </a:pPr>
            <a:fld id="{2D8EEE20-C875-624B-AF0A-6E9AE1BBD7B0}" type="datetime1">
              <a:rPr lang="en-US" altLang="en-US"/>
              <a:pPr>
                <a:defRPr/>
              </a:pPr>
              <a:t>10/5/22</a:t>
            </a:fld>
            <a:endParaRPr lang="en-US" altLang="en-US"/>
          </a:p>
        </p:txBody>
      </p:sp>
      <p:sp>
        <p:nvSpPr>
          <p:cNvPr id="6" name="Footer Placeholder 5">
            <a:extLst>
              <a:ext uri="{FF2B5EF4-FFF2-40B4-BE49-F238E27FC236}">
                <a16:creationId xmlns:a16="http://schemas.microsoft.com/office/drawing/2014/main" id="{C90991D5-BC99-9646-A299-07DB91E28426}"/>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F16DF255-6384-3442-9D80-769A1096CBFD}"/>
              </a:ext>
            </a:extLst>
          </p:cNvPr>
          <p:cNvSpPr>
            <a:spLocks noGrp="1"/>
          </p:cNvSpPr>
          <p:nvPr>
            <p:ph type="sldNum" sz="quarter" idx="12"/>
          </p:nvPr>
        </p:nvSpPr>
        <p:spPr/>
        <p:txBody>
          <a:bodyPr/>
          <a:lstStyle>
            <a:lvl1pPr>
              <a:defRPr/>
            </a:lvl1pPr>
          </a:lstStyle>
          <a:p>
            <a:pPr>
              <a:defRPr/>
            </a:pPr>
            <a:fld id="{CB165FCA-DA27-DF47-A5E6-DFAFFE432FDF}" type="slidenum">
              <a:rPr lang="en-US" altLang="en-US"/>
              <a:pPr>
                <a:defRPr/>
              </a:pPr>
              <a:t>‹#›</a:t>
            </a:fld>
            <a:endParaRPr lang="en-US" altLang="en-US"/>
          </a:p>
        </p:txBody>
      </p:sp>
    </p:spTree>
    <p:extLst>
      <p:ext uri="{BB962C8B-B14F-4D97-AF65-F5344CB8AC3E}">
        <p14:creationId xmlns:p14="http://schemas.microsoft.com/office/powerpoint/2010/main" val="39315696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1">
            <a:extLst>
              <a:ext uri="{FF2B5EF4-FFF2-40B4-BE49-F238E27FC236}">
                <a16:creationId xmlns:a16="http://schemas.microsoft.com/office/drawing/2014/main" id="{55F50695-07A8-7745-8ED2-FA2D7ACC180E}"/>
              </a:ext>
            </a:extLst>
          </p:cNvPr>
          <p:cNvSpPr>
            <a:spLocks noGrp="1"/>
          </p:cNvSpPr>
          <p:nvPr>
            <p:ph type="dt" sz="half" idx="10"/>
          </p:nvPr>
        </p:nvSpPr>
        <p:spPr/>
        <p:txBody>
          <a:bodyPr/>
          <a:lstStyle>
            <a:lvl1pPr>
              <a:defRPr/>
            </a:lvl1pPr>
          </a:lstStyle>
          <a:p>
            <a:pPr>
              <a:defRPr/>
            </a:pPr>
            <a:fld id="{4CBA7627-6B44-6447-9F49-4DE1F8B2FA06}" type="datetime1">
              <a:rPr lang="en-US" altLang="en-US"/>
              <a:pPr>
                <a:defRPr/>
              </a:pPr>
              <a:t>10/5/22</a:t>
            </a:fld>
            <a:endParaRPr lang="en-US" altLang="en-US"/>
          </a:p>
        </p:txBody>
      </p:sp>
      <p:sp>
        <p:nvSpPr>
          <p:cNvPr id="8" name="Footer Placeholder 6">
            <a:extLst>
              <a:ext uri="{FF2B5EF4-FFF2-40B4-BE49-F238E27FC236}">
                <a16:creationId xmlns:a16="http://schemas.microsoft.com/office/drawing/2014/main" id="{675FBDC9-F372-A149-B662-F0A155A0200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7">
            <a:extLst>
              <a:ext uri="{FF2B5EF4-FFF2-40B4-BE49-F238E27FC236}">
                <a16:creationId xmlns:a16="http://schemas.microsoft.com/office/drawing/2014/main" id="{E7D58A7A-56F8-BE4A-B5E2-489BED10FCD6}"/>
              </a:ext>
            </a:extLst>
          </p:cNvPr>
          <p:cNvSpPr>
            <a:spLocks noGrp="1"/>
          </p:cNvSpPr>
          <p:nvPr>
            <p:ph type="sldNum" sz="quarter" idx="12"/>
          </p:nvPr>
        </p:nvSpPr>
        <p:spPr/>
        <p:txBody>
          <a:bodyPr/>
          <a:lstStyle>
            <a:lvl1pPr>
              <a:defRPr/>
            </a:lvl1pPr>
          </a:lstStyle>
          <a:p>
            <a:pPr>
              <a:defRPr/>
            </a:pPr>
            <a:fld id="{C0D1E75C-9A02-5847-902D-2A47F9531388}" type="slidenum">
              <a:rPr lang="en-US" altLang="en-US"/>
              <a:pPr>
                <a:defRPr/>
              </a:pPr>
              <a:t>‹#›</a:t>
            </a:fld>
            <a:endParaRPr lang="en-US" altLang="en-US"/>
          </a:p>
        </p:txBody>
      </p:sp>
    </p:spTree>
    <p:extLst>
      <p:ext uri="{BB962C8B-B14F-4D97-AF65-F5344CB8AC3E}">
        <p14:creationId xmlns:p14="http://schemas.microsoft.com/office/powerpoint/2010/main" val="318300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219C1037-69BF-CB45-A1E1-A351E496DCB7}"/>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8C97218F-5A30-C249-A8A5-2ECAB45AD0BF}"/>
              </a:ext>
            </a:extLst>
          </p:cNvPr>
          <p:cNvSpPr>
            <a:spLocks noGrp="1" noChangeArrowheads="1"/>
          </p:cNvSpPr>
          <p:nvPr>
            <p:ph type="sldNum" sz="quarter" idx="11"/>
          </p:nvPr>
        </p:nvSpPr>
        <p:spPr>
          <a:ln/>
        </p:spPr>
        <p:txBody>
          <a:bodyPr/>
          <a:lstStyle>
            <a:lvl1pPr>
              <a:defRPr/>
            </a:lvl1pPr>
          </a:lstStyle>
          <a:p>
            <a:pPr>
              <a:defRPr/>
            </a:pPr>
            <a:fld id="{CD74ABED-3E16-E84E-9604-A4A8FA7BA7DC}" type="slidenum">
              <a:rPr lang="en-US" altLang="en-US"/>
              <a:pPr>
                <a:defRPr/>
              </a:pPr>
              <a:t>‹#›</a:t>
            </a:fld>
            <a:endParaRPr lang="en-US" altLang="en-US"/>
          </a:p>
        </p:txBody>
      </p:sp>
    </p:spTree>
    <p:extLst>
      <p:ext uri="{BB962C8B-B14F-4D97-AF65-F5344CB8AC3E}">
        <p14:creationId xmlns:p14="http://schemas.microsoft.com/office/powerpoint/2010/main" val="287044817"/>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1">
            <a:extLst>
              <a:ext uri="{FF2B5EF4-FFF2-40B4-BE49-F238E27FC236}">
                <a16:creationId xmlns:a16="http://schemas.microsoft.com/office/drawing/2014/main" id="{6A26B00A-232B-C747-8274-70D0BDF22417}"/>
              </a:ext>
            </a:extLst>
          </p:cNvPr>
          <p:cNvSpPr>
            <a:spLocks noGrp="1"/>
          </p:cNvSpPr>
          <p:nvPr>
            <p:ph type="dt" sz="half" idx="10"/>
          </p:nvPr>
        </p:nvSpPr>
        <p:spPr/>
        <p:txBody>
          <a:bodyPr/>
          <a:lstStyle>
            <a:lvl1pPr>
              <a:defRPr/>
            </a:lvl1pPr>
          </a:lstStyle>
          <a:p>
            <a:pPr>
              <a:defRPr/>
            </a:pPr>
            <a:fld id="{0EFCD87C-C64A-1D4B-84A1-51A208D403AF}" type="datetime1">
              <a:rPr lang="en-US" altLang="en-US"/>
              <a:pPr>
                <a:defRPr/>
              </a:pPr>
              <a:t>10/5/22</a:t>
            </a:fld>
            <a:endParaRPr lang="en-US" altLang="en-US"/>
          </a:p>
        </p:txBody>
      </p:sp>
      <p:sp>
        <p:nvSpPr>
          <p:cNvPr id="4" name="Footer Placeholder 6">
            <a:extLst>
              <a:ext uri="{FF2B5EF4-FFF2-40B4-BE49-F238E27FC236}">
                <a16:creationId xmlns:a16="http://schemas.microsoft.com/office/drawing/2014/main" id="{CD268113-5D9A-594C-9431-399E35F298EF}"/>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7">
            <a:extLst>
              <a:ext uri="{FF2B5EF4-FFF2-40B4-BE49-F238E27FC236}">
                <a16:creationId xmlns:a16="http://schemas.microsoft.com/office/drawing/2014/main" id="{CDE35D5F-6F77-6B49-BB46-BD2165F55D4F}"/>
              </a:ext>
            </a:extLst>
          </p:cNvPr>
          <p:cNvSpPr>
            <a:spLocks noGrp="1"/>
          </p:cNvSpPr>
          <p:nvPr>
            <p:ph type="sldNum" sz="quarter" idx="12"/>
          </p:nvPr>
        </p:nvSpPr>
        <p:spPr/>
        <p:txBody>
          <a:bodyPr/>
          <a:lstStyle>
            <a:lvl1pPr>
              <a:defRPr/>
            </a:lvl1pPr>
          </a:lstStyle>
          <a:p>
            <a:pPr>
              <a:defRPr/>
            </a:pPr>
            <a:fld id="{B7BE3623-C154-BA49-83B6-5140FD361BFC}" type="slidenum">
              <a:rPr lang="en-US" altLang="en-US"/>
              <a:pPr>
                <a:defRPr/>
              </a:pPr>
              <a:t>‹#›</a:t>
            </a:fld>
            <a:endParaRPr lang="en-US" altLang="en-US"/>
          </a:p>
        </p:txBody>
      </p:sp>
    </p:spTree>
    <p:extLst>
      <p:ext uri="{BB962C8B-B14F-4D97-AF65-F5344CB8AC3E}">
        <p14:creationId xmlns:p14="http://schemas.microsoft.com/office/powerpoint/2010/main" val="27179102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05D5508C-5E14-0049-8573-70F136DE57A2}"/>
              </a:ext>
            </a:extLst>
          </p:cNvPr>
          <p:cNvSpPr>
            <a:spLocks noGrp="1"/>
          </p:cNvSpPr>
          <p:nvPr>
            <p:ph type="dt" sz="half" idx="10"/>
          </p:nvPr>
        </p:nvSpPr>
        <p:spPr/>
        <p:txBody>
          <a:bodyPr/>
          <a:lstStyle>
            <a:lvl1pPr>
              <a:defRPr/>
            </a:lvl1pPr>
          </a:lstStyle>
          <a:p>
            <a:pPr>
              <a:defRPr/>
            </a:pPr>
            <a:fld id="{44839FC7-43DD-1E41-8B59-A1EF3005D51D}" type="datetime1">
              <a:rPr lang="en-US" altLang="en-US"/>
              <a:pPr>
                <a:defRPr/>
              </a:pPr>
              <a:t>10/5/22</a:t>
            </a:fld>
            <a:endParaRPr lang="en-US" altLang="en-US"/>
          </a:p>
        </p:txBody>
      </p:sp>
      <p:sp>
        <p:nvSpPr>
          <p:cNvPr id="3" name="Footer Placeholder 5">
            <a:extLst>
              <a:ext uri="{FF2B5EF4-FFF2-40B4-BE49-F238E27FC236}">
                <a16:creationId xmlns:a16="http://schemas.microsoft.com/office/drawing/2014/main" id="{3DCFB623-1965-B64E-BD0C-02369443D23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6">
            <a:extLst>
              <a:ext uri="{FF2B5EF4-FFF2-40B4-BE49-F238E27FC236}">
                <a16:creationId xmlns:a16="http://schemas.microsoft.com/office/drawing/2014/main" id="{DC04BD00-0E6F-9C47-B0ED-839AFCD5131C}"/>
              </a:ext>
            </a:extLst>
          </p:cNvPr>
          <p:cNvSpPr>
            <a:spLocks noGrp="1"/>
          </p:cNvSpPr>
          <p:nvPr>
            <p:ph type="sldNum" sz="quarter" idx="12"/>
          </p:nvPr>
        </p:nvSpPr>
        <p:spPr/>
        <p:txBody>
          <a:bodyPr/>
          <a:lstStyle>
            <a:lvl1pPr>
              <a:defRPr/>
            </a:lvl1pPr>
          </a:lstStyle>
          <a:p>
            <a:pPr>
              <a:defRPr/>
            </a:pPr>
            <a:fld id="{EFF43A6F-C7DA-5E44-B3AF-6733FED4258C}" type="slidenum">
              <a:rPr lang="en-US" altLang="en-US"/>
              <a:pPr>
                <a:defRPr/>
              </a:pPr>
              <a:t>‹#›</a:t>
            </a:fld>
            <a:endParaRPr lang="en-US" altLang="en-US"/>
          </a:p>
        </p:txBody>
      </p:sp>
    </p:spTree>
    <p:extLst>
      <p:ext uri="{BB962C8B-B14F-4D97-AF65-F5344CB8AC3E}">
        <p14:creationId xmlns:p14="http://schemas.microsoft.com/office/powerpoint/2010/main" val="25648262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CB3B5A3-5768-B647-ADBF-28B4A06E4CA1}"/>
              </a:ext>
            </a:extLst>
          </p:cNvPr>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7">
            <a:extLst>
              <a:ext uri="{FF2B5EF4-FFF2-40B4-BE49-F238E27FC236}">
                <a16:creationId xmlns:a16="http://schemas.microsoft.com/office/drawing/2014/main" id="{CD840152-C64A-D144-AE7A-41E475DE6838}"/>
              </a:ext>
            </a:extLst>
          </p:cNvPr>
          <p:cNvSpPr>
            <a:spLocks noGrp="1"/>
          </p:cNvSpPr>
          <p:nvPr>
            <p:ph type="dt" sz="half" idx="10"/>
          </p:nvPr>
        </p:nvSpPr>
        <p:spPr/>
        <p:txBody>
          <a:bodyPr/>
          <a:lstStyle>
            <a:lvl1pPr>
              <a:defRPr/>
            </a:lvl1pPr>
          </a:lstStyle>
          <a:p>
            <a:pPr>
              <a:defRPr/>
            </a:pPr>
            <a:fld id="{DE1DD66A-510D-144F-B22B-751965B3F964}" type="datetime1">
              <a:rPr lang="en-US" altLang="en-US"/>
              <a:pPr>
                <a:defRPr/>
              </a:pPr>
              <a:t>10/5/22</a:t>
            </a:fld>
            <a:endParaRPr lang="en-US" altLang="en-US"/>
          </a:p>
        </p:txBody>
      </p:sp>
      <p:sp>
        <p:nvSpPr>
          <p:cNvPr id="7" name="Footer Placeholder 9">
            <a:extLst>
              <a:ext uri="{FF2B5EF4-FFF2-40B4-BE49-F238E27FC236}">
                <a16:creationId xmlns:a16="http://schemas.microsoft.com/office/drawing/2014/main" id="{43E30E6A-3009-BE49-B194-680E32FDDFF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8" name="Slide Number Placeholder 10">
            <a:extLst>
              <a:ext uri="{FF2B5EF4-FFF2-40B4-BE49-F238E27FC236}">
                <a16:creationId xmlns:a16="http://schemas.microsoft.com/office/drawing/2014/main" id="{3CD39DF1-55AC-0F4E-887C-960C4D1635EE}"/>
              </a:ext>
            </a:extLst>
          </p:cNvPr>
          <p:cNvSpPr>
            <a:spLocks noGrp="1"/>
          </p:cNvSpPr>
          <p:nvPr>
            <p:ph type="sldNum" sz="quarter" idx="12"/>
          </p:nvPr>
        </p:nvSpPr>
        <p:spPr/>
        <p:txBody>
          <a:bodyPr/>
          <a:lstStyle>
            <a:lvl1pPr>
              <a:defRPr/>
            </a:lvl1pPr>
          </a:lstStyle>
          <a:p>
            <a:pPr>
              <a:defRPr/>
            </a:pPr>
            <a:fld id="{3BD9DE0D-8130-5A45-8A70-376CA98479D8}" type="slidenum">
              <a:rPr lang="en-US" altLang="en-US"/>
              <a:pPr>
                <a:defRPr/>
              </a:pPr>
              <a:t>‹#›</a:t>
            </a:fld>
            <a:endParaRPr lang="en-US" altLang="en-US"/>
          </a:p>
        </p:txBody>
      </p:sp>
    </p:spTree>
    <p:extLst>
      <p:ext uri="{BB962C8B-B14F-4D97-AF65-F5344CB8AC3E}">
        <p14:creationId xmlns:p14="http://schemas.microsoft.com/office/powerpoint/2010/main" val="413506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rtlCol="0">
            <a:normAutofit/>
          </a:bodyPr>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7">
            <a:extLst>
              <a:ext uri="{FF2B5EF4-FFF2-40B4-BE49-F238E27FC236}">
                <a16:creationId xmlns:a16="http://schemas.microsoft.com/office/drawing/2014/main" id="{539A4703-5BA2-EB46-948C-BD93A3564647}"/>
              </a:ext>
            </a:extLst>
          </p:cNvPr>
          <p:cNvSpPr>
            <a:spLocks noGrp="1"/>
          </p:cNvSpPr>
          <p:nvPr>
            <p:ph type="dt" sz="half" idx="10"/>
          </p:nvPr>
        </p:nvSpPr>
        <p:spPr/>
        <p:txBody>
          <a:bodyPr/>
          <a:lstStyle>
            <a:lvl1pPr>
              <a:defRPr>
                <a:solidFill>
                  <a:srgbClr val="FFFFFF"/>
                </a:solidFill>
              </a:defRPr>
            </a:lvl1pPr>
          </a:lstStyle>
          <a:p>
            <a:pPr>
              <a:defRPr/>
            </a:pPr>
            <a:fld id="{233E997C-DFEB-304C-B432-A70CAFAB83FD}" type="datetime1">
              <a:rPr lang="en-US" altLang="en-US"/>
              <a:pPr>
                <a:defRPr/>
              </a:pPr>
              <a:t>10/5/22</a:t>
            </a:fld>
            <a:endParaRPr lang="en-US" altLang="en-US"/>
          </a:p>
        </p:txBody>
      </p:sp>
      <p:sp>
        <p:nvSpPr>
          <p:cNvPr id="6" name="Footer Placeholder 8">
            <a:extLst>
              <a:ext uri="{FF2B5EF4-FFF2-40B4-BE49-F238E27FC236}">
                <a16:creationId xmlns:a16="http://schemas.microsoft.com/office/drawing/2014/main" id="{6EB2D700-1CA1-2144-822D-110241EC609E}"/>
              </a:ext>
            </a:extLst>
          </p:cNvPr>
          <p:cNvSpPr>
            <a:spLocks noGrp="1"/>
          </p:cNvSpPr>
          <p:nvPr>
            <p:ph type="ftr" sz="quarter" idx="11"/>
          </p:nvPr>
        </p:nvSpPr>
        <p:spPr/>
        <p:txBody>
          <a:bodyPr/>
          <a:lstStyle>
            <a:lvl1pPr fontAlgn="base">
              <a:spcBef>
                <a:spcPct val="0"/>
              </a:spcBef>
              <a:spcAft>
                <a:spcPct val="0"/>
              </a:spcAft>
              <a:defRPr>
                <a:solidFill>
                  <a:prstClr val="white">
                    <a:alpha val="75000"/>
                  </a:prstClr>
                </a:solidFill>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EE6F440F-CEFA-514B-86B0-6C51F08180DB}"/>
              </a:ext>
            </a:extLst>
          </p:cNvPr>
          <p:cNvSpPr>
            <a:spLocks noGrp="1"/>
          </p:cNvSpPr>
          <p:nvPr>
            <p:ph type="sldNum" sz="quarter" idx="12"/>
          </p:nvPr>
        </p:nvSpPr>
        <p:spPr/>
        <p:txBody>
          <a:bodyPr/>
          <a:lstStyle>
            <a:lvl1pPr>
              <a:defRPr>
                <a:solidFill>
                  <a:srgbClr val="FFFFFF"/>
                </a:solidFill>
              </a:defRPr>
            </a:lvl1pPr>
          </a:lstStyle>
          <a:p>
            <a:pPr>
              <a:defRPr/>
            </a:pPr>
            <a:fld id="{6F68D1CE-FC8E-194F-BA06-5C6B63C37761}" type="slidenum">
              <a:rPr lang="en-US" altLang="en-US"/>
              <a:pPr>
                <a:defRPr/>
              </a:pPr>
              <a:t>‹#›</a:t>
            </a:fld>
            <a:endParaRPr lang="en-US" altLang="en-US"/>
          </a:p>
        </p:txBody>
      </p:sp>
    </p:spTree>
    <p:extLst>
      <p:ext uri="{BB962C8B-B14F-4D97-AF65-F5344CB8AC3E}">
        <p14:creationId xmlns:p14="http://schemas.microsoft.com/office/powerpoint/2010/main" val="4204307680"/>
      </p:ext>
    </p:extLst>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07201BC7-BED0-D843-93DB-22A8617BD6C6}"/>
              </a:ext>
            </a:extLst>
          </p:cNvPr>
          <p:cNvSpPr>
            <a:spLocks noGrp="1"/>
          </p:cNvSpPr>
          <p:nvPr>
            <p:ph type="dt" sz="half" idx="10"/>
          </p:nvPr>
        </p:nvSpPr>
        <p:spPr/>
        <p:txBody>
          <a:bodyPr/>
          <a:lstStyle>
            <a:lvl1pPr>
              <a:defRPr/>
            </a:lvl1pPr>
          </a:lstStyle>
          <a:p>
            <a:pPr>
              <a:defRPr/>
            </a:pPr>
            <a:fld id="{44D920F0-FEB1-2541-A059-C3FC5BE0A1E7}" type="datetime1">
              <a:rPr lang="en-US" altLang="en-US"/>
              <a:pPr>
                <a:defRPr/>
              </a:pPr>
              <a:t>10/5/22</a:t>
            </a:fld>
            <a:endParaRPr lang="en-US" altLang="en-US"/>
          </a:p>
        </p:txBody>
      </p:sp>
      <p:sp>
        <p:nvSpPr>
          <p:cNvPr id="5" name="Footer Placeholder 7">
            <a:extLst>
              <a:ext uri="{FF2B5EF4-FFF2-40B4-BE49-F238E27FC236}">
                <a16:creationId xmlns:a16="http://schemas.microsoft.com/office/drawing/2014/main" id="{C49B5DAE-E24D-F744-8BAC-3CD662463F13}"/>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90CCC806-E2E1-C24D-A9B1-8C59BEADBEEC}"/>
              </a:ext>
            </a:extLst>
          </p:cNvPr>
          <p:cNvSpPr>
            <a:spLocks noGrp="1"/>
          </p:cNvSpPr>
          <p:nvPr>
            <p:ph type="sldNum" sz="quarter" idx="12"/>
          </p:nvPr>
        </p:nvSpPr>
        <p:spPr/>
        <p:txBody>
          <a:bodyPr/>
          <a:lstStyle>
            <a:lvl1pPr>
              <a:defRPr/>
            </a:lvl1pPr>
          </a:lstStyle>
          <a:p>
            <a:pPr>
              <a:defRPr/>
            </a:pPr>
            <a:fld id="{DA549200-EF1F-A641-8E2C-0A41573C3522}" type="slidenum">
              <a:rPr lang="en-US" altLang="en-US"/>
              <a:pPr>
                <a:defRPr/>
              </a:pPr>
              <a:t>‹#›</a:t>
            </a:fld>
            <a:endParaRPr lang="en-US" altLang="en-US"/>
          </a:p>
        </p:txBody>
      </p:sp>
    </p:spTree>
    <p:extLst>
      <p:ext uri="{BB962C8B-B14F-4D97-AF65-F5344CB8AC3E}">
        <p14:creationId xmlns:p14="http://schemas.microsoft.com/office/powerpoint/2010/main" val="19013247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45A432FC-B1FC-3743-A6E8-67271640A740}"/>
              </a:ext>
            </a:extLst>
          </p:cNvPr>
          <p:cNvSpPr>
            <a:spLocks noGrp="1"/>
          </p:cNvSpPr>
          <p:nvPr>
            <p:ph type="dt" sz="half" idx="10"/>
          </p:nvPr>
        </p:nvSpPr>
        <p:spPr/>
        <p:txBody>
          <a:bodyPr/>
          <a:lstStyle>
            <a:lvl1pPr>
              <a:defRPr/>
            </a:lvl1pPr>
          </a:lstStyle>
          <a:p>
            <a:pPr>
              <a:defRPr/>
            </a:pPr>
            <a:fld id="{13EBBAF8-A45C-F042-8FF1-CB0E04081067}" type="datetime1">
              <a:rPr lang="en-US" altLang="en-US"/>
              <a:pPr>
                <a:defRPr/>
              </a:pPr>
              <a:t>10/5/22</a:t>
            </a:fld>
            <a:endParaRPr lang="en-US" altLang="en-US"/>
          </a:p>
        </p:txBody>
      </p:sp>
      <p:sp>
        <p:nvSpPr>
          <p:cNvPr id="5" name="Footer Placeholder 7">
            <a:extLst>
              <a:ext uri="{FF2B5EF4-FFF2-40B4-BE49-F238E27FC236}">
                <a16:creationId xmlns:a16="http://schemas.microsoft.com/office/drawing/2014/main" id="{1E44A229-6EF5-AB47-ADF0-812C9506B12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5FDE0C0A-82C9-934C-AB08-5FC4E93A2F50}"/>
              </a:ext>
            </a:extLst>
          </p:cNvPr>
          <p:cNvSpPr>
            <a:spLocks noGrp="1"/>
          </p:cNvSpPr>
          <p:nvPr>
            <p:ph type="sldNum" sz="quarter" idx="12"/>
          </p:nvPr>
        </p:nvSpPr>
        <p:spPr/>
        <p:txBody>
          <a:bodyPr/>
          <a:lstStyle>
            <a:lvl1pPr>
              <a:defRPr/>
            </a:lvl1pPr>
          </a:lstStyle>
          <a:p>
            <a:pPr>
              <a:defRPr/>
            </a:pPr>
            <a:fld id="{0AC7CBC5-1D32-1A4F-8557-6B88EE5700AD}" type="slidenum">
              <a:rPr lang="en-US" altLang="en-US"/>
              <a:pPr>
                <a:defRPr/>
              </a:pPr>
              <a:t>‹#›</a:t>
            </a:fld>
            <a:endParaRPr lang="en-US" altLang="en-US"/>
          </a:p>
        </p:txBody>
      </p:sp>
    </p:spTree>
    <p:extLst>
      <p:ext uri="{BB962C8B-B14F-4D97-AF65-F5344CB8AC3E}">
        <p14:creationId xmlns:p14="http://schemas.microsoft.com/office/powerpoint/2010/main" val="40406020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B8C0AEDB-AE72-1C4B-98C5-DD8A57B0F749}"/>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3D172127-04AB-F14E-8A77-E25FA91BEEEF}"/>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239F5AA2-2F81-DE4D-857B-D03D37DA78D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9F099C6E-3884-6249-A62E-9F695C70B31F}"/>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8" name="Rectangle 5">
            <a:extLst>
              <a:ext uri="{FF2B5EF4-FFF2-40B4-BE49-F238E27FC236}">
                <a16:creationId xmlns:a16="http://schemas.microsoft.com/office/drawing/2014/main" id="{90B983E7-8083-6541-91E7-371C364A38EE}"/>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7EE0FBDF-FEFA-9C4C-B8C1-AA83F67044BE}"/>
              </a:ext>
            </a:extLst>
          </p:cNvPr>
          <p:cNvSpPr>
            <a:spLocks noGrp="1" noChangeArrowheads="1"/>
          </p:cNvSpPr>
          <p:nvPr>
            <p:ph type="sldNum" sz="quarter" idx="12"/>
          </p:nvPr>
        </p:nvSpPr>
        <p:spPr/>
        <p:txBody>
          <a:bodyPr/>
          <a:lstStyle>
            <a:lvl1pPr>
              <a:defRPr sz="1200"/>
            </a:lvl1pPr>
          </a:lstStyle>
          <a:p>
            <a:pPr>
              <a:defRPr/>
            </a:pPr>
            <a:fld id="{DD28897F-2C7E-7F46-B69F-DE95DCD1C75F}" type="slidenum">
              <a:rPr lang="en-US" altLang="en-US"/>
              <a:pPr>
                <a:defRPr/>
              </a:pPr>
              <a:t>‹#›</a:t>
            </a:fld>
            <a:endParaRPr lang="en-US" altLang="en-US"/>
          </a:p>
        </p:txBody>
      </p:sp>
    </p:spTree>
    <p:extLst>
      <p:ext uri="{BB962C8B-B14F-4D97-AF65-F5344CB8AC3E}">
        <p14:creationId xmlns:p14="http://schemas.microsoft.com/office/powerpoint/2010/main" val="1983521412"/>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79652B2-5BA2-814B-9197-80813B25BC1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972B4512-5C9F-F24B-ACE5-FEA941FA37B6}"/>
              </a:ext>
            </a:extLst>
          </p:cNvPr>
          <p:cNvSpPr>
            <a:spLocks noGrp="1" noChangeArrowheads="1"/>
          </p:cNvSpPr>
          <p:nvPr>
            <p:ph type="sldNum" sz="quarter" idx="11"/>
          </p:nvPr>
        </p:nvSpPr>
        <p:spPr/>
        <p:txBody>
          <a:bodyPr/>
          <a:lstStyle>
            <a:lvl1pPr>
              <a:defRPr/>
            </a:lvl1pPr>
          </a:lstStyle>
          <a:p>
            <a:pPr>
              <a:defRPr/>
            </a:pPr>
            <a:fld id="{C9B264BD-5CF8-8847-9120-583B5D924A6F}" type="slidenum">
              <a:rPr lang="en-US" altLang="en-US"/>
              <a:pPr>
                <a:defRPr/>
              </a:pPr>
              <a:t>‹#›</a:t>
            </a:fld>
            <a:endParaRPr lang="en-US" altLang="en-US"/>
          </a:p>
        </p:txBody>
      </p:sp>
    </p:spTree>
    <p:extLst>
      <p:ext uri="{BB962C8B-B14F-4D97-AF65-F5344CB8AC3E}">
        <p14:creationId xmlns:p14="http://schemas.microsoft.com/office/powerpoint/2010/main" val="1903210076"/>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0C503F49-5E0A-6C4C-8707-2CDE1C016BB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8D7EAE19-43CD-0149-9535-D4749EB05249}"/>
              </a:ext>
            </a:extLst>
          </p:cNvPr>
          <p:cNvSpPr>
            <a:spLocks noGrp="1" noChangeArrowheads="1"/>
          </p:cNvSpPr>
          <p:nvPr>
            <p:ph type="sldNum" sz="quarter" idx="11"/>
          </p:nvPr>
        </p:nvSpPr>
        <p:spPr/>
        <p:txBody>
          <a:bodyPr/>
          <a:lstStyle>
            <a:lvl1pPr>
              <a:defRPr/>
            </a:lvl1pPr>
          </a:lstStyle>
          <a:p>
            <a:pPr>
              <a:defRPr/>
            </a:pPr>
            <a:fld id="{55B4427A-0234-FF4A-B617-45AD81C0316B}" type="slidenum">
              <a:rPr lang="en-US" altLang="en-US"/>
              <a:pPr>
                <a:defRPr/>
              </a:pPr>
              <a:t>‹#›</a:t>
            </a:fld>
            <a:endParaRPr lang="en-US" altLang="en-US"/>
          </a:p>
        </p:txBody>
      </p:sp>
    </p:spTree>
    <p:extLst>
      <p:ext uri="{BB962C8B-B14F-4D97-AF65-F5344CB8AC3E}">
        <p14:creationId xmlns:p14="http://schemas.microsoft.com/office/powerpoint/2010/main" val="3169871914"/>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6C81874D-6987-554F-A2A7-E1C4E088795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E6FDB72E-FF27-D348-8419-B96CBBA6934E}"/>
              </a:ext>
            </a:extLst>
          </p:cNvPr>
          <p:cNvSpPr>
            <a:spLocks noGrp="1" noChangeArrowheads="1"/>
          </p:cNvSpPr>
          <p:nvPr>
            <p:ph type="sldNum" sz="quarter" idx="11"/>
          </p:nvPr>
        </p:nvSpPr>
        <p:spPr/>
        <p:txBody>
          <a:bodyPr/>
          <a:lstStyle>
            <a:lvl1pPr>
              <a:defRPr/>
            </a:lvl1pPr>
          </a:lstStyle>
          <a:p>
            <a:pPr>
              <a:defRPr/>
            </a:pPr>
            <a:fld id="{CC412D68-2B8E-0F43-9524-393EB5278AD6}" type="slidenum">
              <a:rPr lang="en-US" altLang="en-US"/>
              <a:pPr>
                <a:defRPr/>
              </a:pPr>
              <a:t>‹#›</a:t>
            </a:fld>
            <a:endParaRPr lang="en-US" altLang="en-US"/>
          </a:p>
        </p:txBody>
      </p:sp>
    </p:spTree>
    <p:extLst>
      <p:ext uri="{BB962C8B-B14F-4D97-AF65-F5344CB8AC3E}">
        <p14:creationId xmlns:p14="http://schemas.microsoft.com/office/powerpoint/2010/main" val="156667962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F86B3CF1-52B7-1B4E-AE7A-0549C7D0B2A8}"/>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8E095FFB-C259-2E43-9A62-A1D62518E03B}"/>
              </a:ext>
            </a:extLst>
          </p:cNvPr>
          <p:cNvSpPr>
            <a:spLocks noGrp="1" noChangeArrowheads="1"/>
          </p:cNvSpPr>
          <p:nvPr>
            <p:ph type="sldNum" sz="quarter" idx="11"/>
          </p:nvPr>
        </p:nvSpPr>
        <p:spPr>
          <a:ln/>
        </p:spPr>
        <p:txBody>
          <a:bodyPr/>
          <a:lstStyle>
            <a:lvl1pPr>
              <a:defRPr/>
            </a:lvl1pPr>
          </a:lstStyle>
          <a:p>
            <a:pPr>
              <a:defRPr/>
            </a:pPr>
            <a:fld id="{CFD471CD-8D2F-4F45-9D79-5AC74AB2E20F}" type="slidenum">
              <a:rPr lang="en-US" altLang="en-US"/>
              <a:pPr>
                <a:defRPr/>
              </a:pPr>
              <a:t>‹#›</a:t>
            </a:fld>
            <a:endParaRPr lang="en-US" altLang="en-US"/>
          </a:p>
        </p:txBody>
      </p:sp>
    </p:spTree>
    <p:extLst>
      <p:ext uri="{BB962C8B-B14F-4D97-AF65-F5344CB8AC3E}">
        <p14:creationId xmlns:p14="http://schemas.microsoft.com/office/powerpoint/2010/main" val="597877878"/>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EFF74D33-B557-2D4A-8CA7-6C068BEA77E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02B7CEDD-20B8-6243-B7DF-B621408F7A2A}"/>
              </a:ext>
            </a:extLst>
          </p:cNvPr>
          <p:cNvSpPr>
            <a:spLocks noGrp="1" noChangeArrowheads="1"/>
          </p:cNvSpPr>
          <p:nvPr>
            <p:ph type="sldNum" sz="quarter" idx="11"/>
          </p:nvPr>
        </p:nvSpPr>
        <p:spPr/>
        <p:txBody>
          <a:bodyPr/>
          <a:lstStyle>
            <a:lvl1pPr>
              <a:defRPr/>
            </a:lvl1pPr>
          </a:lstStyle>
          <a:p>
            <a:pPr>
              <a:defRPr/>
            </a:pPr>
            <a:fld id="{E0D7057D-8804-B74F-813A-684A2729AF5E}" type="slidenum">
              <a:rPr lang="en-US" altLang="en-US"/>
              <a:pPr>
                <a:defRPr/>
              </a:pPr>
              <a:t>‹#›</a:t>
            </a:fld>
            <a:endParaRPr lang="en-US" altLang="en-US"/>
          </a:p>
        </p:txBody>
      </p:sp>
    </p:spTree>
    <p:extLst>
      <p:ext uri="{BB962C8B-B14F-4D97-AF65-F5344CB8AC3E}">
        <p14:creationId xmlns:p14="http://schemas.microsoft.com/office/powerpoint/2010/main" val="2856699946"/>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6D416F44-F624-5048-899C-99A0F4C7AEA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24B80B40-48F5-3949-AFFD-6910D6AD593F}"/>
              </a:ext>
            </a:extLst>
          </p:cNvPr>
          <p:cNvSpPr>
            <a:spLocks noGrp="1" noChangeArrowheads="1"/>
          </p:cNvSpPr>
          <p:nvPr>
            <p:ph type="sldNum" sz="quarter" idx="11"/>
          </p:nvPr>
        </p:nvSpPr>
        <p:spPr/>
        <p:txBody>
          <a:bodyPr/>
          <a:lstStyle>
            <a:lvl1pPr>
              <a:defRPr/>
            </a:lvl1pPr>
          </a:lstStyle>
          <a:p>
            <a:pPr>
              <a:defRPr/>
            </a:pPr>
            <a:fld id="{AA867CE6-8CAF-1443-BB87-1F9BBECD8B91}" type="slidenum">
              <a:rPr lang="en-US" altLang="en-US"/>
              <a:pPr>
                <a:defRPr/>
              </a:pPr>
              <a:t>‹#›</a:t>
            </a:fld>
            <a:endParaRPr lang="en-US" altLang="en-US"/>
          </a:p>
        </p:txBody>
      </p:sp>
    </p:spTree>
    <p:extLst>
      <p:ext uri="{BB962C8B-B14F-4D97-AF65-F5344CB8AC3E}">
        <p14:creationId xmlns:p14="http://schemas.microsoft.com/office/powerpoint/2010/main" val="2703781786"/>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4F10A0E4-55E1-E344-A9A7-514DF6DE64A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5CA045D6-205E-8C4F-BF45-111FB3A77250}"/>
              </a:ext>
            </a:extLst>
          </p:cNvPr>
          <p:cNvSpPr>
            <a:spLocks noGrp="1" noChangeArrowheads="1"/>
          </p:cNvSpPr>
          <p:nvPr>
            <p:ph type="sldNum" sz="quarter" idx="11"/>
          </p:nvPr>
        </p:nvSpPr>
        <p:spPr/>
        <p:txBody>
          <a:bodyPr/>
          <a:lstStyle>
            <a:lvl1pPr>
              <a:defRPr/>
            </a:lvl1pPr>
          </a:lstStyle>
          <a:p>
            <a:pPr>
              <a:defRPr/>
            </a:pPr>
            <a:fld id="{FF5F0CEF-1A2E-4B4E-94B7-F9B11A1657A4}" type="slidenum">
              <a:rPr lang="en-US" altLang="en-US"/>
              <a:pPr>
                <a:defRPr/>
              </a:pPr>
              <a:t>‹#›</a:t>
            </a:fld>
            <a:endParaRPr lang="en-US" altLang="en-US"/>
          </a:p>
        </p:txBody>
      </p:sp>
    </p:spTree>
    <p:extLst>
      <p:ext uri="{BB962C8B-B14F-4D97-AF65-F5344CB8AC3E}">
        <p14:creationId xmlns:p14="http://schemas.microsoft.com/office/powerpoint/2010/main" val="2101885149"/>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0245C159-7A18-D446-8CE9-9D889808189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653843B3-C745-6747-AEDF-DB017023B88E}"/>
              </a:ext>
            </a:extLst>
          </p:cNvPr>
          <p:cNvSpPr>
            <a:spLocks noGrp="1" noChangeArrowheads="1"/>
          </p:cNvSpPr>
          <p:nvPr>
            <p:ph type="sldNum" sz="quarter" idx="11"/>
          </p:nvPr>
        </p:nvSpPr>
        <p:spPr/>
        <p:txBody>
          <a:bodyPr/>
          <a:lstStyle>
            <a:lvl1pPr>
              <a:defRPr/>
            </a:lvl1pPr>
          </a:lstStyle>
          <a:p>
            <a:pPr>
              <a:defRPr/>
            </a:pPr>
            <a:fld id="{62AB418C-E36B-F240-8932-8FB0F5F5958A}" type="slidenum">
              <a:rPr lang="en-US" altLang="en-US"/>
              <a:pPr>
                <a:defRPr/>
              </a:pPr>
              <a:t>‹#›</a:t>
            </a:fld>
            <a:endParaRPr lang="en-US" altLang="en-US"/>
          </a:p>
        </p:txBody>
      </p:sp>
    </p:spTree>
    <p:extLst>
      <p:ext uri="{BB962C8B-B14F-4D97-AF65-F5344CB8AC3E}">
        <p14:creationId xmlns:p14="http://schemas.microsoft.com/office/powerpoint/2010/main" val="660084090"/>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FF161BD4-BE84-8F4C-9366-F61686248C2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1811B5C-E6B4-E142-A3B6-D8C754CE31BF}"/>
              </a:ext>
            </a:extLst>
          </p:cNvPr>
          <p:cNvSpPr>
            <a:spLocks noGrp="1" noChangeArrowheads="1"/>
          </p:cNvSpPr>
          <p:nvPr>
            <p:ph type="sldNum" sz="quarter" idx="11"/>
          </p:nvPr>
        </p:nvSpPr>
        <p:spPr/>
        <p:txBody>
          <a:bodyPr/>
          <a:lstStyle>
            <a:lvl1pPr>
              <a:defRPr/>
            </a:lvl1pPr>
          </a:lstStyle>
          <a:p>
            <a:pPr>
              <a:defRPr/>
            </a:pPr>
            <a:fld id="{7B90E76B-E272-4B47-B40C-ABE8AA31BA5F}" type="slidenum">
              <a:rPr lang="en-US" altLang="en-US"/>
              <a:pPr>
                <a:defRPr/>
              </a:pPr>
              <a:t>‹#›</a:t>
            </a:fld>
            <a:endParaRPr lang="en-US" altLang="en-US"/>
          </a:p>
        </p:txBody>
      </p:sp>
    </p:spTree>
    <p:extLst>
      <p:ext uri="{BB962C8B-B14F-4D97-AF65-F5344CB8AC3E}">
        <p14:creationId xmlns:p14="http://schemas.microsoft.com/office/powerpoint/2010/main" val="3590905351"/>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5A125170-765C-1843-9206-97B56AC2920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C4D52BE-7BDA-3943-867D-4DCAC5A7CE10}"/>
              </a:ext>
            </a:extLst>
          </p:cNvPr>
          <p:cNvSpPr>
            <a:spLocks noGrp="1" noChangeArrowheads="1"/>
          </p:cNvSpPr>
          <p:nvPr>
            <p:ph type="sldNum" sz="quarter" idx="11"/>
          </p:nvPr>
        </p:nvSpPr>
        <p:spPr/>
        <p:txBody>
          <a:bodyPr/>
          <a:lstStyle>
            <a:lvl1pPr>
              <a:defRPr/>
            </a:lvl1pPr>
          </a:lstStyle>
          <a:p>
            <a:pPr>
              <a:defRPr/>
            </a:pPr>
            <a:fld id="{ABE7DE28-7A66-164E-95E7-450898FA5DE7}" type="slidenum">
              <a:rPr lang="en-US" altLang="en-US"/>
              <a:pPr>
                <a:defRPr/>
              </a:pPr>
              <a:t>‹#›</a:t>
            </a:fld>
            <a:endParaRPr lang="en-US" altLang="en-US"/>
          </a:p>
        </p:txBody>
      </p:sp>
    </p:spTree>
    <p:extLst>
      <p:ext uri="{BB962C8B-B14F-4D97-AF65-F5344CB8AC3E}">
        <p14:creationId xmlns:p14="http://schemas.microsoft.com/office/powerpoint/2010/main" val="3141523695"/>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C3415BA-4F86-7645-B96B-6D52B81FB16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295352D9-45D6-C143-B112-7757F6ECFD53}"/>
              </a:ext>
            </a:extLst>
          </p:cNvPr>
          <p:cNvSpPr>
            <a:spLocks noGrp="1" noChangeArrowheads="1"/>
          </p:cNvSpPr>
          <p:nvPr>
            <p:ph type="sldNum" sz="quarter" idx="11"/>
          </p:nvPr>
        </p:nvSpPr>
        <p:spPr/>
        <p:txBody>
          <a:bodyPr/>
          <a:lstStyle>
            <a:lvl1pPr>
              <a:defRPr/>
            </a:lvl1pPr>
          </a:lstStyle>
          <a:p>
            <a:pPr>
              <a:defRPr/>
            </a:pPr>
            <a:fld id="{D57576C8-4CB5-EB47-A907-7F94696BF5CF}" type="slidenum">
              <a:rPr lang="en-US" altLang="en-US"/>
              <a:pPr>
                <a:defRPr/>
              </a:pPr>
              <a:t>‹#›</a:t>
            </a:fld>
            <a:endParaRPr lang="en-US" altLang="en-US"/>
          </a:p>
        </p:txBody>
      </p:sp>
    </p:spTree>
    <p:extLst>
      <p:ext uri="{BB962C8B-B14F-4D97-AF65-F5344CB8AC3E}">
        <p14:creationId xmlns:p14="http://schemas.microsoft.com/office/powerpoint/2010/main" val="3252874128"/>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3AD25134-EA78-B244-BD5E-7B5D1163FC5A}"/>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1C4557B9-6B1E-2F4D-B6C2-B2A1DA603A43}"/>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B4F4B93D-BF22-A149-BABA-90115B5D13E7}"/>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30DF3E3D-46D9-DB43-8730-C0994CEC1A83}"/>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a:extLst>
              <a:ext uri="{FF2B5EF4-FFF2-40B4-BE49-F238E27FC236}">
                <a16:creationId xmlns:a16="http://schemas.microsoft.com/office/drawing/2014/main" id="{621A4F04-3E3C-1847-A6F0-DE424E4F54A8}"/>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3AFBFE3F-2108-1444-A8AF-58789E512E92}"/>
              </a:ext>
            </a:extLst>
          </p:cNvPr>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6930F04B-11B6-5640-A1E4-882842C3BEC8}" type="slidenum">
              <a:rPr lang="en-US" altLang="en-US"/>
              <a:pPr>
                <a:defRPr/>
              </a:pPr>
              <a:t>‹#›</a:t>
            </a:fld>
            <a:endParaRPr lang="en-US" altLang="en-US"/>
          </a:p>
        </p:txBody>
      </p:sp>
    </p:spTree>
    <p:extLst>
      <p:ext uri="{BB962C8B-B14F-4D97-AF65-F5344CB8AC3E}">
        <p14:creationId xmlns:p14="http://schemas.microsoft.com/office/powerpoint/2010/main" val="120700212"/>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4E2F54E-60B9-2F4F-89E6-30CBFA1ABAB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867796C9-FBA3-3942-A3B6-53B40D25BA3D}"/>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3CF7A15-8D90-1445-BE37-F18227DCF408}" type="slidenum">
              <a:rPr lang="en-US" altLang="en-US"/>
              <a:pPr>
                <a:defRPr/>
              </a:pPr>
              <a:t>‹#›</a:t>
            </a:fld>
            <a:endParaRPr lang="en-US" altLang="en-US"/>
          </a:p>
        </p:txBody>
      </p:sp>
    </p:spTree>
    <p:extLst>
      <p:ext uri="{BB962C8B-B14F-4D97-AF65-F5344CB8AC3E}">
        <p14:creationId xmlns:p14="http://schemas.microsoft.com/office/powerpoint/2010/main" val="2396483160"/>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C3FA9C44-8B01-8249-93D9-1383E87490C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BCEF2B4A-BAB8-3D4F-9B4C-D6A6221B395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DB02DC1-0A42-4A43-BE99-F4D1DC9EAA1C}" type="slidenum">
              <a:rPr lang="en-US" altLang="en-US"/>
              <a:pPr>
                <a:defRPr/>
              </a:pPr>
              <a:t>‹#›</a:t>
            </a:fld>
            <a:endParaRPr lang="en-US" altLang="en-US"/>
          </a:p>
        </p:txBody>
      </p:sp>
    </p:spTree>
    <p:extLst>
      <p:ext uri="{BB962C8B-B14F-4D97-AF65-F5344CB8AC3E}">
        <p14:creationId xmlns:p14="http://schemas.microsoft.com/office/powerpoint/2010/main" val="290793429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DF7DD1FF-752F-CF4C-8945-3B4238296D02}"/>
              </a:ext>
            </a:extLst>
          </p:cNvPr>
          <p:cNvSpPr>
            <a:spLocks noGrp="1" noChangeArrowheads="1"/>
          </p:cNvSpPr>
          <p:nvPr>
            <p:ph type="ftr" sz="quarter" idx="10"/>
          </p:nvPr>
        </p:nvSpPr>
        <p:spPr>
          <a:ln/>
        </p:spPr>
        <p:txBody>
          <a:bodyPr/>
          <a:lstStyle>
            <a:lvl1pPr>
              <a:defRPr/>
            </a:lvl1pPr>
          </a:lstStyle>
          <a:p>
            <a:pPr>
              <a:defRPr/>
            </a:pPr>
            <a:endParaRPr lang="en-US"/>
          </a:p>
        </p:txBody>
      </p:sp>
      <p:sp>
        <p:nvSpPr>
          <p:cNvPr id="8" name="Rectangle 1030">
            <a:extLst>
              <a:ext uri="{FF2B5EF4-FFF2-40B4-BE49-F238E27FC236}">
                <a16:creationId xmlns:a16="http://schemas.microsoft.com/office/drawing/2014/main" id="{7513F226-2EB8-7844-A867-B8F2BD7B39AD}"/>
              </a:ext>
            </a:extLst>
          </p:cNvPr>
          <p:cNvSpPr>
            <a:spLocks noGrp="1" noChangeArrowheads="1"/>
          </p:cNvSpPr>
          <p:nvPr>
            <p:ph type="sldNum" sz="quarter" idx="11"/>
          </p:nvPr>
        </p:nvSpPr>
        <p:spPr>
          <a:ln/>
        </p:spPr>
        <p:txBody>
          <a:bodyPr/>
          <a:lstStyle>
            <a:lvl1pPr>
              <a:defRPr/>
            </a:lvl1pPr>
          </a:lstStyle>
          <a:p>
            <a:pPr>
              <a:defRPr/>
            </a:pPr>
            <a:fld id="{4DDC317A-7115-1447-A3EA-179600B564D0}" type="slidenum">
              <a:rPr lang="en-US" altLang="en-US"/>
              <a:pPr>
                <a:defRPr/>
              </a:pPr>
              <a:t>‹#›</a:t>
            </a:fld>
            <a:endParaRPr lang="en-US" altLang="en-US"/>
          </a:p>
        </p:txBody>
      </p:sp>
    </p:spTree>
    <p:extLst>
      <p:ext uri="{BB962C8B-B14F-4D97-AF65-F5344CB8AC3E}">
        <p14:creationId xmlns:p14="http://schemas.microsoft.com/office/powerpoint/2010/main" val="2988406497"/>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8627C71B-EDC2-1445-BBA8-64078224918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B958A16-5E9C-B445-AF57-EF5CDEBF3E0E}"/>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AB06FE8-1E6A-3342-8236-C414132BF53E}" type="slidenum">
              <a:rPr lang="en-US" altLang="en-US"/>
              <a:pPr>
                <a:defRPr/>
              </a:pPr>
              <a:t>‹#›</a:t>
            </a:fld>
            <a:endParaRPr lang="en-US" altLang="en-US"/>
          </a:p>
        </p:txBody>
      </p:sp>
    </p:spTree>
    <p:extLst>
      <p:ext uri="{BB962C8B-B14F-4D97-AF65-F5344CB8AC3E}">
        <p14:creationId xmlns:p14="http://schemas.microsoft.com/office/powerpoint/2010/main" val="4058696261"/>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02AFDBD5-081C-2C49-9625-F770FCBA5E4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15294AE6-4DF2-EC4B-9344-697D8BAF10CC}"/>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1B1B105-BE8E-8842-8E6D-0757A98AA255}" type="slidenum">
              <a:rPr lang="en-US" altLang="en-US"/>
              <a:pPr>
                <a:defRPr/>
              </a:pPr>
              <a:t>‹#›</a:t>
            </a:fld>
            <a:endParaRPr lang="en-US" altLang="en-US"/>
          </a:p>
        </p:txBody>
      </p:sp>
    </p:spTree>
    <p:extLst>
      <p:ext uri="{BB962C8B-B14F-4D97-AF65-F5344CB8AC3E}">
        <p14:creationId xmlns:p14="http://schemas.microsoft.com/office/powerpoint/2010/main" val="3155814230"/>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AC96CBF-A6DE-D046-A601-59A502E0642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3FDE946E-95D0-5A4C-B651-F48795EF13DF}"/>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4D70267-3EB3-DF44-AB1B-3C13678813A3}" type="slidenum">
              <a:rPr lang="en-US" altLang="en-US"/>
              <a:pPr>
                <a:defRPr/>
              </a:pPr>
              <a:t>‹#›</a:t>
            </a:fld>
            <a:endParaRPr lang="en-US" altLang="en-US"/>
          </a:p>
        </p:txBody>
      </p:sp>
    </p:spTree>
    <p:extLst>
      <p:ext uri="{BB962C8B-B14F-4D97-AF65-F5344CB8AC3E}">
        <p14:creationId xmlns:p14="http://schemas.microsoft.com/office/powerpoint/2010/main" val="3109322701"/>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E562540-E7C4-BB43-B566-144491F47A47}"/>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F05215AC-8F39-1E47-9F14-BF4613727717}"/>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15B707F-67A4-DA42-816E-5DF13A099CC4}" type="slidenum">
              <a:rPr lang="en-US" altLang="en-US"/>
              <a:pPr>
                <a:defRPr/>
              </a:pPr>
              <a:t>‹#›</a:t>
            </a:fld>
            <a:endParaRPr lang="en-US" altLang="en-US"/>
          </a:p>
        </p:txBody>
      </p:sp>
    </p:spTree>
    <p:extLst>
      <p:ext uri="{BB962C8B-B14F-4D97-AF65-F5344CB8AC3E}">
        <p14:creationId xmlns:p14="http://schemas.microsoft.com/office/powerpoint/2010/main" val="3031278699"/>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DBDF044A-9556-3740-9960-C2B708761B6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D75F002-2226-814E-A0B5-493B26014BE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29815857-AD7B-954C-A805-6C7780519740}" type="slidenum">
              <a:rPr lang="en-US" altLang="en-US"/>
              <a:pPr>
                <a:defRPr/>
              </a:pPr>
              <a:t>‹#›</a:t>
            </a:fld>
            <a:endParaRPr lang="en-US" altLang="en-US"/>
          </a:p>
        </p:txBody>
      </p:sp>
    </p:spTree>
    <p:extLst>
      <p:ext uri="{BB962C8B-B14F-4D97-AF65-F5344CB8AC3E}">
        <p14:creationId xmlns:p14="http://schemas.microsoft.com/office/powerpoint/2010/main" val="1232353617"/>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B8C2278-83B5-F34A-A426-482F7D9975E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653745FE-DDF7-2949-AE24-A78FFF7D0B35}"/>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05385B63-ABF2-1946-97AC-B4A44E920B06}" type="slidenum">
              <a:rPr lang="en-US" altLang="en-US"/>
              <a:pPr>
                <a:defRPr/>
              </a:pPr>
              <a:t>‹#›</a:t>
            </a:fld>
            <a:endParaRPr lang="en-US" altLang="en-US"/>
          </a:p>
        </p:txBody>
      </p:sp>
    </p:spTree>
    <p:extLst>
      <p:ext uri="{BB962C8B-B14F-4D97-AF65-F5344CB8AC3E}">
        <p14:creationId xmlns:p14="http://schemas.microsoft.com/office/powerpoint/2010/main" val="1267262565"/>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5C9978C-3A26-2240-85BB-98C2D44E24D4}"/>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2D6271E4-1979-1F4C-9E16-9D4FA0DB173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4871C2D-B2AE-A446-B995-D8BF8ACD8CA2}" type="slidenum">
              <a:rPr lang="en-US" altLang="en-US"/>
              <a:pPr>
                <a:defRPr/>
              </a:pPr>
              <a:t>‹#›</a:t>
            </a:fld>
            <a:endParaRPr lang="en-US" altLang="en-US"/>
          </a:p>
        </p:txBody>
      </p:sp>
    </p:spTree>
    <p:extLst>
      <p:ext uri="{BB962C8B-B14F-4D97-AF65-F5344CB8AC3E}">
        <p14:creationId xmlns:p14="http://schemas.microsoft.com/office/powerpoint/2010/main" val="2554596388"/>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7CACDB55-BD39-6349-B6F6-E9BA947B984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F0A13895-9246-964F-A123-DC4E8E000A6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1131645-0551-0E43-AA4A-B37F3BEF458B}" type="slidenum">
              <a:rPr lang="en-US" altLang="en-US"/>
              <a:pPr>
                <a:defRPr/>
              </a:pPr>
              <a:t>‹#›</a:t>
            </a:fld>
            <a:endParaRPr lang="en-US" altLang="en-US"/>
          </a:p>
        </p:txBody>
      </p:sp>
    </p:spTree>
    <p:extLst>
      <p:ext uri="{BB962C8B-B14F-4D97-AF65-F5344CB8AC3E}">
        <p14:creationId xmlns:p14="http://schemas.microsoft.com/office/powerpoint/2010/main" val="3770264244"/>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BB22F3D8-372A-7E4F-BAF0-2B62E16D72F9}"/>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2538D10A-B20C-1F4A-A69F-0F0B507B6CBC}"/>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323C0A52-D6B6-4A4D-BD73-5955293DBD07}"/>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203D96CF-D2B5-284A-8A3B-88E2B14F16CA}"/>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ECE92EBB-E8F1-BB42-9972-9FC2F1E39DD3}"/>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D815D7EE-6875-8949-837F-2AE3A4F79FD4}"/>
              </a:ext>
            </a:extLst>
          </p:cNvPr>
          <p:cNvSpPr>
            <a:spLocks noGrp="1" noChangeArrowheads="1"/>
          </p:cNvSpPr>
          <p:nvPr>
            <p:ph type="sldNum" sz="quarter" idx="12"/>
          </p:nvPr>
        </p:nvSpPr>
        <p:spPr/>
        <p:txBody>
          <a:bodyPr/>
          <a:lstStyle>
            <a:lvl1pPr>
              <a:defRPr sz="1200"/>
            </a:lvl1pPr>
          </a:lstStyle>
          <a:p>
            <a:pPr>
              <a:defRPr/>
            </a:pPr>
            <a:fld id="{800691C5-9FA5-3F46-90A7-ED5D0D102BB3}" type="slidenum">
              <a:rPr lang="en-US" altLang="en-US"/>
              <a:pPr>
                <a:defRPr/>
              </a:pPr>
              <a:t>‹#›</a:t>
            </a:fld>
            <a:endParaRPr lang="en-US" altLang="en-US"/>
          </a:p>
        </p:txBody>
      </p:sp>
    </p:spTree>
    <p:extLst>
      <p:ext uri="{BB962C8B-B14F-4D97-AF65-F5344CB8AC3E}">
        <p14:creationId xmlns:p14="http://schemas.microsoft.com/office/powerpoint/2010/main" val="3262763628"/>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0D4116A-1656-924F-8339-968CDC00B50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92E4BB7-CF8F-934D-88CB-2C51D02F6495}"/>
              </a:ext>
            </a:extLst>
          </p:cNvPr>
          <p:cNvSpPr>
            <a:spLocks noGrp="1" noChangeArrowheads="1"/>
          </p:cNvSpPr>
          <p:nvPr>
            <p:ph type="sldNum" sz="quarter" idx="11"/>
          </p:nvPr>
        </p:nvSpPr>
        <p:spPr>
          <a:ln/>
        </p:spPr>
        <p:txBody>
          <a:bodyPr/>
          <a:lstStyle>
            <a:lvl1pPr>
              <a:defRPr/>
            </a:lvl1pPr>
          </a:lstStyle>
          <a:p>
            <a:pPr>
              <a:defRPr/>
            </a:pPr>
            <a:fld id="{8DE33320-76E4-0249-8CA9-3902D97168FA}" type="slidenum">
              <a:rPr lang="en-US" altLang="en-US"/>
              <a:pPr>
                <a:defRPr/>
              </a:pPr>
              <a:t>‹#›</a:t>
            </a:fld>
            <a:endParaRPr lang="en-US" altLang="en-US"/>
          </a:p>
        </p:txBody>
      </p:sp>
    </p:spTree>
    <p:extLst>
      <p:ext uri="{BB962C8B-B14F-4D97-AF65-F5344CB8AC3E}">
        <p14:creationId xmlns:p14="http://schemas.microsoft.com/office/powerpoint/2010/main" val="27801908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A978A423-3D9F-894F-B5AD-E1A2D46BB97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4" name="Rectangle 1030">
            <a:extLst>
              <a:ext uri="{FF2B5EF4-FFF2-40B4-BE49-F238E27FC236}">
                <a16:creationId xmlns:a16="http://schemas.microsoft.com/office/drawing/2014/main" id="{97848F5F-7FA1-4047-92D1-DE982BEA3E23}"/>
              </a:ext>
            </a:extLst>
          </p:cNvPr>
          <p:cNvSpPr>
            <a:spLocks noGrp="1" noChangeArrowheads="1"/>
          </p:cNvSpPr>
          <p:nvPr>
            <p:ph type="sldNum" sz="quarter" idx="11"/>
          </p:nvPr>
        </p:nvSpPr>
        <p:spPr>
          <a:ln/>
        </p:spPr>
        <p:txBody>
          <a:bodyPr/>
          <a:lstStyle>
            <a:lvl1pPr>
              <a:defRPr/>
            </a:lvl1pPr>
          </a:lstStyle>
          <a:p>
            <a:pPr>
              <a:defRPr/>
            </a:pPr>
            <a:fld id="{D24479A0-53FE-6846-9177-9D957D5DB55D}" type="slidenum">
              <a:rPr lang="en-US" altLang="en-US"/>
              <a:pPr>
                <a:defRPr/>
              </a:pPr>
              <a:t>‹#›</a:t>
            </a:fld>
            <a:endParaRPr lang="en-US" altLang="en-US"/>
          </a:p>
        </p:txBody>
      </p:sp>
    </p:spTree>
    <p:extLst>
      <p:ext uri="{BB962C8B-B14F-4D97-AF65-F5344CB8AC3E}">
        <p14:creationId xmlns:p14="http://schemas.microsoft.com/office/powerpoint/2010/main" val="1821124980"/>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2D009077-10AD-0947-8806-7D3C25918E6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A347429-32EA-F843-AE5C-FC1A699EBC2F}"/>
              </a:ext>
            </a:extLst>
          </p:cNvPr>
          <p:cNvSpPr>
            <a:spLocks noGrp="1" noChangeArrowheads="1"/>
          </p:cNvSpPr>
          <p:nvPr>
            <p:ph type="sldNum" sz="quarter" idx="11"/>
          </p:nvPr>
        </p:nvSpPr>
        <p:spPr>
          <a:ln/>
        </p:spPr>
        <p:txBody>
          <a:bodyPr/>
          <a:lstStyle>
            <a:lvl1pPr>
              <a:defRPr/>
            </a:lvl1pPr>
          </a:lstStyle>
          <a:p>
            <a:pPr>
              <a:defRPr/>
            </a:pPr>
            <a:fld id="{06FAB052-3664-BF4F-993F-29369860E1D8}" type="slidenum">
              <a:rPr lang="en-US" altLang="en-US"/>
              <a:pPr>
                <a:defRPr/>
              </a:pPr>
              <a:t>‹#›</a:t>
            </a:fld>
            <a:endParaRPr lang="en-US" altLang="en-US"/>
          </a:p>
        </p:txBody>
      </p:sp>
    </p:spTree>
    <p:extLst>
      <p:ext uri="{BB962C8B-B14F-4D97-AF65-F5344CB8AC3E}">
        <p14:creationId xmlns:p14="http://schemas.microsoft.com/office/powerpoint/2010/main" val="963723010"/>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4642810-0270-CB48-A1CA-24DCF4455E9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431DA97B-4E00-DC4F-B7DB-18E15C434422}"/>
              </a:ext>
            </a:extLst>
          </p:cNvPr>
          <p:cNvSpPr>
            <a:spLocks noGrp="1" noChangeArrowheads="1"/>
          </p:cNvSpPr>
          <p:nvPr>
            <p:ph type="sldNum" sz="quarter" idx="11"/>
          </p:nvPr>
        </p:nvSpPr>
        <p:spPr>
          <a:ln/>
        </p:spPr>
        <p:txBody>
          <a:bodyPr/>
          <a:lstStyle>
            <a:lvl1pPr>
              <a:defRPr/>
            </a:lvl1pPr>
          </a:lstStyle>
          <a:p>
            <a:pPr>
              <a:defRPr/>
            </a:pPr>
            <a:fld id="{6C6EB4A5-7404-294B-999D-175F606D6201}" type="slidenum">
              <a:rPr lang="en-US" altLang="en-US"/>
              <a:pPr>
                <a:defRPr/>
              </a:pPr>
              <a:t>‹#›</a:t>
            </a:fld>
            <a:endParaRPr lang="en-US" altLang="en-US"/>
          </a:p>
        </p:txBody>
      </p:sp>
    </p:spTree>
    <p:extLst>
      <p:ext uri="{BB962C8B-B14F-4D97-AF65-F5344CB8AC3E}">
        <p14:creationId xmlns:p14="http://schemas.microsoft.com/office/powerpoint/2010/main" val="2295956067"/>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24BD8FCD-1BEB-6A42-B8B1-C39ED5BE279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91A21973-5A9E-154E-A49A-033DD08EB7E1}"/>
              </a:ext>
            </a:extLst>
          </p:cNvPr>
          <p:cNvSpPr>
            <a:spLocks noGrp="1" noChangeArrowheads="1"/>
          </p:cNvSpPr>
          <p:nvPr>
            <p:ph type="sldNum" sz="quarter" idx="11"/>
          </p:nvPr>
        </p:nvSpPr>
        <p:spPr>
          <a:ln/>
        </p:spPr>
        <p:txBody>
          <a:bodyPr/>
          <a:lstStyle>
            <a:lvl1pPr>
              <a:defRPr/>
            </a:lvl1pPr>
          </a:lstStyle>
          <a:p>
            <a:pPr>
              <a:defRPr/>
            </a:pPr>
            <a:fld id="{08A13A1E-7D24-2943-AA19-843CF9E69946}" type="slidenum">
              <a:rPr lang="en-US" altLang="en-US"/>
              <a:pPr>
                <a:defRPr/>
              </a:pPr>
              <a:t>‹#›</a:t>
            </a:fld>
            <a:endParaRPr lang="en-US" altLang="en-US"/>
          </a:p>
        </p:txBody>
      </p:sp>
    </p:spTree>
    <p:extLst>
      <p:ext uri="{BB962C8B-B14F-4D97-AF65-F5344CB8AC3E}">
        <p14:creationId xmlns:p14="http://schemas.microsoft.com/office/powerpoint/2010/main" val="225589785"/>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DB659D62-F008-694B-A107-310AB43E4CD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866F093A-DC6C-3444-8F25-CDFB50F79EDF}"/>
              </a:ext>
            </a:extLst>
          </p:cNvPr>
          <p:cNvSpPr>
            <a:spLocks noGrp="1" noChangeArrowheads="1"/>
          </p:cNvSpPr>
          <p:nvPr>
            <p:ph type="sldNum" sz="quarter" idx="11"/>
          </p:nvPr>
        </p:nvSpPr>
        <p:spPr>
          <a:ln/>
        </p:spPr>
        <p:txBody>
          <a:bodyPr/>
          <a:lstStyle>
            <a:lvl1pPr>
              <a:defRPr/>
            </a:lvl1pPr>
          </a:lstStyle>
          <a:p>
            <a:pPr>
              <a:defRPr/>
            </a:pPr>
            <a:fld id="{3BD812E9-CA0A-8244-A046-0571FC545305}" type="slidenum">
              <a:rPr lang="en-US" altLang="en-US"/>
              <a:pPr>
                <a:defRPr/>
              </a:pPr>
              <a:t>‹#›</a:t>
            </a:fld>
            <a:endParaRPr lang="en-US" altLang="en-US"/>
          </a:p>
        </p:txBody>
      </p:sp>
    </p:spTree>
    <p:extLst>
      <p:ext uri="{BB962C8B-B14F-4D97-AF65-F5344CB8AC3E}">
        <p14:creationId xmlns:p14="http://schemas.microsoft.com/office/powerpoint/2010/main" val="1732224249"/>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96B94DE-149A-A84D-858F-4D5B428FA7A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24B1C692-591D-3346-8E1A-A19CC1BBF043}"/>
              </a:ext>
            </a:extLst>
          </p:cNvPr>
          <p:cNvSpPr>
            <a:spLocks noGrp="1" noChangeArrowheads="1"/>
          </p:cNvSpPr>
          <p:nvPr>
            <p:ph type="sldNum" sz="quarter" idx="11"/>
          </p:nvPr>
        </p:nvSpPr>
        <p:spPr>
          <a:ln/>
        </p:spPr>
        <p:txBody>
          <a:bodyPr/>
          <a:lstStyle>
            <a:lvl1pPr>
              <a:defRPr/>
            </a:lvl1pPr>
          </a:lstStyle>
          <a:p>
            <a:pPr>
              <a:defRPr/>
            </a:pPr>
            <a:fld id="{1D4001C4-BF5C-F640-BD99-70162C2025EC}" type="slidenum">
              <a:rPr lang="en-US" altLang="en-US"/>
              <a:pPr>
                <a:defRPr/>
              </a:pPr>
              <a:t>‹#›</a:t>
            </a:fld>
            <a:endParaRPr lang="en-US" altLang="en-US"/>
          </a:p>
        </p:txBody>
      </p:sp>
    </p:spTree>
    <p:extLst>
      <p:ext uri="{BB962C8B-B14F-4D97-AF65-F5344CB8AC3E}">
        <p14:creationId xmlns:p14="http://schemas.microsoft.com/office/powerpoint/2010/main" val="2634865588"/>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7690CA2F-7EF4-4D4B-B05E-9CD06D97C0C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3EF9E563-85B6-884B-A069-BAB01B87B7D8}"/>
              </a:ext>
            </a:extLst>
          </p:cNvPr>
          <p:cNvSpPr>
            <a:spLocks noGrp="1" noChangeArrowheads="1"/>
          </p:cNvSpPr>
          <p:nvPr>
            <p:ph type="sldNum" sz="quarter" idx="11"/>
          </p:nvPr>
        </p:nvSpPr>
        <p:spPr>
          <a:ln/>
        </p:spPr>
        <p:txBody>
          <a:bodyPr/>
          <a:lstStyle>
            <a:lvl1pPr>
              <a:defRPr/>
            </a:lvl1pPr>
          </a:lstStyle>
          <a:p>
            <a:pPr>
              <a:defRPr/>
            </a:pPr>
            <a:fld id="{7D3D0717-7499-9E44-845B-E851FCB16976}" type="slidenum">
              <a:rPr lang="en-US" altLang="en-US"/>
              <a:pPr>
                <a:defRPr/>
              </a:pPr>
              <a:t>‹#›</a:t>
            </a:fld>
            <a:endParaRPr lang="en-US" altLang="en-US"/>
          </a:p>
        </p:txBody>
      </p:sp>
    </p:spTree>
    <p:extLst>
      <p:ext uri="{BB962C8B-B14F-4D97-AF65-F5344CB8AC3E}">
        <p14:creationId xmlns:p14="http://schemas.microsoft.com/office/powerpoint/2010/main" val="851896401"/>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9562426B-A5A0-F944-991E-0F589442A93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9EBECD59-3F6D-0145-A9B5-5EE2DF859F8B}"/>
              </a:ext>
            </a:extLst>
          </p:cNvPr>
          <p:cNvSpPr>
            <a:spLocks noGrp="1" noChangeArrowheads="1"/>
          </p:cNvSpPr>
          <p:nvPr>
            <p:ph type="sldNum" sz="quarter" idx="11"/>
          </p:nvPr>
        </p:nvSpPr>
        <p:spPr>
          <a:ln/>
        </p:spPr>
        <p:txBody>
          <a:bodyPr/>
          <a:lstStyle>
            <a:lvl1pPr>
              <a:defRPr/>
            </a:lvl1pPr>
          </a:lstStyle>
          <a:p>
            <a:pPr>
              <a:defRPr/>
            </a:pPr>
            <a:fld id="{25E9139E-1132-E74D-AAEB-A81F8150B18F}" type="slidenum">
              <a:rPr lang="en-US" altLang="en-US"/>
              <a:pPr>
                <a:defRPr/>
              </a:pPr>
              <a:t>‹#›</a:t>
            </a:fld>
            <a:endParaRPr lang="en-US" altLang="en-US"/>
          </a:p>
        </p:txBody>
      </p:sp>
    </p:spTree>
    <p:extLst>
      <p:ext uri="{BB962C8B-B14F-4D97-AF65-F5344CB8AC3E}">
        <p14:creationId xmlns:p14="http://schemas.microsoft.com/office/powerpoint/2010/main" val="1802245188"/>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B00FC4D-28B2-774A-BDF5-CB3A5D1E70E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EBDB0E60-2A7B-1B44-BB6D-97BF3A139C97}"/>
              </a:ext>
            </a:extLst>
          </p:cNvPr>
          <p:cNvSpPr>
            <a:spLocks noGrp="1" noChangeArrowheads="1"/>
          </p:cNvSpPr>
          <p:nvPr>
            <p:ph type="sldNum" sz="quarter" idx="11"/>
          </p:nvPr>
        </p:nvSpPr>
        <p:spPr>
          <a:ln/>
        </p:spPr>
        <p:txBody>
          <a:bodyPr/>
          <a:lstStyle>
            <a:lvl1pPr>
              <a:defRPr/>
            </a:lvl1pPr>
          </a:lstStyle>
          <a:p>
            <a:pPr>
              <a:defRPr/>
            </a:pPr>
            <a:fld id="{FC5C9412-F662-064D-BEDC-D33A60B08A72}" type="slidenum">
              <a:rPr lang="en-US" altLang="en-US"/>
              <a:pPr>
                <a:defRPr/>
              </a:pPr>
              <a:t>‹#›</a:t>
            </a:fld>
            <a:endParaRPr lang="en-US" altLang="en-US"/>
          </a:p>
        </p:txBody>
      </p:sp>
    </p:spTree>
    <p:extLst>
      <p:ext uri="{BB962C8B-B14F-4D97-AF65-F5344CB8AC3E}">
        <p14:creationId xmlns:p14="http://schemas.microsoft.com/office/powerpoint/2010/main" val="3471760168"/>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0E3EA30-DFF3-9C4B-9691-5C9AAB88EB4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2B2EE262-3A13-4443-80B8-614C7A4B25F7}"/>
              </a:ext>
            </a:extLst>
          </p:cNvPr>
          <p:cNvSpPr>
            <a:spLocks noGrp="1" noChangeArrowheads="1"/>
          </p:cNvSpPr>
          <p:nvPr>
            <p:ph type="sldNum" sz="quarter" idx="11"/>
          </p:nvPr>
        </p:nvSpPr>
        <p:spPr>
          <a:ln/>
        </p:spPr>
        <p:txBody>
          <a:bodyPr/>
          <a:lstStyle>
            <a:lvl1pPr>
              <a:defRPr/>
            </a:lvl1pPr>
          </a:lstStyle>
          <a:p>
            <a:pPr>
              <a:defRPr/>
            </a:pPr>
            <a:fld id="{C5970A1F-36EE-AC4A-B790-1CFE7EECDED3}" type="slidenum">
              <a:rPr lang="en-US" altLang="en-US"/>
              <a:pPr>
                <a:defRPr/>
              </a:pPr>
              <a:t>‹#›</a:t>
            </a:fld>
            <a:endParaRPr lang="en-US" altLang="en-US"/>
          </a:p>
        </p:txBody>
      </p:sp>
    </p:spTree>
    <p:extLst>
      <p:ext uri="{BB962C8B-B14F-4D97-AF65-F5344CB8AC3E}">
        <p14:creationId xmlns:p14="http://schemas.microsoft.com/office/powerpoint/2010/main" val="3425264658"/>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A476F68-C964-6F4C-B323-CADD64DDE3D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F4A41114-0EC5-4244-A8AE-388F27C49018}"/>
              </a:ext>
            </a:extLst>
          </p:cNvPr>
          <p:cNvSpPr>
            <a:spLocks noGrp="1" noChangeArrowheads="1"/>
          </p:cNvSpPr>
          <p:nvPr>
            <p:ph type="sldNum" sz="quarter" idx="11"/>
          </p:nvPr>
        </p:nvSpPr>
        <p:spPr>
          <a:ln/>
        </p:spPr>
        <p:txBody>
          <a:bodyPr/>
          <a:lstStyle>
            <a:lvl1pPr>
              <a:defRPr/>
            </a:lvl1pPr>
          </a:lstStyle>
          <a:p>
            <a:pPr>
              <a:defRPr/>
            </a:pPr>
            <a:fld id="{C811C9BF-9555-1749-A87B-CA7C52D013D0}" type="slidenum">
              <a:rPr lang="en-US" altLang="en-US"/>
              <a:pPr>
                <a:defRPr/>
              </a:pPr>
              <a:t>‹#›</a:t>
            </a:fld>
            <a:endParaRPr lang="en-US" altLang="en-US"/>
          </a:p>
        </p:txBody>
      </p:sp>
    </p:spTree>
    <p:extLst>
      <p:ext uri="{BB962C8B-B14F-4D97-AF65-F5344CB8AC3E}">
        <p14:creationId xmlns:p14="http://schemas.microsoft.com/office/powerpoint/2010/main" val="144375484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5FE7A5D5-3B98-3B4A-91BA-CD8ED2A5A91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3" name="Rectangle 1030">
            <a:extLst>
              <a:ext uri="{FF2B5EF4-FFF2-40B4-BE49-F238E27FC236}">
                <a16:creationId xmlns:a16="http://schemas.microsoft.com/office/drawing/2014/main" id="{6EFE7942-9EC5-AF40-968B-2407967B19D4}"/>
              </a:ext>
            </a:extLst>
          </p:cNvPr>
          <p:cNvSpPr>
            <a:spLocks noGrp="1" noChangeArrowheads="1"/>
          </p:cNvSpPr>
          <p:nvPr>
            <p:ph type="sldNum" sz="quarter" idx="11"/>
          </p:nvPr>
        </p:nvSpPr>
        <p:spPr>
          <a:ln/>
        </p:spPr>
        <p:txBody>
          <a:bodyPr/>
          <a:lstStyle>
            <a:lvl1pPr>
              <a:defRPr/>
            </a:lvl1pPr>
          </a:lstStyle>
          <a:p>
            <a:pPr>
              <a:defRPr/>
            </a:pPr>
            <a:fld id="{2BE9CDE0-5DCD-7B46-AA26-4594E19FFC96}" type="slidenum">
              <a:rPr lang="en-US" altLang="en-US"/>
              <a:pPr>
                <a:defRPr/>
              </a:pPr>
              <a:t>‹#›</a:t>
            </a:fld>
            <a:endParaRPr lang="en-US" altLang="en-US"/>
          </a:p>
        </p:txBody>
      </p:sp>
    </p:spTree>
    <p:extLst>
      <p:ext uri="{BB962C8B-B14F-4D97-AF65-F5344CB8AC3E}">
        <p14:creationId xmlns:p14="http://schemas.microsoft.com/office/powerpoint/2010/main" val="206536520"/>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9_Title and Horizontal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7592093" cy="762000"/>
          </a:xfrm>
        </p:spPr>
        <p:txBody>
          <a:bodyPr/>
          <a:lstStyle>
            <a:lvl1pPr>
              <a:defRPr>
                <a:latin typeface="Calibri"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396875" y="1362075"/>
            <a:ext cx="7896225" cy="2447925"/>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p:cNvSpPr>
            <a:spLocks noGrp="1"/>
          </p:cNvSpPr>
          <p:nvPr>
            <p:ph idx="11"/>
          </p:nvPr>
        </p:nvSpPr>
        <p:spPr>
          <a:xfrm>
            <a:off x="404565" y="3886201"/>
            <a:ext cx="7896225" cy="2452382"/>
          </a:xfr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205715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3213207847"/>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1232136295"/>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3987259404"/>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1232378915"/>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3353631975"/>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1227343161"/>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2921799603"/>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1200208442"/>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409366847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36AB2A2-A4A5-5347-AAE3-FADA1FF8F550}"/>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16606DB9-E3E9-1843-B9B4-2362ED0179D4}"/>
              </a:ext>
            </a:extLst>
          </p:cNvPr>
          <p:cNvSpPr>
            <a:spLocks noGrp="1" noChangeArrowheads="1"/>
          </p:cNvSpPr>
          <p:nvPr>
            <p:ph type="sldNum" sz="quarter" idx="11"/>
          </p:nvPr>
        </p:nvSpPr>
        <p:spPr>
          <a:ln/>
        </p:spPr>
        <p:txBody>
          <a:bodyPr/>
          <a:lstStyle>
            <a:lvl1pPr>
              <a:defRPr/>
            </a:lvl1pPr>
          </a:lstStyle>
          <a:p>
            <a:pPr>
              <a:defRPr/>
            </a:pPr>
            <a:fld id="{F19B7584-59C6-714F-BE89-0E36189F2848}" type="slidenum">
              <a:rPr lang="en-US" altLang="en-US"/>
              <a:pPr>
                <a:defRPr/>
              </a:pPr>
              <a:t>‹#›</a:t>
            </a:fld>
            <a:endParaRPr lang="en-US" altLang="en-US"/>
          </a:p>
        </p:txBody>
      </p:sp>
    </p:spTree>
    <p:extLst>
      <p:ext uri="{BB962C8B-B14F-4D97-AF65-F5344CB8AC3E}">
        <p14:creationId xmlns:p14="http://schemas.microsoft.com/office/powerpoint/2010/main" val="4102012300"/>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1326321201"/>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410180403"/>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3172334251"/>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2482404959"/>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1501348404"/>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2396358040"/>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2566274157"/>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814173438"/>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727797085"/>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2651697845"/>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4F4482DE-19EA-F743-8B0C-AF1B284B2299}"/>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603AB263-31E2-B64E-A81F-2C5639871A78}"/>
              </a:ext>
            </a:extLst>
          </p:cNvPr>
          <p:cNvSpPr>
            <a:spLocks noGrp="1" noChangeArrowheads="1"/>
          </p:cNvSpPr>
          <p:nvPr>
            <p:ph type="sldNum" sz="quarter" idx="11"/>
          </p:nvPr>
        </p:nvSpPr>
        <p:spPr>
          <a:ln/>
        </p:spPr>
        <p:txBody>
          <a:bodyPr/>
          <a:lstStyle>
            <a:lvl1pPr>
              <a:defRPr/>
            </a:lvl1pPr>
          </a:lstStyle>
          <a:p>
            <a:pPr>
              <a:defRPr/>
            </a:pPr>
            <a:fld id="{B6325E77-4C52-7848-99F4-1877F0C588B2}" type="slidenum">
              <a:rPr lang="en-US" altLang="en-US"/>
              <a:pPr>
                <a:defRPr/>
              </a:pPr>
              <a:t>‹#›</a:t>
            </a:fld>
            <a:endParaRPr lang="en-US" altLang="en-US"/>
          </a:p>
        </p:txBody>
      </p:sp>
    </p:spTree>
    <p:extLst>
      <p:ext uri="{BB962C8B-B14F-4D97-AF65-F5344CB8AC3E}">
        <p14:creationId xmlns:p14="http://schemas.microsoft.com/office/powerpoint/2010/main" val="3869223231"/>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598201720"/>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1793910160"/>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3585655577"/>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97731018"/>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47865251"/>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29905521"/>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34948639"/>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81126672"/>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2078194"/>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5448424"/>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1.xml"/><Relationship Id="rId13" Type="http://schemas.openxmlformats.org/officeDocument/2006/relationships/theme" Target="../theme/theme10.xml"/><Relationship Id="rId3" Type="http://schemas.openxmlformats.org/officeDocument/2006/relationships/slideLayout" Target="../slideLayouts/slideLayout106.xml"/><Relationship Id="rId7" Type="http://schemas.openxmlformats.org/officeDocument/2006/relationships/slideLayout" Target="../slideLayouts/slideLayout110.xml"/><Relationship Id="rId12" Type="http://schemas.openxmlformats.org/officeDocument/2006/relationships/slideLayout" Target="../slideLayouts/slideLayout115.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5" Type="http://schemas.openxmlformats.org/officeDocument/2006/relationships/slideLayout" Target="../slideLayouts/slideLayout108.xml"/><Relationship Id="rId10" Type="http://schemas.openxmlformats.org/officeDocument/2006/relationships/slideLayout" Target="../slideLayouts/slideLayout113.xml"/><Relationship Id="rId4" Type="http://schemas.openxmlformats.org/officeDocument/2006/relationships/slideLayout" Target="../slideLayouts/slideLayout107.xml"/><Relationship Id="rId9" Type="http://schemas.openxmlformats.org/officeDocument/2006/relationships/slideLayout" Target="../slideLayouts/slideLayout112.xml"/><Relationship Id="rId14" Type="http://schemas.openxmlformats.org/officeDocument/2006/relationships/image" Target="../media/image1.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3.xml"/><Relationship Id="rId3" Type="http://schemas.openxmlformats.org/officeDocument/2006/relationships/slideLayout" Target="../slideLayouts/slideLayout118.xml"/><Relationship Id="rId7" Type="http://schemas.openxmlformats.org/officeDocument/2006/relationships/slideLayout" Target="../slideLayouts/slideLayout122.xml"/><Relationship Id="rId12" Type="http://schemas.openxmlformats.org/officeDocument/2006/relationships/theme" Target="../theme/theme11.xml"/><Relationship Id="rId2" Type="http://schemas.openxmlformats.org/officeDocument/2006/relationships/slideLayout" Target="../slideLayouts/slideLayout117.xml"/><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5" Type="http://schemas.openxmlformats.org/officeDocument/2006/relationships/slideLayout" Target="../slideLayouts/slideLayout120.xml"/><Relationship Id="rId10" Type="http://schemas.openxmlformats.org/officeDocument/2006/relationships/slideLayout" Target="../slideLayouts/slideLayout125.xml"/><Relationship Id="rId4" Type="http://schemas.openxmlformats.org/officeDocument/2006/relationships/slideLayout" Target="../slideLayouts/slideLayout119.xml"/><Relationship Id="rId9" Type="http://schemas.openxmlformats.org/officeDocument/2006/relationships/slideLayout" Target="../slideLayouts/slideLayout12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4.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theme" Target="../theme/theme12.xml"/><Relationship Id="rId2" Type="http://schemas.openxmlformats.org/officeDocument/2006/relationships/slideLayout" Target="../slideLayouts/slideLayout128.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5" Type="http://schemas.openxmlformats.org/officeDocument/2006/relationships/slideLayout" Target="../slideLayouts/slideLayout131.xml"/><Relationship Id="rId10" Type="http://schemas.openxmlformats.org/officeDocument/2006/relationships/slideLayout" Target="../slideLayouts/slideLayout136.xml"/><Relationship Id="rId4" Type="http://schemas.openxmlformats.org/officeDocument/2006/relationships/slideLayout" Target="../slideLayouts/slideLayout130.xml"/><Relationship Id="rId9" Type="http://schemas.openxmlformats.org/officeDocument/2006/relationships/slideLayout" Target="../slideLayouts/slideLayout1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1.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8.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theme" Target="../theme/theme7.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image" Target="../media/image1.png"/><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theme" Target="../theme/theme8.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image" Target="../media/image1.png"/><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heme" Target="../theme/theme9.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8" name="Rectangle 1026">
            <a:extLst>
              <a:ext uri="{FF2B5EF4-FFF2-40B4-BE49-F238E27FC236}">
                <a16:creationId xmlns:a16="http://schemas.microsoft.com/office/drawing/2014/main" id="{92C6B81F-42E3-BA45-9AF8-76399543A613}"/>
              </a:ext>
            </a:extLst>
          </p:cNvPr>
          <p:cNvSpPr>
            <a:spLocks noGrp="1" noChangeArrowheads="1"/>
          </p:cNvSpPr>
          <p:nvPr>
            <p:ph type="title"/>
          </p:nvPr>
        </p:nvSpPr>
        <p:spPr bwMode="auto">
          <a:xfrm>
            <a:off x="228600" y="152400"/>
            <a:ext cx="86106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4339" name="Rectangle 1027">
            <a:extLst>
              <a:ext uri="{FF2B5EF4-FFF2-40B4-BE49-F238E27FC236}">
                <a16:creationId xmlns:a16="http://schemas.microsoft.com/office/drawing/2014/main" id="{493C66BC-7CB9-274E-A6C9-B92762DA9C02}"/>
              </a:ext>
            </a:extLst>
          </p:cNvPr>
          <p:cNvSpPr>
            <a:spLocks noGrp="1" noChangeArrowheads="1"/>
          </p:cNvSpPr>
          <p:nvPr>
            <p:ph type="body" idx="1"/>
          </p:nvPr>
        </p:nvSpPr>
        <p:spPr bwMode="auto">
          <a:xfrm>
            <a:off x="228600" y="1095375"/>
            <a:ext cx="861060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A501E58F-3A9C-DD48-B289-923861D1A915}"/>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charset="0"/>
                <a:ea typeface="ＭＳ Ｐゴシック" charset="0"/>
                <a:cs typeface="ＭＳ Ｐゴシック" charset="0"/>
              </a:defRPr>
            </a:lvl1pPr>
          </a:lstStyle>
          <a:p>
            <a:pPr>
              <a:defRPr/>
            </a:pPr>
            <a:endParaRPr lang="en-US"/>
          </a:p>
        </p:txBody>
      </p:sp>
      <p:sp>
        <p:nvSpPr>
          <p:cNvPr id="100358" name="Rectangle 1030">
            <a:extLst>
              <a:ext uri="{FF2B5EF4-FFF2-40B4-BE49-F238E27FC236}">
                <a16:creationId xmlns:a16="http://schemas.microsoft.com/office/drawing/2014/main" id="{71BD1387-A05D-394B-B8F4-FF02837F724C}"/>
              </a:ext>
            </a:extLst>
          </p:cNvPr>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8D774979-90F4-4840-9857-53A7B1F74FA1}" type="slidenum">
              <a:rPr lang="en-US" altLang="en-US"/>
              <a:pPr>
                <a:defRPr/>
              </a:pPr>
              <a:t>‹#›</a:t>
            </a:fld>
            <a:endParaRPr lang="en-US" altLang="en-US"/>
          </a:p>
        </p:txBody>
      </p:sp>
      <p:sp>
        <p:nvSpPr>
          <p:cNvPr id="14342" name="Line 1032">
            <a:extLst>
              <a:ext uri="{FF2B5EF4-FFF2-40B4-BE49-F238E27FC236}">
                <a16:creationId xmlns:a16="http://schemas.microsoft.com/office/drawing/2014/main" id="{6F68501F-FFFE-D945-94C6-E836699281FA}"/>
              </a:ext>
            </a:extLst>
          </p:cNvPr>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43" name="Line 1033">
            <a:extLst>
              <a:ext uri="{FF2B5EF4-FFF2-40B4-BE49-F238E27FC236}">
                <a16:creationId xmlns:a16="http://schemas.microsoft.com/office/drawing/2014/main" id="{22DE2E1B-F139-C24D-B148-F753FB6E4681}"/>
              </a:ext>
            </a:extLst>
          </p:cNvPr>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4344" name="Picture 7" descr="safari.png">
            <a:extLst>
              <a:ext uri="{FF2B5EF4-FFF2-40B4-BE49-F238E27FC236}">
                <a16:creationId xmlns:a16="http://schemas.microsoft.com/office/drawing/2014/main" id="{BC64FB04-0B55-5F44-8D26-EFDD28FAA228}"/>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02" r:id="rId1"/>
    <p:sldLayoutId id="2147485224" r:id="rId2"/>
    <p:sldLayoutId id="2147485225" r:id="rId3"/>
    <p:sldLayoutId id="2147485226" r:id="rId4"/>
    <p:sldLayoutId id="2147485227" r:id="rId5"/>
    <p:sldLayoutId id="2147485228" r:id="rId6"/>
    <p:sldLayoutId id="2147485229" r:id="rId7"/>
    <p:sldLayoutId id="2147485230" r:id="rId8"/>
    <p:sldLayoutId id="2147485231" r:id="rId9"/>
    <p:sldLayoutId id="2147485232" r:id="rId10"/>
    <p:sldLayoutId id="2147485233" r:id="rId11"/>
    <p:sldLayoutId id="2147485234"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charset="0"/>
              </a:defRPr>
            </a:lvl1pPr>
          </a:lstStyle>
          <a:p>
            <a:pPr fontAlgn="base">
              <a:spcBef>
                <a:spcPct val="0"/>
              </a:spcBef>
              <a:spcAft>
                <a:spcPct val="0"/>
              </a:spcAft>
              <a:defRPr/>
            </a:pPr>
            <a:endParaRPr lang="en-US">
              <a:solidFill>
                <a:srgbClr val="000000"/>
              </a:solidFill>
              <a:ea typeface="ＭＳ Ｐゴシック" charset="0"/>
              <a:cs typeface="ＭＳ Ｐゴシック" charset="0"/>
            </a:endParaRP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charset="0"/>
              </a:defRPr>
            </a:lvl1pPr>
          </a:lstStyle>
          <a:p>
            <a:pPr fontAlgn="base">
              <a:spcBef>
                <a:spcPct val="0"/>
              </a:spcBef>
              <a:spcAft>
                <a:spcPct val="0"/>
              </a:spcAft>
              <a:defRPr/>
            </a:pPr>
            <a:fld id="{FB5C1105-7C02-0A4A-BBB4-558A73CD3ACF}" type="slidenum">
              <a:rPr lang="en-US">
                <a:solidFill>
                  <a:srgbClr val="000000"/>
                </a:solidFill>
                <a:ea typeface="ＭＳ Ｐゴシック" charset="0"/>
                <a:cs typeface="ＭＳ Ｐゴシック" charset="0"/>
              </a:rPr>
              <a:pPr fontAlgn="base">
                <a:spcBef>
                  <a:spcPct val="0"/>
                </a:spcBef>
                <a:spcAft>
                  <a:spcPct val="0"/>
                </a:spcAft>
                <a:defRPr/>
              </a:pPr>
              <a:t>‹#›</a:t>
            </a:fld>
            <a:endParaRPr lang="en-US">
              <a:solidFill>
                <a:srgbClr val="000000"/>
              </a:solidFill>
              <a:ea typeface="ＭＳ Ｐゴシック" charset="0"/>
              <a:cs typeface="ＭＳ Ｐゴシック" charset="0"/>
            </a:endParaRPr>
          </a:p>
        </p:txBody>
      </p:sp>
      <p:sp>
        <p:nvSpPr>
          <p:cNvPr id="1030"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31"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032" name="Picture 7" descr="safari.pn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564398526"/>
      </p:ext>
    </p:extLst>
  </p:cSld>
  <p:clrMap bg1="lt1" tx1="dk1" bg2="lt2" tx2="dk2" accent1="accent1" accent2="accent2" accent3="accent3" accent4="accent4" accent5="accent5" accent6="accent6" hlink="hlink" folHlink="folHlink"/>
  <p:sldLayoutIdLst>
    <p:sldLayoutId id="2147485594" r:id="rId1"/>
    <p:sldLayoutId id="2147485595" r:id="rId2"/>
    <p:sldLayoutId id="2147485596" r:id="rId3"/>
    <p:sldLayoutId id="2147485597" r:id="rId4"/>
    <p:sldLayoutId id="2147485598" r:id="rId5"/>
    <p:sldLayoutId id="2147485599" r:id="rId6"/>
    <p:sldLayoutId id="2147485600" r:id="rId7"/>
    <p:sldLayoutId id="2147485601" r:id="rId8"/>
    <p:sldLayoutId id="2147485602" r:id="rId9"/>
    <p:sldLayoutId id="2147485603" r:id="rId10"/>
    <p:sldLayoutId id="2147485604" r:id="rId11"/>
    <p:sldLayoutId id="2147485605"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prstClr val="black"/>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Tree>
    <p:extLst>
      <p:ext uri="{BB962C8B-B14F-4D97-AF65-F5344CB8AC3E}">
        <p14:creationId xmlns:p14="http://schemas.microsoft.com/office/powerpoint/2010/main" val="868458333"/>
      </p:ext>
    </p:extLst>
  </p:cSld>
  <p:clrMap bg1="lt1" tx1="dk1" bg2="lt2" tx2="dk2" accent1="accent1" accent2="accent2" accent3="accent3" accent4="accent4" accent5="accent5" accent6="accent6" hlink="hlink" folHlink="folHlink"/>
  <p:sldLayoutIdLst>
    <p:sldLayoutId id="2147485620" r:id="rId1"/>
    <p:sldLayoutId id="2147485621" r:id="rId2"/>
    <p:sldLayoutId id="2147485622" r:id="rId3"/>
    <p:sldLayoutId id="2147485623" r:id="rId4"/>
    <p:sldLayoutId id="2147485624" r:id="rId5"/>
    <p:sldLayoutId id="2147485625" r:id="rId6"/>
    <p:sldLayoutId id="2147485626" r:id="rId7"/>
    <p:sldLayoutId id="2147485627" r:id="rId8"/>
    <p:sldLayoutId id="2147485628" r:id="rId9"/>
    <p:sldLayoutId id="2147485629" r:id="rId10"/>
    <p:sldLayoutId id="2147485630"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0"/>
            <a:ext cx="8610600" cy="90872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spTree>
    <p:extLst>
      <p:ext uri="{BB962C8B-B14F-4D97-AF65-F5344CB8AC3E}">
        <p14:creationId xmlns:p14="http://schemas.microsoft.com/office/powerpoint/2010/main" val="1372971678"/>
      </p:ext>
    </p:extLst>
  </p:cSld>
  <p:clrMap bg1="lt1" tx1="dk1" bg2="lt2" tx2="dk2" accent1="accent1" accent2="accent2" accent3="accent3" accent4="accent4" accent5="accent5" accent6="accent6" hlink="hlink" folHlink="folHlink"/>
  <p:sldLayoutIdLst>
    <p:sldLayoutId id="2147485633" r:id="rId1"/>
    <p:sldLayoutId id="2147485634" r:id="rId2"/>
    <p:sldLayoutId id="2147485635" r:id="rId3"/>
    <p:sldLayoutId id="2147485636" r:id="rId4"/>
    <p:sldLayoutId id="2147485637" r:id="rId5"/>
    <p:sldLayoutId id="2147485638" r:id="rId6"/>
    <p:sldLayoutId id="2147485639" r:id="rId7"/>
    <p:sldLayoutId id="2147485640" r:id="rId8"/>
    <p:sldLayoutId id="2147485641" r:id="rId9"/>
    <p:sldLayoutId id="2147485642" r:id="rId10"/>
    <p:sldLayoutId id="2147485643"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7650" name="Rectangle 1026">
            <a:extLst>
              <a:ext uri="{FF2B5EF4-FFF2-40B4-BE49-F238E27FC236}">
                <a16:creationId xmlns:a16="http://schemas.microsoft.com/office/drawing/2014/main" id="{0A0E6827-15C8-D447-A4FE-6DDF088FB82D}"/>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27651" name="Rectangle 1027">
            <a:extLst>
              <a:ext uri="{FF2B5EF4-FFF2-40B4-BE49-F238E27FC236}">
                <a16:creationId xmlns:a16="http://schemas.microsoft.com/office/drawing/2014/main" id="{F4E6558B-D79E-0043-98F6-220664313A03}"/>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DDE46EEF-442F-5D41-8A5E-30A426FA3E19}"/>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100358" name="Rectangle 1030">
            <a:extLst>
              <a:ext uri="{FF2B5EF4-FFF2-40B4-BE49-F238E27FC236}">
                <a16:creationId xmlns:a16="http://schemas.microsoft.com/office/drawing/2014/main" id="{D8ED9886-DC67-CA49-8DA9-4C7214252D89}"/>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40979D66-0FA0-8E40-92EB-4AE393C5BE56}" type="slidenum">
              <a:rPr lang="en-US" altLang="en-US"/>
              <a:pPr>
                <a:defRPr/>
              </a:pPr>
              <a:t>‹#›</a:t>
            </a:fld>
            <a:endParaRPr lang="en-US" altLang="en-US"/>
          </a:p>
        </p:txBody>
      </p:sp>
      <p:sp>
        <p:nvSpPr>
          <p:cNvPr id="27654" name="Line 1032">
            <a:extLst>
              <a:ext uri="{FF2B5EF4-FFF2-40B4-BE49-F238E27FC236}">
                <a16:creationId xmlns:a16="http://schemas.microsoft.com/office/drawing/2014/main" id="{73CEE983-44B3-8348-BF71-4537AAB420E3}"/>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5" name="Line 1033">
            <a:extLst>
              <a:ext uri="{FF2B5EF4-FFF2-40B4-BE49-F238E27FC236}">
                <a16:creationId xmlns:a16="http://schemas.microsoft.com/office/drawing/2014/main" id="{A12130F7-CF5E-0143-A9C0-6A7DC811CC02}"/>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7656" name="Picture 7" descr="safari.png">
            <a:extLst>
              <a:ext uri="{FF2B5EF4-FFF2-40B4-BE49-F238E27FC236}">
                <a16:creationId xmlns:a16="http://schemas.microsoft.com/office/drawing/2014/main" id="{7D612E43-C5EE-5048-9650-6137A6E4146C}"/>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03" r:id="rId1"/>
    <p:sldLayoutId id="2147485304" r:id="rId2"/>
    <p:sldLayoutId id="2147485305" r:id="rId3"/>
    <p:sldLayoutId id="2147485306" r:id="rId4"/>
    <p:sldLayoutId id="2147485307" r:id="rId5"/>
    <p:sldLayoutId id="2147485308" r:id="rId6"/>
    <p:sldLayoutId id="2147485309" r:id="rId7"/>
    <p:sldLayoutId id="2147485310" r:id="rId8"/>
    <p:sldLayoutId id="2147485311" r:id="rId9"/>
    <p:sldLayoutId id="2147485312" r:id="rId10"/>
    <p:sldLayoutId id="214748531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128"/>
          <a:cs typeface="+mj-cs"/>
        </a:defRPr>
      </a:lvl1pPr>
      <a:lvl2pPr algn="l" rtl="0" eaLnBrk="0" fontAlgn="base" hangingPunct="0">
        <a:spcBef>
          <a:spcPct val="0"/>
        </a:spcBef>
        <a:spcAft>
          <a:spcPct val="0"/>
        </a:spcAft>
        <a:defRPr sz="4000">
          <a:solidFill>
            <a:schemeClr val="tx2"/>
          </a:solidFill>
          <a:latin typeface="Garamond" pitchFamily="18" charset="0"/>
          <a:ea typeface="ＭＳ Ｐゴシック"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128"/>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36FF5B-B817-3248-B1BE-89B242E8F784}"/>
              </a:ext>
            </a:extLst>
          </p:cNvPr>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9939" name="Text Placeholder 2">
            <a:extLst>
              <a:ext uri="{FF2B5EF4-FFF2-40B4-BE49-F238E27FC236}">
                <a16:creationId xmlns:a16="http://schemas.microsoft.com/office/drawing/2014/main" id="{530DFD7F-D03B-304F-B9A4-66B484C0572B}"/>
              </a:ext>
            </a:extLst>
          </p:cNvPr>
          <p:cNvSpPr>
            <a:spLocks noGrp="1"/>
          </p:cNvSpPr>
          <p:nvPr>
            <p:ph type="body" idx="1"/>
          </p:nvPr>
        </p:nvSpPr>
        <p:spPr bwMode="auto">
          <a:xfrm>
            <a:off x="123825" y="1250950"/>
            <a:ext cx="8897938" cy="52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49038DA1-3AC9-7848-8F3D-625425CFCA4A}"/>
              </a:ext>
            </a:extLst>
          </p:cNvPr>
          <p:cNvSpPr>
            <a:spLocks noGrp="1"/>
          </p:cNvSpPr>
          <p:nvPr>
            <p:ph type="dt" sz="half" idx="2"/>
          </p:nvPr>
        </p:nvSpPr>
        <p:spPr>
          <a:xfrm>
            <a:off x="123825" y="6543675"/>
            <a:ext cx="1820863" cy="228600"/>
          </a:xfrm>
          <a:prstGeom prst="rect">
            <a:avLst/>
          </a:prstGeom>
        </p:spPr>
        <p:txBody>
          <a:bodyPr vert="horz" wrap="square" lIns="91440" tIns="45720" rIns="91440" bIns="45720" numCol="1" anchor="ctr" anchorCtr="0" compatLnSpc="1">
            <a:prstTxWarp prst="textNoShape">
              <a:avLst/>
            </a:prstTxWarp>
          </a:bodyPr>
          <a:lstStyle>
            <a:lvl1pPr eaLnBrk="1" hangingPunct="1">
              <a:defRPr sz="900">
                <a:solidFill>
                  <a:srgbClr val="000000"/>
                </a:solidFill>
                <a:latin typeface="Calibri" charset="0"/>
                <a:ea typeface="ＭＳ Ｐゴシック" charset="-128"/>
              </a:defRPr>
            </a:lvl1pPr>
          </a:lstStyle>
          <a:p>
            <a:pPr>
              <a:defRPr/>
            </a:pPr>
            <a:fld id="{035F1374-CFE1-074A-AFD7-2680A2544200}" type="datetime1">
              <a:rPr lang="en-US" altLang="en-US"/>
              <a:pPr>
                <a:defRPr/>
              </a:pPr>
              <a:t>10/5/22</a:t>
            </a:fld>
            <a:endParaRPr lang="en-US" altLang="en-US"/>
          </a:p>
        </p:txBody>
      </p:sp>
      <p:sp>
        <p:nvSpPr>
          <p:cNvPr id="5" name="Footer Placeholder 4">
            <a:extLst>
              <a:ext uri="{FF2B5EF4-FFF2-40B4-BE49-F238E27FC236}">
                <a16:creationId xmlns:a16="http://schemas.microsoft.com/office/drawing/2014/main" id="{146E0C30-0DC0-8140-9A88-68520FBA32CB}"/>
              </a:ext>
            </a:extLst>
          </p:cNvPr>
          <p:cNvSpPr>
            <a:spLocks noGrp="1"/>
          </p:cNvSpPr>
          <p:nvPr>
            <p:ph type="ftr" sz="quarter" idx="3"/>
          </p:nvPr>
        </p:nvSpPr>
        <p:spPr>
          <a:xfrm>
            <a:off x="2549525" y="6543675"/>
            <a:ext cx="3771900" cy="228600"/>
          </a:xfrm>
          <a:prstGeom prst="rect">
            <a:avLst/>
          </a:prstGeom>
        </p:spPr>
        <p:txBody>
          <a:bodyPr vert="horz" lIns="91440" tIns="45720" rIns="91440" bIns="45720" rtlCol="0" anchor="ctr"/>
          <a:lstStyle>
            <a:lvl1pPr algn="l" eaLnBrk="1" fontAlgn="auto" hangingPunct="1">
              <a:spcBef>
                <a:spcPts val="0"/>
              </a:spcBef>
              <a:spcAft>
                <a:spcPts val="0"/>
              </a:spcAft>
              <a:defRPr sz="950" cap="all" baseline="0">
                <a:solidFill>
                  <a:prstClr val="black">
                    <a:alpha val="75000"/>
                  </a:prstClr>
                </a:solidFill>
                <a:latin typeface="Calibri"/>
                <a:ea typeface="+mn-ea"/>
              </a:defRPr>
            </a:lvl1pPr>
          </a:lstStyle>
          <a:p>
            <a:pPr>
              <a:defRPr/>
            </a:pPr>
            <a:endParaRPr lang="en-US"/>
          </a:p>
        </p:txBody>
      </p:sp>
      <p:sp>
        <p:nvSpPr>
          <p:cNvPr id="8" name="Slide Number Placeholder 7">
            <a:extLst>
              <a:ext uri="{FF2B5EF4-FFF2-40B4-BE49-F238E27FC236}">
                <a16:creationId xmlns:a16="http://schemas.microsoft.com/office/drawing/2014/main" id="{189A7BE4-AC87-1643-A287-B8425B91E4D0}"/>
              </a:ext>
            </a:extLst>
          </p:cNvPr>
          <p:cNvSpPr>
            <a:spLocks noGrp="1"/>
          </p:cNvSpPr>
          <p:nvPr>
            <p:ph type="sldNum" sz="quarter" idx="4"/>
          </p:nvPr>
        </p:nvSpPr>
        <p:spPr>
          <a:xfrm>
            <a:off x="6924675" y="6456363"/>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600">
                <a:solidFill>
                  <a:srgbClr val="000000"/>
                </a:solidFill>
                <a:latin typeface="Calibri" charset="0"/>
                <a:ea typeface="ＭＳ Ｐゴシック" charset="-128"/>
              </a:defRPr>
            </a:lvl1pPr>
          </a:lstStyle>
          <a:p>
            <a:pPr>
              <a:defRPr/>
            </a:pPr>
            <a:fld id="{94547778-4309-4A4E-AFF8-827346471F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314" r:id="rId1"/>
    <p:sldLayoutId id="2147485315" r:id="rId2"/>
    <p:sldLayoutId id="2147485316" r:id="rId3"/>
    <p:sldLayoutId id="2147485317" r:id="rId4"/>
    <p:sldLayoutId id="2147485318" r:id="rId5"/>
    <p:sldLayoutId id="2147485319" r:id="rId6"/>
    <p:sldLayoutId id="2147485320" r:id="rId7"/>
    <p:sldLayoutId id="2147485321" r:id="rId8"/>
    <p:sldLayoutId id="2147485322" r:id="rId9"/>
    <p:sldLayoutId id="2147485323" r:id="rId10"/>
    <p:sldLayoutId id="2147485324" r:id="rId11"/>
    <p:sldLayoutId id="2147485325" r:id="rId12"/>
  </p:sldLayoutIdLst>
  <p:hf hdr="0" ftr="0" dt="0"/>
  <p:txStyles>
    <p:titleStyle>
      <a:lvl1pPr algn="ctr" rtl="0" eaLnBrk="0" fontAlgn="base" hangingPunct="0">
        <a:lnSpc>
          <a:spcPct val="90000"/>
        </a:lnSpc>
        <a:spcBef>
          <a:spcPct val="0"/>
        </a:spcBef>
        <a:spcAft>
          <a:spcPct val="0"/>
        </a:spcAft>
        <a:defRPr sz="4800" kern="1200" spc="-120">
          <a:solidFill>
            <a:schemeClr val="bg1"/>
          </a:solidFill>
          <a:latin typeface="+mj-lt"/>
          <a:ea typeface="ＭＳ Ｐゴシック" charset="-128"/>
          <a:cs typeface="+mj-cs"/>
        </a:defRPr>
      </a:lvl1pPr>
      <a:lvl2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2pPr>
      <a:lvl3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3pPr>
      <a:lvl4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4pPr>
      <a:lvl5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5pPr>
      <a:lvl6pPr marL="457200" algn="ctr" rtl="0" fontAlgn="base">
        <a:lnSpc>
          <a:spcPct val="90000"/>
        </a:lnSpc>
        <a:spcBef>
          <a:spcPct val="0"/>
        </a:spcBef>
        <a:spcAft>
          <a:spcPct val="0"/>
        </a:spcAft>
        <a:defRPr sz="4800">
          <a:solidFill>
            <a:schemeClr val="bg1"/>
          </a:solidFill>
          <a:latin typeface="Calibri" charset="0"/>
          <a:ea typeface="ＭＳ Ｐゴシック" charset="-128"/>
        </a:defRPr>
      </a:lvl6pPr>
      <a:lvl7pPr marL="914400" algn="ctr" rtl="0" fontAlgn="base">
        <a:lnSpc>
          <a:spcPct val="90000"/>
        </a:lnSpc>
        <a:spcBef>
          <a:spcPct val="0"/>
        </a:spcBef>
        <a:spcAft>
          <a:spcPct val="0"/>
        </a:spcAft>
        <a:defRPr sz="4800">
          <a:solidFill>
            <a:schemeClr val="bg1"/>
          </a:solidFill>
          <a:latin typeface="Calibri" charset="0"/>
          <a:ea typeface="ＭＳ Ｐゴシック" charset="-128"/>
        </a:defRPr>
      </a:lvl7pPr>
      <a:lvl8pPr marL="1371600" algn="ctr" rtl="0" fontAlgn="base">
        <a:lnSpc>
          <a:spcPct val="90000"/>
        </a:lnSpc>
        <a:spcBef>
          <a:spcPct val="0"/>
        </a:spcBef>
        <a:spcAft>
          <a:spcPct val="0"/>
        </a:spcAft>
        <a:defRPr sz="4800">
          <a:solidFill>
            <a:schemeClr val="bg1"/>
          </a:solidFill>
          <a:latin typeface="Calibri" charset="0"/>
          <a:ea typeface="ＭＳ Ｐゴシック" charset="-128"/>
        </a:defRPr>
      </a:lvl8pPr>
      <a:lvl9pPr marL="1828800" algn="ctr" rtl="0" fontAlgn="base">
        <a:lnSpc>
          <a:spcPct val="90000"/>
        </a:lnSpc>
        <a:spcBef>
          <a:spcPct val="0"/>
        </a:spcBef>
        <a:spcAft>
          <a:spcPct val="0"/>
        </a:spcAft>
        <a:defRPr sz="4800">
          <a:solidFill>
            <a:schemeClr val="bg1"/>
          </a:solidFill>
          <a:latin typeface="Calibri" charset="0"/>
          <a:ea typeface="ＭＳ Ｐゴシック" charset="-128"/>
        </a:defRPr>
      </a:lvl9pPr>
    </p:titleStyle>
    <p:bodyStyle>
      <a:lvl1pPr marL="182563" indent="-182563" algn="l" rtl="0" eaLnBrk="0" fontAlgn="base" hangingPunct="0">
        <a:lnSpc>
          <a:spcPct val="85000"/>
        </a:lnSpc>
        <a:spcBef>
          <a:spcPts val="1300"/>
        </a:spcBef>
        <a:spcAft>
          <a:spcPct val="0"/>
        </a:spcAft>
        <a:buFont typeface="Arial" panose="020B0604020202020204" pitchFamily="34" charset="0"/>
        <a:buChar char="•"/>
        <a:defRPr sz="2800" i="1" kern="1200">
          <a:solidFill>
            <a:schemeClr val="tx1"/>
          </a:solidFill>
          <a:latin typeface="+mn-lt"/>
          <a:ea typeface="ＭＳ Ｐゴシック" charset="-128"/>
          <a:cs typeface="+mn-cs"/>
        </a:defRPr>
      </a:lvl1pPr>
      <a:lvl2pPr marL="365125" indent="-182563" algn="l" rtl="0" eaLnBrk="0" fontAlgn="base" hangingPunct="0">
        <a:lnSpc>
          <a:spcPct val="85000"/>
        </a:lnSpc>
        <a:spcBef>
          <a:spcPts val="600"/>
        </a:spcBef>
        <a:spcAft>
          <a:spcPct val="0"/>
        </a:spcAft>
        <a:buFont typeface="Calibri" panose="020F0502020204030204" pitchFamily="34" charset="0"/>
        <a:buChar char="‐"/>
        <a:defRPr sz="2400" kern="1200">
          <a:solidFill>
            <a:schemeClr val="tx1"/>
          </a:solidFill>
          <a:latin typeface="+mn-lt"/>
          <a:ea typeface="ＭＳ Ｐゴシック" charset="-128"/>
          <a:cs typeface="+mn-cs"/>
        </a:defRPr>
      </a:lvl2pPr>
      <a:lvl3pPr marL="547688" indent="-182563" algn="l" rtl="0" eaLnBrk="0" fontAlgn="base" hangingPunct="0">
        <a:lnSpc>
          <a:spcPct val="85000"/>
        </a:lnSpc>
        <a:spcBef>
          <a:spcPts val="600"/>
        </a:spcBef>
        <a:spcAft>
          <a:spcPct val="0"/>
        </a:spcAft>
        <a:buFont typeface="Arial" panose="020B0604020202020204" pitchFamily="34" charset="0"/>
        <a:buChar char="•"/>
        <a:defRPr sz="2000" i="1" kern="1200">
          <a:solidFill>
            <a:schemeClr val="tx1"/>
          </a:solidFill>
          <a:latin typeface="+mn-lt"/>
          <a:ea typeface="ＭＳ Ｐゴシック" charset="-128"/>
          <a:cs typeface="+mn-cs"/>
        </a:defRPr>
      </a:lvl3pPr>
      <a:lvl4pPr marL="730250" indent="-182563" algn="l" rtl="0" eaLnBrk="0" fontAlgn="base" hangingPunct="0">
        <a:lnSpc>
          <a:spcPct val="85000"/>
        </a:lnSpc>
        <a:spcBef>
          <a:spcPts val="600"/>
        </a:spcBef>
        <a:spcAft>
          <a:spcPct val="0"/>
        </a:spcAft>
        <a:buFont typeface="Arial" panose="020B0604020202020204" pitchFamily="34" charset="0"/>
        <a:buChar char="•"/>
        <a:defRPr kern="1200">
          <a:solidFill>
            <a:schemeClr val="tx1"/>
          </a:solidFill>
          <a:latin typeface="+mn-lt"/>
          <a:ea typeface="ＭＳ Ｐゴシック" charset="-128"/>
          <a:cs typeface="+mn-cs"/>
        </a:defRPr>
      </a:lvl4pPr>
      <a:lvl5pPr marL="914400" indent="-182563" algn="l" rtl="0" eaLnBrk="0" fontAlgn="base" hangingPunct="0">
        <a:lnSpc>
          <a:spcPct val="85000"/>
        </a:lnSpc>
        <a:spcBef>
          <a:spcPts val="600"/>
        </a:spcBef>
        <a:spcAft>
          <a:spcPct val="0"/>
        </a:spcAft>
        <a:buFont typeface="Arial" panose="020B0604020202020204" pitchFamily="34" charset="0"/>
        <a:buChar char="•"/>
        <a:defRPr kern="1200">
          <a:solidFill>
            <a:schemeClr val="tx1"/>
          </a:solidFill>
          <a:latin typeface="+mn-lt"/>
          <a:ea typeface="ＭＳ Ｐゴシック" charset="-128"/>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3250" name="Rectangle 1026">
            <a:extLst>
              <a:ext uri="{FF2B5EF4-FFF2-40B4-BE49-F238E27FC236}">
                <a16:creationId xmlns:a16="http://schemas.microsoft.com/office/drawing/2014/main" id="{50B0808F-49E2-AB42-ACBA-4E35ED922A2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3251" name="Rectangle 1027">
            <a:extLst>
              <a:ext uri="{FF2B5EF4-FFF2-40B4-BE49-F238E27FC236}">
                <a16:creationId xmlns:a16="http://schemas.microsoft.com/office/drawing/2014/main" id="{562AC510-B8DF-A441-B35B-899DA7A96178}"/>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CC8208DC-5F6B-E449-AF5F-DA8F53B610F0}"/>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100358" name="Rectangle 1030">
            <a:extLst>
              <a:ext uri="{FF2B5EF4-FFF2-40B4-BE49-F238E27FC236}">
                <a16:creationId xmlns:a16="http://schemas.microsoft.com/office/drawing/2014/main" id="{32CFAF1D-3E13-B549-BCE4-645402069D99}"/>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CF8A26E8-21FA-874A-BBD9-7AB3F548D17E}" type="slidenum">
              <a:rPr lang="en-US" altLang="en-US"/>
              <a:pPr>
                <a:defRPr/>
              </a:pPr>
              <a:t>‹#›</a:t>
            </a:fld>
            <a:endParaRPr lang="en-US" altLang="en-US"/>
          </a:p>
        </p:txBody>
      </p:sp>
      <p:sp>
        <p:nvSpPr>
          <p:cNvPr id="53254" name="Line 1032">
            <a:extLst>
              <a:ext uri="{FF2B5EF4-FFF2-40B4-BE49-F238E27FC236}">
                <a16:creationId xmlns:a16="http://schemas.microsoft.com/office/drawing/2014/main" id="{79714397-DDB8-1D40-B2A0-37E6CD834448}"/>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5" name="Line 1033">
            <a:extLst>
              <a:ext uri="{FF2B5EF4-FFF2-40B4-BE49-F238E27FC236}">
                <a16:creationId xmlns:a16="http://schemas.microsoft.com/office/drawing/2014/main" id="{17505EFF-7EB4-CD41-8710-71671FCD9C56}"/>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3256" name="Picture 7" descr="safari.png">
            <a:extLst>
              <a:ext uri="{FF2B5EF4-FFF2-40B4-BE49-F238E27FC236}">
                <a16:creationId xmlns:a16="http://schemas.microsoft.com/office/drawing/2014/main" id="{4B855D20-735A-E147-9633-5EF53191A250}"/>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26" r:id="rId1"/>
    <p:sldLayoutId id="2147485327" r:id="rId2"/>
    <p:sldLayoutId id="2147485328" r:id="rId3"/>
    <p:sldLayoutId id="2147485329" r:id="rId4"/>
    <p:sldLayoutId id="2147485330" r:id="rId5"/>
    <p:sldLayoutId id="2147485331" r:id="rId6"/>
    <p:sldLayoutId id="2147485332" r:id="rId7"/>
    <p:sldLayoutId id="2147485333" r:id="rId8"/>
    <p:sldLayoutId id="2147485334" r:id="rId9"/>
    <p:sldLayoutId id="2147485335" r:id="rId10"/>
    <p:sldLayoutId id="2147485336"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128"/>
          <a:cs typeface="+mj-cs"/>
        </a:defRPr>
      </a:lvl1pPr>
      <a:lvl2pPr algn="l" rtl="0" eaLnBrk="0" fontAlgn="base" hangingPunct="0">
        <a:spcBef>
          <a:spcPct val="0"/>
        </a:spcBef>
        <a:spcAft>
          <a:spcPct val="0"/>
        </a:spcAft>
        <a:defRPr sz="4000">
          <a:solidFill>
            <a:schemeClr val="tx2"/>
          </a:solidFill>
          <a:latin typeface="Garamond" pitchFamily="18" charset="0"/>
          <a:ea typeface="ＭＳ Ｐゴシック"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128"/>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8850" name="Rectangle 1026">
            <a:extLst>
              <a:ext uri="{FF2B5EF4-FFF2-40B4-BE49-F238E27FC236}">
                <a16:creationId xmlns:a16="http://schemas.microsoft.com/office/drawing/2014/main" id="{AAAA2B8E-1380-824A-B8DB-CB75F194009C}"/>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78851" name="Rectangle 1027">
            <a:extLst>
              <a:ext uri="{FF2B5EF4-FFF2-40B4-BE49-F238E27FC236}">
                <a16:creationId xmlns:a16="http://schemas.microsoft.com/office/drawing/2014/main" id="{E388CACB-9070-D241-AEB3-F5601B968447}"/>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F3334574-36A6-D841-9BF1-505C85F84C36}"/>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B81B7CC0-EA57-B64A-A380-FEE9D4D6634D}"/>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fontAlgn="auto" hangingPunct="1">
              <a:spcBef>
                <a:spcPts val="0"/>
              </a:spcBef>
              <a:spcAft>
                <a:spcPts val="0"/>
              </a:spcAft>
              <a:defRPr sz="1600">
                <a:solidFill>
                  <a:srgbClr val="000000"/>
                </a:solidFill>
                <a:latin typeface="Garamond" pitchFamily="18" charset="0"/>
                <a:ea typeface="+mn-ea"/>
                <a:cs typeface="+mn-cs"/>
              </a:defRPr>
            </a:lvl1pPr>
          </a:lstStyle>
          <a:p>
            <a:pPr>
              <a:defRPr/>
            </a:pPr>
            <a:fld id="{42786A5A-CF13-CB4F-9A96-305D1DC0C779}" type="slidenum">
              <a:rPr lang="en-US" altLang="en-US"/>
              <a:pPr>
                <a:defRPr/>
              </a:pPr>
              <a:t>‹#›</a:t>
            </a:fld>
            <a:endParaRPr lang="en-US" altLang="en-US"/>
          </a:p>
        </p:txBody>
      </p:sp>
      <p:sp>
        <p:nvSpPr>
          <p:cNvPr id="78854" name="Line 1032">
            <a:extLst>
              <a:ext uri="{FF2B5EF4-FFF2-40B4-BE49-F238E27FC236}">
                <a16:creationId xmlns:a16="http://schemas.microsoft.com/office/drawing/2014/main" id="{B3D8C9C5-A709-DE4A-A600-A884A00AD5EA}"/>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855" name="Line 1033">
            <a:extLst>
              <a:ext uri="{FF2B5EF4-FFF2-40B4-BE49-F238E27FC236}">
                <a16:creationId xmlns:a16="http://schemas.microsoft.com/office/drawing/2014/main" id="{4CF90C62-F606-754B-AB94-6F167773B0B1}"/>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338" r:id="rId1"/>
    <p:sldLayoutId id="2147485339" r:id="rId2"/>
    <p:sldLayoutId id="2147485340" r:id="rId3"/>
    <p:sldLayoutId id="2147485341" r:id="rId4"/>
    <p:sldLayoutId id="2147485342" r:id="rId5"/>
    <p:sldLayoutId id="2147485343" r:id="rId6"/>
    <p:sldLayoutId id="2147485344" r:id="rId7"/>
    <p:sldLayoutId id="2147485345" r:id="rId8"/>
    <p:sldLayoutId id="2147485346" r:id="rId9"/>
    <p:sldLayoutId id="2147485347" r:id="rId10"/>
    <p:sldLayoutId id="214748534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5666" name="Rectangle 1026">
            <a:extLst>
              <a:ext uri="{FF2B5EF4-FFF2-40B4-BE49-F238E27FC236}">
                <a16:creationId xmlns:a16="http://schemas.microsoft.com/office/drawing/2014/main" id="{767842EF-2E87-9649-8E4C-4EF07515E69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625667" name="Rectangle 1027">
            <a:extLst>
              <a:ext uri="{FF2B5EF4-FFF2-40B4-BE49-F238E27FC236}">
                <a16:creationId xmlns:a16="http://schemas.microsoft.com/office/drawing/2014/main" id="{7F46E882-405C-294F-A176-5EB4B6E5E8E2}"/>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3955FDDD-00C5-1D4C-912E-1BDB0E3BD330}"/>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2C1267A1-BE40-C34F-A587-D92B7D4A5D5B}"/>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defRPr>
            </a:lvl1pPr>
          </a:lstStyle>
          <a:p>
            <a:pPr>
              <a:defRPr/>
            </a:pPr>
            <a:fld id="{B1C60925-3F6D-0244-A63C-8428EA4EFD07}" type="slidenum">
              <a:rPr lang="en-US" altLang="en-US"/>
              <a:pPr>
                <a:defRPr/>
              </a:pPr>
              <a:t>‹#›</a:t>
            </a:fld>
            <a:endParaRPr lang="en-US" altLang="en-US"/>
          </a:p>
        </p:txBody>
      </p:sp>
      <p:sp>
        <p:nvSpPr>
          <p:cNvPr id="625670" name="Line 1032">
            <a:extLst>
              <a:ext uri="{FF2B5EF4-FFF2-40B4-BE49-F238E27FC236}">
                <a16:creationId xmlns:a16="http://schemas.microsoft.com/office/drawing/2014/main" id="{BEFE2080-76AE-4B40-AEAD-392FD767B104}"/>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5671" name="Line 1033">
            <a:extLst>
              <a:ext uri="{FF2B5EF4-FFF2-40B4-BE49-F238E27FC236}">
                <a16:creationId xmlns:a16="http://schemas.microsoft.com/office/drawing/2014/main" id="{23A53299-EA82-2047-A09E-6BA500656893}"/>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428" r:id="rId1"/>
    <p:sldLayoutId id="2147485257" r:id="rId2"/>
    <p:sldLayoutId id="2147485258" r:id="rId3"/>
    <p:sldLayoutId id="2147485259" r:id="rId4"/>
    <p:sldLayoutId id="2147485260" r:id="rId5"/>
    <p:sldLayoutId id="2147485261" r:id="rId6"/>
    <p:sldLayoutId id="2147485262" r:id="rId7"/>
    <p:sldLayoutId id="2147485263" r:id="rId8"/>
    <p:sldLayoutId id="2147485264" r:id="rId9"/>
    <p:sldLayoutId id="2147485265" r:id="rId10"/>
    <p:sldLayoutId id="2147485266" r:id="rId11"/>
    <p:sldLayoutId id="2147485267" r:id="rId12"/>
    <p:sldLayoutId id="2147485631" r:id="rId13"/>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spTree>
    <p:extLst>
      <p:ext uri="{BB962C8B-B14F-4D97-AF65-F5344CB8AC3E}">
        <p14:creationId xmlns:p14="http://schemas.microsoft.com/office/powerpoint/2010/main" val="2350132332"/>
      </p:ext>
    </p:extLst>
  </p:cSld>
  <p:clrMap bg1="lt1" tx1="dk1" bg2="lt2" tx2="dk2" accent1="accent1" accent2="accent2" accent3="accent3" accent4="accent4" accent5="accent5" accent6="accent6" hlink="hlink" folHlink="folHlink"/>
  <p:sldLayoutIdLst>
    <p:sldLayoutId id="2147485495" r:id="rId1"/>
    <p:sldLayoutId id="2147485496" r:id="rId2"/>
    <p:sldLayoutId id="2147485497" r:id="rId3"/>
    <p:sldLayoutId id="2147485498" r:id="rId4"/>
    <p:sldLayoutId id="2147485499" r:id="rId5"/>
    <p:sldLayoutId id="2147485500" r:id="rId6"/>
    <p:sldLayoutId id="2147485501" r:id="rId7"/>
    <p:sldLayoutId id="2147485502" r:id="rId8"/>
    <p:sldLayoutId id="2147485503" r:id="rId9"/>
    <p:sldLayoutId id="2147485504" r:id="rId10"/>
    <p:sldLayoutId id="2147485505"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166069847"/>
      </p:ext>
    </p:extLst>
  </p:cSld>
  <p:clrMap bg1="lt1" tx1="dk1" bg2="lt2" tx2="dk2" accent1="accent1" accent2="accent2" accent3="accent3" accent4="accent4" accent5="accent5" accent6="accent6" hlink="hlink" folHlink="folHlink"/>
  <p:sldLayoutIdLst>
    <p:sldLayoutId id="2147485507" r:id="rId1"/>
    <p:sldLayoutId id="2147485508" r:id="rId2"/>
    <p:sldLayoutId id="2147485509" r:id="rId3"/>
    <p:sldLayoutId id="2147485510" r:id="rId4"/>
    <p:sldLayoutId id="2147485511" r:id="rId5"/>
    <p:sldLayoutId id="2147485512" r:id="rId6"/>
    <p:sldLayoutId id="2147485513" r:id="rId7"/>
    <p:sldLayoutId id="2147485514" r:id="rId8"/>
    <p:sldLayoutId id="2147485515" r:id="rId9"/>
    <p:sldLayoutId id="2147485516" r:id="rId10"/>
    <p:sldLayoutId id="2147485517"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616914689"/>
      </p:ext>
    </p:extLst>
  </p:cSld>
  <p:clrMap bg1="lt1" tx1="dk1" bg2="lt2" tx2="dk2" accent1="accent1" accent2="accent2" accent3="accent3" accent4="accent4" accent5="accent5" accent6="accent6" hlink="hlink" folHlink="folHlink"/>
  <p:sldLayoutIdLst>
    <p:sldLayoutId id="2147485532" r:id="rId1"/>
    <p:sldLayoutId id="2147485533" r:id="rId2"/>
    <p:sldLayoutId id="2147485534" r:id="rId3"/>
    <p:sldLayoutId id="2147485535" r:id="rId4"/>
    <p:sldLayoutId id="2147485536" r:id="rId5"/>
    <p:sldLayoutId id="2147485537" r:id="rId6"/>
    <p:sldLayoutId id="2147485538" r:id="rId7"/>
    <p:sldLayoutId id="2147485539" r:id="rId8"/>
    <p:sldLayoutId id="2147485540" r:id="rId9"/>
    <p:sldLayoutId id="2147485541" r:id="rId10"/>
    <p:sldLayoutId id="214748554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9.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9.xml"/><Relationship Id="rId1" Type="http://schemas.openxmlformats.org/officeDocument/2006/relationships/vmlDrawing" Target="../drawings/vmlDrawing2.vml"/><Relationship Id="rId4" Type="http://schemas.openxmlformats.org/officeDocument/2006/relationships/image" Target="../media/image6.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9.xml"/><Relationship Id="rId1" Type="http://schemas.openxmlformats.org/officeDocument/2006/relationships/vmlDrawing" Target="../drawings/vmlDrawing3.vml"/><Relationship Id="rId4" Type="http://schemas.openxmlformats.org/officeDocument/2006/relationships/image" Target="../media/image7.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5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8.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59.xml"/><Relationship Id="rId4" Type="http://schemas.openxmlformats.org/officeDocument/2006/relationships/image" Target="../media/image10.emf"/></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59.xml"/><Relationship Id="rId5" Type="http://schemas.openxmlformats.org/officeDocument/2006/relationships/image" Target="../media/image10.emf"/><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hyperlink" Target="https://gcc.gnu.org/wiki/cauldron2014?action=AttachFile&amp;do=get&amp;target=Cauldron14_AVX-512_Vector_ISA_Kirill_Yukhin_20140711.pdf" TargetMode="External"/><Relationship Id="rId5" Type="http://schemas.openxmlformats.org/officeDocument/2006/relationships/hyperlink" Target="https://www.intel.sg/content/dam/www/public/apac/xa/en/pdfs/ssg/Intel_Processor_Architecture_SIMD_Instructions.pdf" TargetMode="External"/><Relationship Id="rId4" Type="http://schemas.openxmlformats.org/officeDocument/2006/relationships/notesSlide" Target="../notesSlides/notesSlide7.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youtu.be/fP4kZ2Zx_84" TargetMode="External"/><Relationship Id="rId1" Type="http://schemas.openxmlformats.org/officeDocument/2006/relationships/slideLayout" Target="../slideLayouts/slideLayout5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8.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59.xml"/><Relationship Id="rId5" Type="http://schemas.openxmlformats.org/officeDocument/2006/relationships/hyperlink" Target="https://www.cerebras.net/cerebras-wafer-scale-engine-why-we-need-big-chips-for-deep-learning/" TargetMode="External"/><Relationship Id="rId4" Type="http://schemas.openxmlformats.org/officeDocument/2006/relationships/hyperlink" Target="https://www.anandtech.com/show/14758/hot-chips-31-live-blogs-cerebras-wafer-scale-deep-learning"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59.xml"/><Relationship Id="rId6" Type="http://schemas.openxmlformats.org/officeDocument/2006/relationships/hyperlink" Target="https://www.cerebras.net/cerebras-wafer-scale-engine-why-we-need-big-chips-for-deep-learning/" TargetMode="External"/><Relationship Id="rId5" Type="http://schemas.openxmlformats.org/officeDocument/2006/relationships/hyperlink" Target="https://www.anandtech.com/show/14758/hot-chips-31-live-blogs-cerebras-wafer-scale-deep-learning" TargetMode="External"/><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59.xml"/><Relationship Id="rId4" Type="http://schemas.openxmlformats.org/officeDocument/2006/relationships/image" Target="../media/image1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2.xml"/><Relationship Id="rId1" Type="http://schemas.openxmlformats.org/officeDocument/2006/relationships/slideLayout" Target="../slideLayouts/slideLayout59.xml"/></Relationships>
</file>

<file path=ppt/slides/_rels/slide3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3.xml"/><Relationship Id="rId1" Type="http://schemas.openxmlformats.org/officeDocument/2006/relationships/slideLayout" Target="../slideLayouts/slideLayout59.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safari.ethz.ch/safari-live-seminar-sean-lie-28-feb-2022/" TargetMode="External"/><Relationship Id="rId1" Type="http://schemas.openxmlformats.org/officeDocument/2006/relationships/slideLayout" Target="../slideLayouts/slideLayout5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59.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9.xml"/></Relationships>
</file>

<file path=ppt/slides/_rels/slide42.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16.xml"/><Relationship Id="rId1" Type="http://schemas.openxmlformats.org/officeDocument/2006/relationships/slideLayout" Target="../slideLayouts/slideLayout59.xml"/><Relationship Id="rId4" Type="http://schemas.openxmlformats.org/officeDocument/2006/relationships/image" Target="../media/image2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5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5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9.xml"/></Relationships>
</file>

<file path=ppt/slides/_rels/slide60.xml.rels><?xml version="1.0" encoding="UTF-8" standalone="yes"?>
<Relationships xmlns="http://schemas.openxmlformats.org/package/2006/relationships"><Relationship Id="rId3" Type="http://schemas.openxmlformats.org/officeDocument/2006/relationships/hyperlink" Target="https://www.youtube.com/watch?v=bu5dxKTvQVs&amp;list=PL5Q2soXY2Zi_FRrloMa2fUYWPGiZUBQo2&amp;index=26" TargetMode="External"/><Relationship Id="rId2" Type="http://schemas.openxmlformats.org/officeDocument/2006/relationships/hyperlink" Target="https://www.youtube.com/watch?v=6e5KZcCGBYw&amp;list=PL5Q2soXY2Zi_uej3aY39YB5pfW4SJ7LlN&amp;index=16" TargetMode="External"/><Relationship Id="rId1" Type="http://schemas.openxmlformats.org/officeDocument/2006/relationships/slideLayout" Target="../slideLayouts/slideLayout59.xml"/><Relationship Id="rId4" Type="http://schemas.openxmlformats.org/officeDocument/2006/relationships/hyperlink" Target="https://www.youtube.com/onurmutlulectures" TargetMode="Externa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9.xml"/></Relationships>
</file>

<file path=ppt/slides/_rels/slide6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72.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5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9.xml"/></Relationships>
</file>

<file path=ppt/slides/_rels/slide78.xml.rels><?xml version="1.0" encoding="UTF-8" standalone="yes"?>
<Relationships xmlns="http://schemas.openxmlformats.org/package/2006/relationships"><Relationship Id="rId8" Type="http://schemas.openxmlformats.org/officeDocument/2006/relationships/image" Target="../media/image33.tiff"/><Relationship Id="rId3" Type="http://schemas.openxmlformats.org/officeDocument/2006/relationships/image" Target="../media/image28.emf"/><Relationship Id="rId7" Type="http://schemas.openxmlformats.org/officeDocument/2006/relationships/image" Target="../media/image32.tiff"/><Relationship Id="rId2" Type="http://schemas.openxmlformats.org/officeDocument/2006/relationships/notesSlide" Target="../notesSlides/notesSlide22.xml"/><Relationship Id="rId1" Type="http://schemas.openxmlformats.org/officeDocument/2006/relationships/slideLayout" Target="../slideLayouts/slideLayout59.xml"/><Relationship Id="rId6" Type="http://schemas.openxmlformats.org/officeDocument/2006/relationships/image" Target="../media/image31.tiff"/><Relationship Id="rId5" Type="http://schemas.openxmlformats.org/officeDocument/2006/relationships/image" Target="../media/image30.tiff"/><Relationship Id="rId10" Type="http://schemas.openxmlformats.org/officeDocument/2006/relationships/image" Target="../media/image35.tiff"/><Relationship Id="rId4" Type="http://schemas.openxmlformats.org/officeDocument/2006/relationships/image" Target="../media/image29.png"/><Relationship Id="rId9" Type="http://schemas.openxmlformats.org/officeDocument/2006/relationships/image" Target="../media/image34.tiff"/></Relationships>
</file>

<file path=ppt/slides/_rels/slide7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59.xml"/></Relationships>
</file>

<file path=ppt/slides/_rels/slide80.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24.xml"/><Relationship Id="rId1" Type="http://schemas.openxmlformats.org/officeDocument/2006/relationships/slideLayout" Target="../slideLayouts/slideLayout59.xml"/><Relationship Id="rId4" Type="http://schemas.openxmlformats.org/officeDocument/2006/relationships/image" Target="../media/image23.png"/></Relationships>
</file>

<file path=ppt/slides/_rels/slide81.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25.xml"/><Relationship Id="rId1" Type="http://schemas.openxmlformats.org/officeDocument/2006/relationships/slideLayout" Target="../slideLayouts/slideLayout59.xml"/></Relationships>
</file>

<file path=ppt/slides/_rels/slide8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youtu.be/eaxGCv0wRrU" TargetMode="External"/><Relationship Id="rId1" Type="http://schemas.openxmlformats.org/officeDocument/2006/relationships/slideLayout" Target="../slideLayouts/slideLayout59.xml"/></Relationships>
</file>

<file path=ppt/slides/_rels/slide8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youtu.be/f3IU9IX990o" TargetMode="External"/><Relationship Id="rId1" Type="http://schemas.openxmlformats.org/officeDocument/2006/relationships/slideLayout" Target="../slideLayouts/slideLayout59.xml"/></Relationships>
</file>

<file path=ppt/slides/_rels/slide8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6.xml"/><Relationship Id="rId1" Type="http://schemas.openxmlformats.org/officeDocument/2006/relationships/slideLayout" Target="../slideLayouts/slideLayout128.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685800" y="4038600"/>
            <a:ext cx="7848600" cy="2286000"/>
          </a:xfrm>
        </p:spPr>
        <p:txBody>
          <a:bodyPr/>
          <a:lstStyle/>
          <a:p>
            <a:pPr marL="0" indent="0" algn="ctr" eaLnBrk="1" hangingPunct="1">
              <a:buNone/>
            </a:pPr>
            <a:r>
              <a:rPr lang="en-US" altLang="en-US" sz="2800" dirty="0">
                <a:solidFill>
                  <a:srgbClr val="003399"/>
                </a:solidFill>
                <a:ea typeface="ＭＳ Ｐゴシック" panose="020B0600070205080204" pitchFamily="34" charset="-128"/>
              </a:rPr>
              <a:t>Dr. Juan Gómez Luna</a:t>
            </a:r>
          </a:p>
          <a:p>
            <a:pPr marL="0" indent="0" algn="ctr" eaLnBrk="1" hangingPunct="1">
              <a:buNone/>
            </a:pPr>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marL="0" indent="0" algn="ctr" eaLnBrk="1" hangingPunct="1">
              <a:buNone/>
            </a:pPr>
            <a:r>
              <a:rPr lang="en-US" altLang="en-US" dirty="0">
                <a:ea typeface="ＭＳ Ｐゴシック" panose="020B0600070205080204" pitchFamily="34" charset="-128"/>
              </a:rPr>
              <a:t>ETH Zürich</a:t>
            </a:r>
          </a:p>
          <a:p>
            <a:pPr marL="0" indent="0" algn="ctr" eaLnBrk="1" hangingPunct="1">
              <a:buNone/>
            </a:pPr>
            <a:r>
              <a:rPr lang="en-US" altLang="en-US" dirty="0">
                <a:ea typeface="ＭＳ Ｐゴシック" panose="020B0600070205080204" pitchFamily="34" charset="-128"/>
              </a:rPr>
              <a:t>Fall 2022</a:t>
            </a:r>
          </a:p>
          <a:p>
            <a:pPr marL="0" indent="0" algn="ctr" eaLnBrk="1" hangingPunct="1">
              <a:buNone/>
            </a:pPr>
            <a:r>
              <a:rPr lang="en-US" altLang="en-US" dirty="0">
                <a:ea typeface="ＭＳ Ｐゴシック" panose="020B0600070205080204" pitchFamily="34" charset="-128"/>
              </a:rPr>
              <a:t>10 October 2022</a:t>
            </a:r>
          </a:p>
        </p:txBody>
      </p:sp>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143000"/>
            <a:ext cx="8458200" cy="2209800"/>
          </a:xfrm>
        </p:spPr>
        <p:txBody>
          <a:bodyPr/>
          <a:lstStyle/>
          <a:p>
            <a:pPr algn="ctr"/>
            <a:r>
              <a:rPr lang="en-US" b="1" dirty="0">
                <a:solidFill>
                  <a:srgbClr val="C00000"/>
                </a:solidFill>
              </a:rPr>
              <a:t>P&amp;S Heterogeneous Systems</a:t>
            </a:r>
            <a:br>
              <a:rPr lang="en-US" sz="1600" b="1" dirty="0">
                <a:solidFill>
                  <a:srgbClr val="C00000"/>
                </a:solidFill>
              </a:rPr>
            </a:br>
            <a:br>
              <a:rPr lang="en-US" sz="1600" b="1" dirty="0">
                <a:solidFill>
                  <a:srgbClr val="C00000"/>
                </a:solidFill>
              </a:rPr>
            </a:br>
            <a:r>
              <a:rPr lang="en-US" dirty="0"/>
              <a:t>SIMD Processing and GPUs</a:t>
            </a:r>
            <a:endParaRPr lang="en-US" b="1" dirty="0">
              <a:solidFill>
                <a:srgbClr val="C00000"/>
              </a:solidFill>
            </a:endParaRPr>
          </a:p>
        </p:txBody>
      </p:sp>
    </p:spTree>
    <p:extLst>
      <p:ext uri="{BB962C8B-B14F-4D97-AF65-F5344CB8AC3E}">
        <p14:creationId xmlns:p14="http://schemas.microsoft.com/office/powerpoint/2010/main" val="290749816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a:extLst>
              <a:ext uri="{FF2B5EF4-FFF2-40B4-BE49-F238E27FC236}">
                <a16:creationId xmlns:a16="http://schemas.microsoft.com/office/drawing/2014/main" id="{67629E70-79D4-5441-AFE4-24A955E2DFCE}"/>
              </a:ext>
            </a:extLst>
          </p:cNvPr>
          <p:cNvSpPr>
            <a:spLocks noGrp="1"/>
          </p:cNvSpPr>
          <p:nvPr>
            <p:ph type="title"/>
          </p:nvPr>
        </p:nvSpPr>
        <p:spPr/>
        <p:txBody>
          <a:bodyPr/>
          <a:lstStyle/>
          <a:p>
            <a:r>
              <a:rPr lang="en-US" altLang="en-US" dirty="0">
                <a:ea typeface="ＭＳ Ｐゴシック" panose="020B0600070205080204" pitchFamily="34" charset="-128"/>
              </a:rPr>
              <a:t>Recall: Vector Processor Disadvantages</a:t>
            </a:r>
          </a:p>
        </p:txBody>
      </p:sp>
      <p:sp>
        <p:nvSpPr>
          <p:cNvPr id="46082" name="Content Placeholder 2">
            <a:extLst>
              <a:ext uri="{FF2B5EF4-FFF2-40B4-BE49-F238E27FC236}">
                <a16:creationId xmlns:a16="http://schemas.microsoft.com/office/drawing/2014/main" id="{8151C123-1B27-294D-8E03-D5F90A8FA272}"/>
              </a:ext>
            </a:extLst>
          </p:cNvPr>
          <p:cNvSpPr>
            <a:spLocks noGrp="1"/>
          </p:cNvSpPr>
          <p:nvPr>
            <p:ph idx="1"/>
          </p:nvPr>
        </p:nvSpPr>
        <p:spPr>
          <a:xfrm>
            <a:off x="228600" y="996950"/>
            <a:ext cx="8809038" cy="5194300"/>
          </a:xfrm>
        </p:spPr>
        <p:txBody>
          <a:bodyPr/>
          <a:lstStyle/>
          <a:p>
            <a:pPr>
              <a:buFont typeface="Wingdings" pitchFamily="2" charset="2"/>
              <a:buNone/>
            </a:pPr>
            <a:r>
              <a:rPr lang="en-US" altLang="en-US">
                <a:ea typeface="ＭＳ Ｐゴシック" panose="020B0600070205080204" pitchFamily="34" charset="-128"/>
              </a:rPr>
              <a:t>-- </a:t>
            </a:r>
            <a:r>
              <a:rPr lang="en-US" altLang="en-US">
                <a:solidFill>
                  <a:srgbClr val="FF0000"/>
                </a:solidFill>
                <a:ea typeface="ＭＳ Ｐゴシック" panose="020B0600070205080204" pitchFamily="34" charset="-128"/>
              </a:rPr>
              <a:t>Works (only) if parallelism is regular (data/SIMD parallelism)</a:t>
            </a:r>
          </a:p>
          <a:p>
            <a:pPr>
              <a:buFont typeface="Wingdings" pitchFamily="2" charset="2"/>
              <a:buNone/>
            </a:pPr>
            <a:r>
              <a:rPr lang="en-US" altLang="en-US">
                <a:ea typeface="ＭＳ Ｐゴシック" panose="020B0600070205080204" pitchFamily="34" charset="-128"/>
              </a:rPr>
              <a:t>	++ Vector operations</a:t>
            </a:r>
          </a:p>
          <a:p>
            <a:pPr>
              <a:buFont typeface="Wingdings" pitchFamily="2" charset="2"/>
              <a:buNone/>
            </a:pPr>
            <a:r>
              <a:rPr lang="en-US" altLang="en-US">
                <a:ea typeface="ＭＳ Ｐゴシック" panose="020B0600070205080204" pitchFamily="34" charset="-128"/>
              </a:rPr>
              <a:t>    -- Very inefficient if parallelism is irregular</a:t>
            </a:r>
          </a:p>
          <a:p>
            <a:pPr>
              <a:buFont typeface="Wingdings" pitchFamily="2" charset="2"/>
              <a:buNone/>
            </a:pPr>
            <a:r>
              <a:rPr lang="en-US" altLang="en-US">
                <a:ea typeface="ＭＳ Ｐゴシック" panose="020B0600070205080204" pitchFamily="34" charset="-128"/>
              </a:rPr>
              <a:t>	    -- How about searching for a key in a linked list?</a:t>
            </a:r>
          </a:p>
          <a:p>
            <a:pPr>
              <a:buFont typeface="Wingdings" pitchFamily="2" charset="2"/>
              <a:buNone/>
            </a:pPr>
            <a:endParaRPr lang="en-US" altLang="en-US">
              <a:ea typeface="ＭＳ Ｐゴシック" panose="020B0600070205080204" pitchFamily="34" charset="-128"/>
            </a:endParaRPr>
          </a:p>
          <a:p>
            <a:pPr>
              <a:buFont typeface="Wingdings" pitchFamily="2" charset="2"/>
              <a:buNone/>
            </a:pPr>
            <a:endParaRPr lang="en-US" altLang="en-US">
              <a:ea typeface="ＭＳ Ｐゴシック" panose="020B0600070205080204" pitchFamily="34" charset="-128"/>
            </a:endParaRPr>
          </a:p>
          <a:p>
            <a:pPr>
              <a:buFont typeface="Wingdings" pitchFamily="2" charset="2"/>
              <a:buNone/>
            </a:pPr>
            <a:endParaRPr lang="en-US" altLang="en-US">
              <a:ea typeface="ＭＳ Ｐゴシック" panose="020B0600070205080204" pitchFamily="34" charset="-128"/>
            </a:endParaRPr>
          </a:p>
          <a:p>
            <a:pPr>
              <a:buFont typeface="Wingdings" pitchFamily="2" charset="2"/>
              <a:buNone/>
            </a:pPr>
            <a:endParaRPr lang="en-US" altLang="en-US">
              <a:ea typeface="ＭＳ Ｐゴシック" panose="020B0600070205080204" pitchFamily="34" charset="-128"/>
            </a:endParaRPr>
          </a:p>
        </p:txBody>
      </p:sp>
      <p:sp>
        <p:nvSpPr>
          <p:cNvPr id="46083" name="Slide Number Placeholder 3">
            <a:extLst>
              <a:ext uri="{FF2B5EF4-FFF2-40B4-BE49-F238E27FC236}">
                <a16:creationId xmlns:a16="http://schemas.microsoft.com/office/drawing/2014/main" id="{6E22779C-4765-AA4F-9DC2-79E80C6421E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734158C6-E0B7-574B-B800-715E71144777}" type="slidenum">
              <a:rPr lang="en-US" altLang="en-US" sz="1600">
                <a:solidFill>
                  <a:srgbClr val="000000"/>
                </a:solidFill>
                <a:latin typeface="Garamond" panose="02020404030301010803" pitchFamily="18" charset="0"/>
              </a:rPr>
              <a:pPr eaLnBrk="1" hangingPunct="1"/>
              <a:t>10</a:t>
            </a:fld>
            <a:endParaRPr lang="en-US" altLang="en-US" sz="1600">
              <a:solidFill>
                <a:srgbClr val="000000"/>
              </a:solidFill>
              <a:latin typeface="Garamond" panose="02020404030301010803" pitchFamily="18" charset="0"/>
            </a:endParaRPr>
          </a:p>
        </p:txBody>
      </p:sp>
      <p:pic>
        <p:nvPicPr>
          <p:cNvPr id="5" name="Picture 4">
            <a:extLst>
              <a:ext uri="{FF2B5EF4-FFF2-40B4-BE49-F238E27FC236}">
                <a16:creationId xmlns:a16="http://schemas.microsoft.com/office/drawing/2014/main" id="{C62BE6BF-7904-834C-9F25-AD428301C05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63" y="2940050"/>
            <a:ext cx="8928101"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424BBD2F-7FF4-B248-A684-38D0063ECA3E}"/>
              </a:ext>
            </a:extLst>
          </p:cNvPr>
          <p:cNvSpPr>
            <a:spLocks noChangeArrowheads="1"/>
          </p:cNvSpPr>
          <p:nvPr/>
        </p:nvSpPr>
        <p:spPr bwMode="auto">
          <a:xfrm>
            <a:off x="152400" y="6488113"/>
            <a:ext cx="8458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dirty="0">
                <a:solidFill>
                  <a:srgbClr val="000000"/>
                </a:solidFill>
                <a:latin typeface="Tahoma" panose="020B0604030504040204" pitchFamily="34" charset="0"/>
              </a:rPr>
              <a:t>Fisher, </a:t>
            </a:r>
            <a:r>
              <a:rPr lang="ja-JP" altLang="en-US" sz="1800">
                <a:solidFill>
                  <a:srgbClr val="000000"/>
                </a:solidFill>
                <a:latin typeface="Tahoma" panose="020B0604030504040204" pitchFamily="34" charset="0"/>
              </a:rPr>
              <a:t>“</a:t>
            </a:r>
            <a:r>
              <a:rPr lang="en-US" altLang="ja-JP" sz="1800" dirty="0">
                <a:solidFill>
                  <a:srgbClr val="0000FF"/>
                </a:solidFill>
                <a:latin typeface="Tahoma" panose="020B0604030504040204" pitchFamily="34" charset="0"/>
              </a:rPr>
              <a:t>Very Long Instruction Word architectures and the ELI-512</a:t>
            </a:r>
            <a:r>
              <a:rPr lang="en-US" altLang="ja-JP" sz="1800" dirty="0">
                <a:solidFill>
                  <a:srgbClr val="000000"/>
                </a:solidFill>
                <a:latin typeface="Tahoma" panose="020B0604030504040204" pitchFamily="34" charset="0"/>
              </a:rPr>
              <a:t>,</a:t>
            </a:r>
            <a:r>
              <a:rPr lang="ja-JP" altLang="en-US" sz="1800">
                <a:solidFill>
                  <a:srgbClr val="000000"/>
                </a:solidFill>
                <a:latin typeface="Tahoma" panose="020B0604030504040204" pitchFamily="34" charset="0"/>
              </a:rPr>
              <a:t>”</a:t>
            </a:r>
            <a:r>
              <a:rPr lang="en-US" altLang="ja-JP" sz="1800" dirty="0">
                <a:solidFill>
                  <a:srgbClr val="000000"/>
                </a:solidFill>
                <a:latin typeface="Tahoma" panose="020B0604030504040204" pitchFamily="34" charset="0"/>
              </a:rPr>
              <a:t> ISCA 1983.</a:t>
            </a:r>
            <a:endParaRPr lang="en-US" altLang="en-US" sz="1800" dirty="0">
              <a:solidFill>
                <a:srgbClr val="000000"/>
              </a:solidFill>
              <a:latin typeface="Tahoma" panose="020B0604030504040204" pitchFamily="34" charset="0"/>
            </a:endParaRPr>
          </a:p>
        </p:txBody>
      </p:sp>
    </p:spTree>
    <p:extLst>
      <p:ext uri="{BB962C8B-B14F-4D97-AF65-F5344CB8AC3E}">
        <p14:creationId xmlns:p14="http://schemas.microsoft.com/office/powerpoint/2010/main" val="226794388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a:extLst>
              <a:ext uri="{FF2B5EF4-FFF2-40B4-BE49-F238E27FC236}">
                <a16:creationId xmlns:a16="http://schemas.microsoft.com/office/drawing/2014/main" id="{14A0C371-C2A0-3A47-A836-1C42521539E7}"/>
              </a:ext>
            </a:extLst>
          </p:cNvPr>
          <p:cNvSpPr>
            <a:spLocks noGrp="1"/>
          </p:cNvSpPr>
          <p:nvPr>
            <p:ph type="title"/>
          </p:nvPr>
        </p:nvSpPr>
        <p:spPr/>
        <p:txBody>
          <a:bodyPr/>
          <a:lstStyle/>
          <a:p>
            <a:r>
              <a:rPr lang="en-US" altLang="en-US">
                <a:ea typeface="ＭＳ Ｐゴシック" panose="020B0600070205080204" pitchFamily="34" charset="-128"/>
              </a:rPr>
              <a:t>Vector Registers</a:t>
            </a:r>
          </a:p>
        </p:txBody>
      </p:sp>
      <p:sp>
        <p:nvSpPr>
          <p:cNvPr id="142338" name="Content Placeholder 2">
            <a:extLst>
              <a:ext uri="{FF2B5EF4-FFF2-40B4-BE49-F238E27FC236}">
                <a16:creationId xmlns:a16="http://schemas.microsoft.com/office/drawing/2014/main" id="{6A253118-3390-4C40-9FA5-4D28C7FAE15B}"/>
              </a:ext>
            </a:extLst>
          </p:cNvPr>
          <p:cNvSpPr>
            <a:spLocks noGrp="1"/>
          </p:cNvSpPr>
          <p:nvPr>
            <p:ph idx="1"/>
          </p:nvPr>
        </p:nvSpPr>
        <p:spPr>
          <a:xfrm>
            <a:off x="228600" y="996950"/>
            <a:ext cx="8610600" cy="5194300"/>
          </a:xfrm>
        </p:spPr>
        <p:txBody>
          <a:bodyPr/>
          <a:lstStyle/>
          <a:p>
            <a:r>
              <a:rPr lang="en-US" altLang="en-US">
                <a:ea typeface="ＭＳ Ｐゴシック" panose="020B0600070205080204" pitchFamily="34" charset="-128"/>
              </a:rPr>
              <a:t>Each </a:t>
            </a:r>
            <a:r>
              <a:rPr lang="en-US" altLang="en-US">
                <a:solidFill>
                  <a:srgbClr val="0000FF"/>
                </a:solidFill>
                <a:ea typeface="ＭＳ Ｐゴシック" panose="020B0600070205080204" pitchFamily="34" charset="-128"/>
              </a:rPr>
              <a:t>vector data register </a:t>
            </a:r>
            <a:r>
              <a:rPr lang="en-US" altLang="en-US">
                <a:ea typeface="ＭＳ Ｐゴシック" panose="020B0600070205080204" pitchFamily="34" charset="-128"/>
              </a:rPr>
              <a:t>holds N M-bit values</a:t>
            </a:r>
          </a:p>
          <a:p>
            <a:r>
              <a:rPr lang="en-US" altLang="en-US">
                <a:solidFill>
                  <a:srgbClr val="0000FF"/>
                </a:solidFill>
                <a:ea typeface="ＭＳ Ｐゴシック" panose="020B0600070205080204" pitchFamily="34" charset="-128"/>
              </a:rPr>
              <a:t>Vector control registers</a:t>
            </a:r>
            <a:r>
              <a:rPr lang="en-US" altLang="en-US">
                <a:ea typeface="ＭＳ Ｐゴシック" panose="020B0600070205080204" pitchFamily="34" charset="-128"/>
              </a:rPr>
              <a:t>: VLEN, VSTR, VMASK</a:t>
            </a:r>
          </a:p>
          <a:p>
            <a:r>
              <a:rPr lang="en-US" altLang="en-US">
                <a:ea typeface="ＭＳ Ｐゴシック" panose="020B0600070205080204" pitchFamily="34" charset="-128"/>
              </a:rPr>
              <a:t>Maximum VLEN can be N</a:t>
            </a:r>
          </a:p>
          <a:p>
            <a:pPr lvl="1"/>
            <a:r>
              <a:rPr lang="en-US" altLang="en-US">
                <a:ea typeface="ＭＳ Ｐゴシック" panose="020B0600070205080204" pitchFamily="34" charset="-128"/>
              </a:rPr>
              <a:t>Maximum number of elements stored in a vector register</a:t>
            </a:r>
          </a:p>
          <a:p>
            <a:r>
              <a:rPr lang="en-GB" altLang="en-US">
                <a:solidFill>
                  <a:srgbClr val="0000FF"/>
                </a:solidFill>
                <a:ea typeface="ＭＳ Ｐゴシック" panose="020B0600070205080204" pitchFamily="34" charset="-128"/>
              </a:rPr>
              <a:t>Vector Mask Register </a:t>
            </a:r>
            <a:r>
              <a:rPr lang="en-GB" altLang="en-US">
                <a:ea typeface="ＭＳ Ｐゴシック" panose="020B0600070205080204" pitchFamily="34" charset="-128"/>
              </a:rPr>
              <a:t>(VMASK)</a:t>
            </a:r>
          </a:p>
          <a:p>
            <a:pPr lvl="1"/>
            <a:r>
              <a:rPr lang="en-GB" altLang="en-US" sz="2400">
                <a:ea typeface="ＭＳ Ｐゴシック" panose="020B0600070205080204" pitchFamily="34" charset="-128"/>
              </a:rPr>
              <a:t>Indicates which elements of vector to operate on</a:t>
            </a:r>
          </a:p>
          <a:p>
            <a:pPr lvl="1"/>
            <a:r>
              <a:rPr lang="en-GB" altLang="en-US" sz="2400">
                <a:ea typeface="ＭＳ Ｐゴシック" panose="020B0600070205080204" pitchFamily="34" charset="-128"/>
              </a:rPr>
              <a:t>Set by vector test instructions</a:t>
            </a:r>
          </a:p>
          <a:p>
            <a:pPr lvl="2"/>
            <a:r>
              <a:rPr lang="en-GB" altLang="en-US">
                <a:ea typeface="ＭＳ Ｐゴシック" panose="020B0600070205080204" pitchFamily="34" charset="-128"/>
              </a:rPr>
              <a:t>e.g., VMASK[i] = (V</a:t>
            </a:r>
            <a:r>
              <a:rPr lang="en-GB" altLang="en-US" baseline="-33000">
                <a:ea typeface="ＭＳ Ｐゴシック" panose="020B0600070205080204" pitchFamily="34" charset="-128"/>
              </a:rPr>
              <a:t>k</a:t>
            </a:r>
            <a:r>
              <a:rPr lang="en-GB" altLang="en-US">
                <a:ea typeface="ＭＳ Ｐゴシック" panose="020B0600070205080204" pitchFamily="34" charset="-128"/>
              </a:rPr>
              <a:t>[i] == 0)</a:t>
            </a:r>
            <a:endParaRPr lang="en-US" altLang="en-US">
              <a:ea typeface="ＭＳ Ｐゴシック" panose="020B0600070205080204" pitchFamily="34" charset="-128"/>
            </a:endParaRPr>
          </a:p>
        </p:txBody>
      </p:sp>
      <p:sp>
        <p:nvSpPr>
          <p:cNvPr id="50179" name="Slide Number Placeholder 3">
            <a:extLst>
              <a:ext uri="{FF2B5EF4-FFF2-40B4-BE49-F238E27FC236}">
                <a16:creationId xmlns:a16="http://schemas.microsoft.com/office/drawing/2014/main" id="{9C6A9828-332A-FE45-88F1-67FA2C985D66}"/>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0EF4F8F3-4300-7440-9A78-9B72AB3FF1C4}" type="slidenum">
              <a:rPr lang="en-US" altLang="en-US" sz="1600">
                <a:solidFill>
                  <a:srgbClr val="000000"/>
                </a:solidFill>
                <a:latin typeface="Garamond" panose="02020404030301010803" pitchFamily="18" charset="0"/>
              </a:rPr>
              <a:pPr eaLnBrk="1" hangingPunct="1"/>
              <a:t>11</a:t>
            </a:fld>
            <a:endParaRPr lang="en-US" altLang="en-US" sz="1600">
              <a:solidFill>
                <a:srgbClr val="000000"/>
              </a:solidFill>
              <a:latin typeface="Garamond" panose="02020404030301010803" pitchFamily="18" charset="0"/>
            </a:endParaRPr>
          </a:p>
        </p:txBody>
      </p:sp>
      <p:sp>
        <p:nvSpPr>
          <p:cNvPr id="50180" name="Rectangle 153">
            <a:extLst>
              <a:ext uri="{FF2B5EF4-FFF2-40B4-BE49-F238E27FC236}">
                <a16:creationId xmlns:a16="http://schemas.microsoft.com/office/drawing/2014/main" id="{81F2C6BF-C0C8-A343-9EB5-B3A97235D6E4}"/>
              </a:ext>
            </a:extLst>
          </p:cNvPr>
          <p:cNvSpPr>
            <a:spLocks noChangeArrowheads="1"/>
          </p:cNvSpPr>
          <p:nvPr/>
        </p:nvSpPr>
        <p:spPr bwMode="auto">
          <a:xfrm>
            <a:off x="2184400" y="4713288"/>
            <a:ext cx="1011238" cy="1604962"/>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50181" name="Rectangle 154">
            <a:extLst>
              <a:ext uri="{FF2B5EF4-FFF2-40B4-BE49-F238E27FC236}">
                <a16:creationId xmlns:a16="http://schemas.microsoft.com/office/drawing/2014/main" id="{45DB5B32-D134-1C43-B07E-3287376282C3}"/>
              </a:ext>
            </a:extLst>
          </p:cNvPr>
          <p:cNvSpPr>
            <a:spLocks noChangeArrowheads="1"/>
          </p:cNvSpPr>
          <p:nvPr/>
        </p:nvSpPr>
        <p:spPr bwMode="auto">
          <a:xfrm>
            <a:off x="4252913" y="4713288"/>
            <a:ext cx="1011237" cy="1604962"/>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50182" name="Rectangle 155">
            <a:extLst>
              <a:ext uri="{FF2B5EF4-FFF2-40B4-BE49-F238E27FC236}">
                <a16:creationId xmlns:a16="http://schemas.microsoft.com/office/drawing/2014/main" id="{CDAFDBD5-333C-FB48-B704-2E25F3ED2348}"/>
              </a:ext>
            </a:extLst>
          </p:cNvPr>
          <p:cNvSpPr>
            <a:spLocks noChangeArrowheads="1"/>
          </p:cNvSpPr>
          <p:nvPr/>
        </p:nvSpPr>
        <p:spPr bwMode="auto">
          <a:xfrm>
            <a:off x="6657975" y="4713288"/>
            <a:ext cx="1012825" cy="1604962"/>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cxnSp>
        <p:nvCxnSpPr>
          <p:cNvPr id="50183" name="Straight Connector 157">
            <a:extLst>
              <a:ext uri="{FF2B5EF4-FFF2-40B4-BE49-F238E27FC236}">
                <a16:creationId xmlns:a16="http://schemas.microsoft.com/office/drawing/2014/main" id="{83E5B4CB-AE4C-934D-954B-9B7BF3F53ED5}"/>
              </a:ext>
            </a:extLst>
          </p:cNvPr>
          <p:cNvCxnSpPr>
            <a:cxnSpLocks noChangeShapeType="1"/>
          </p:cNvCxnSpPr>
          <p:nvPr/>
        </p:nvCxnSpPr>
        <p:spPr bwMode="auto">
          <a:xfrm>
            <a:off x="2184400" y="4910138"/>
            <a:ext cx="1011238" cy="1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50184" name="Straight Connector 158">
            <a:extLst>
              <a:ext uri="{FF2B5EF4-FFF2-40B4-BE49-F238E27FC236}">
                <a16:creationId xmlns:a16="http://schemas.microsoft.com/office/drawing/2014/main" id="{03FB19B9-A954-3C40-A215-97466F065703}"/>
              </a:ext>
            </a:extLst>
          </p:cNvPr>
          <p:cNvCxnSpPr>
            <a:cxnSpLocks noChangeShapeType="1"/>
          </p:cNvCxnSpPr>
          <p:nvPr/>
        </p:nvCxnSpPr>
        <p:spPr bwMode="auto">
          <a:xfrm>
            <a:off x="2184400" y="5116513"/>
            <a:ext cx="1011238" cy="1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50185" name="Straight Connector 159">
            <a:extLst>
              <a:ext uri="{FF2B5EF4-FFF2-40B4-BE49-F238E27FC236}">
                <a16:creationId xmlns:a16="http://schemas.microsoft.com/office/drawing/2014/main" id="{DF0BB044-1CB4-5E4A-B6B0-BF09BBEF7A34}"/>
              </a:ext>
            </a:extLst>
          </p:cNvPr>
          <p:cNvCxnSpPr>
            <a:cxnSpLocks noChangeShapeType="1"/>
          </p:cNvCxnSpPr>
          <p:nvPr/>
        </p:nvCxnSpPr>
        <p:spPr bwMode="auto">
          <a:xfrm>
            <a:off x="2184400" y="6162675"/>
            <a:ext cx="1011238"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50186" name="Straight Connector 160">
            <a:extLst>
              <a:ext uri="{FF2B5EF4-FFF2-40B4-BE49-F238E27FC236}">
                <a16:creationId xmlns:a16="http://schemas.microsoft.com/office/drawing/2014/main" id="{0C75358B-A078-5E4B-B49D-4C773297F453}"/>
              </a:ext>
            </a:extLst>
          </p:cNvPr>
          <p:cNvCxnSpPr>
            <a:cxnSpLocks noChangeShapeType="1"/>
          </p:cNvCxnSpPr>
          <p:nvPr/>
        </p:nvCxnSpPr>
        <p:spPr bwMode="auto">
          <a:xfrm>
            <a:off x="4252913" y="4908550"/>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50187" name="Straight Connector 161">
            <a:extLst>
              <a:ext uri="{FF2B5EF4-FFF2-40B4-BE49-F238E27FC236}">
                <a16:creationId xmlns:a16="http://schemas.microsoft.com/office/drawing/2014/main" id="{884CFBC7-7FD9-CE46-94D1-DC1E5DD86AA9}"/>
              </a:ext>
            </a:extLst>
          </p:cNvPr>
          <p:cNvCxnSpPr>
            <a:cxnSpLocks noChangeShapeType="1"/>
          </p:cNvCxnSpPr>
          <p:nvPr/>
        </p:nvCxnSpPr>
        <p:spPr bwMode="auto">
          <a:xfrm>
            <a:off x="4252913" y="5114925"/>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50188" name="Straight Connector 162">
            <a:extLst>
              <a:ext uri="{FF2B5EF4-FFF2-40B4-BE49-F238E27FC236}">
                <a16:creationId xmlns:a16="http://schemas.microsoft.com/office/drawing/2014/main" id="{88B94B71-C4CE-544B-8D82-88396377844E}"/>
              </a:ext>
            </a:extLst>
          </p:cNvPr>
          <p:cNvCxnSpPr>
            <a:cxnSpLocks noChangeShapeType="1"/>
          </p:cNvCxnSpPr>
          <p:nvPr/>
        </p:nvCxnSpPr>
        <p:spPr bwMode="auto">
          <a:xfrm>
            <a:off x="4252913" y="6161088"/>
            <a:ext cx="1011237" cy="1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50189" name="Straight Connector 163">
            <a:extLst>
              <a:ext uri="{FF2B5EF4-FFF2-40B4-BE49-F238E27FC236}">
                <a16:creationId xmlns:a16="http://schemas.microsoft.com/office/drawing/2014/main" id="{9CE8E8E0-D2D7-8A4B-A201-EEE50AAD7E79}"/>
              </a:ext>
            </a:extLst>
          </p:cNvPr>
          <p:cNvCxnSpPr>
            <a:cxnSpLocks noChangeShapeType="1"/>
          </p:cNvCxnSpPr>
          <p:nvPr/>
        </p:nvCxnSpPr>
        <p:spPr bwMode="auto">
          <a:xfrm>
            <a:off x="6657975" y="4906963"/>
            <a:ext cx="1012825" cy="1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50190" name="Straight Connector 164">
            <a:extLst>
              <a:ext uri="{FF2B5EF4-FFF2-40B4-BE49-F238E27FC236}">
                <a16:creationId xmlns:a16="http://schemas.microsoft.com/office/drawing/2014/main" id="{D429DA9C-EA18-BF43-8A75-757919A8967A}"/>
              </a:ext>
            </a:extLst>
          </p:cNvPr>
          <p:cNvCxnSpPr>
            <a:cxnSpLocks noChangeShapeType="1"/>
          </p:cNvCxnSpPr>
          <p:nvPr/>
        </p:nvCxnSpPr>
        <p:spPr bwMode="auto">
          <a:xfrm>
            <a:off x="6657975" y="5113338"/>
            <a:ext cx="1012825" cy="1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50191" name="Straight Connector 165">
            <a:extLst>
              <a:ext uri="{FF2B5EF4-FFF2-40B4-BE49-F238E27FC236}">
                <a16:creationId xmlns:a16="http://schemas.microsoft.com/office/drawing/2014/main" id="{E04ACB9A-4337-6647-A24C-B80AE98A2A35}"/>
              </a:ext>
            </a:extLst>
          </p:cNvPr>
          <p:cNvCxnSpPr>
            <a:cxnSpLocks noChangeShapeType="1"/>
          </p:cNvCxnSpPr>
          <p:nvPr/>
        </p:nvCxnSpPr>
        <p:spPr bwMode="auto">
          <a:xfrm>
            <a:off x="6657975" y="6159500"/>
            <a:ext cx="1012825"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50192" name="TextBox 166">
            <a:extLst>
              <a:ext uri="{FF2B5EF4-FFF2-40B4-BE49-F238E27FC236}">
                <a16:creationId xmlns:a16="http://schemas.microsoft.com/office/drawing/2014/main" id="{FBAD80AE-0FC1-CB43-80EC-E1E6D55E1ED0}"/>
              </a:ext>
            </a:extLst>
          </p:cNvPr>
          <p:cNvSpPr txBox="1">
            <a:spLocks noChangeArrowheads="1"/>
          </p:cNvSpPr>
          <p:nvPr/>
        </p:nvSpPr>
        <p:spPr bwMode="auto">
          <a:xfrm>
            <a:off x="1655763" y="4654550"/>
            <a:ext cx="52863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300">
                <a:solidFill>
                  <a:srgbClr val="000000"/>
                </a:solidFill>
              </a:rPr>
              <a:t>V0,0</a:t>
            </a:r>
          </a:p>
        </p:txBody>
      </p:sp>
      <p:sp>
        <p:nvSpPr>
          <p:cNvPr id="50193" name="TextBox 167">
            <a:extLst>
              <a:ext uri="{FF2B5EF4-FFF2-40B4-BE49-F238E27FC236}">
                <a16:creationId xmlns:a16="http://schemas.microsoft.com/office/drawing/2014/main" id="{51C4F096-20E9-774E-89E7-854B8B79E50E}"/>
              </a:ext>
            </a:extLst>
          </p:cNvPr>
          <p:cNvSpPr txBox="1">
            <a:spLocks noChangeArrowheads="1"/>
          </p:cNvSpPr>
          <p:nvPr/>
        </p:nvSpPr>
        <p:spPr bwMode="auto">
          <a:xfrm>
            <a:off x="1655763" y="4841875"/>
            <a:ext cx="528637"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300">
                <a:solidFill>
                  <a:srgbClr val="000000"/>
                </a:solidFill>
              </a:rPr>
              <a:t>V0,1</a:t>
            </a:r>
          </a:p>
        </p:txBody>
      </p:sp>
      <p:sp>
        <p:nvSpPr>
          <p:cNvPr id="50194" name="TextBox 168">
            <a:extLst>
              <a:ext uri="{FF2B5EF4-FFF2-40B4-BE49-F238E27FC236}">
                <a16:creationId xmlns:a16="http://schemas.microsoft.com/office/drawing/2014/main" id="{427F685E-F8F6-8C40-BEA7-6ACC8881C487}"/>
              </a:ext>
            </a:extLst>
          </p:cNvPr>
          <p:cNvSpPr txBox="1">
            <a:spLocks noChangeArrowheads="1"/>
          </p:cNvSpPr>
          <p:nvPr/>
        </p:nvSpPr>
        <p:spPr bwMode="auto">
          <a:xfrm>
            <a:off x="1516063" y="6080125"/>
            <a:ext cx="703262"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300">
                <a:solidFill>
                  <a:srgbClr val="000000"/>
                </a:solidFill>
              </a:rPr>
              <a:t>V0,N-1</a:t>
            </a:r>
          </a:p>
        </p:txBody>
      </p:sp>
      <p:sp>
        <p:nvSpPr>
          <p:cNvPr id="50195" name="TextBox 169">
            <a:extLst>
              <a:ext uri="{FF2B5EF4-FFF2-40B4-BE49-F238E27FC236}">
                <a16:creationId xmlns:a16="http://schemas.microsoft.com/office/drawing/2014/main" id="{D60CBE25-9328-6743-AA05-0BB0BF69E257}"/>
              </a:ext>
            </a:extLst>
          </p:cNvPr>
          <p:cNvSpPr txBox="1">
            <a:spLocks noChangeArrowheads="1"/>
          </p:cNvSpPr>
          <p:nvPr/>
        </p:nvSpPr>
        <p:spPr bwMode="auto">
          <a:xfrm>
            <a:off x="3689350" y="4670425"/>
            <a:ext cx="52705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300">
                <a:solidFill>
                  <a:srgbClr val="000000"/>
                </a:solidFill>
              </a:rPr>
              <a:t>V1,0</a:t>
            </a:r>
          </a:p>
        </p:txBody>
      </p:sp>
      <p:sp>
        <p:nvSpPr>
          <p:cNvPr id="50196" name="TextBox 170">
            <a:extLst>
              <a:ext uri="{FF2B5EF4-FFF2-40B4-BE49-F238E27FC236}">
                <a16:creationId xmlns:a16="http://schemas.microsoft.com/office/drawing/2014/main" id="{5B63CDF0-1F60-2840-88E0-2326141A2B66}"/>
              </a:ext>
            </a:extLst>
          </p:cNvPr>
          <p:cNvSpPr txBox="1">
            <a:spLocks noChangeArrowheads="1"/>
          </p:cNvSpPr>
          <p:nvPr/>
        </p:nvSpPr>
        <p:spPr bwMode="auto">
          <a:xfrm>
            <a:off x="3689350" y="4857750"/>
            <a:ext cx="52705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300">
                <a:solidFill>
                  <a:srgbClr val="000000"/>
                </a:solidFill>
              </a:rPr>
              <a:t>V1,1</a:t>
            </a:r>
          </a:p>
        </p:txBody>
      </p:sp>
      <p:sp>
        <p:nvSpPr>
          <p:cNvPr id="50197" name="TextBox 171">
            <a:extLst>
              <a:ext uri="{FF2B5EF4-FFF2-40B4-BE49-F238E27FC236}">
                <a16:creationId xmlns:a16="http://schemas.microsoft.com/office/drawing/2014/main" id="{18A0A1FD-2887-0241-B9B1-CA11FA0AD21F}"/>
              </a:ext>
            </a:extLst>
          </p:cNvPr>
          <p:cNvSpPr txBox="1">
            <a:spLocks noChangeArrowheads="1"/>
          </p:cNvSpPr>
          <p:nvPr/>
        </p:nvSpPr>
        <p:spPr bwMode="auto">
          <a:xfrm>
            <a:off x="3548063" y="6096000"/>
            <a:ext cx="70485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300">
                <a:solidFill>
                  <a:srgbClr val="000000"/>
                </a:solidFill>
              </a:rPr>
              <a:t>V1,N-1</a:t>
            </a:r>
          </a:p>
        </p:txBody>
      </p:sp>
      <p:sp>
        <p:nvSpPr>
          <p:cNvPr id="50198" name="TextBox 172">
            <a:extLst>
              <a:ext uri="{FF2B5EF4-FFF2-40B4-BE49-F238E27FC236}">
                <a16:creationId xmlns:a16="http://schemas.microsoft.com/office/drawing/2014/main" id="{0DB3BAAF-8CC1-3742-B613-6BD8CAAA76D7}"/>
              </a:ext>
            </a:extLst>
          </p:cNvPr>
          <p:cNvSpPr txBox="1">
            <a:spLocks noChangeArrowheads="1"/>
          </p:cNvSpPr>
          <p:nvPr/>
        </p:nvSpPr>
        <p:spPr bwMode="auto">
          <a:xfrm>
            <a:off x="2228850" y="4483100"/>
            <a:ext cx="946150"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300">
                <a:solidFill>
                  <a:srgbClr val="000000"/>
                </a:solidFill>
              </a:rPr>
              <a:t>M-bit wide</a:t>
            </a:r>
          </a:p>
        </p:txBody>
      </p:sp>
      <p:sp>
        <p:nvSpPr>
          <p:cNvPr id="50199" name="TextBox 173">
            <a:extLst>
              <a:ext uri="{FF2B5EF4-FFF2-40B4-BE49-F238E27FC236}">
                <a16:creationId xmlns:a16="http://schemas.microsoft.com/office/drawing/2014/main" id="{C9EBB576-4D73-314E-9CAB-2C9BF8209421}"/>
              </a:ext>
            </a:extLst>
          </p:cNvPr>
          <p:cNvSpPr txBox="1">
            <a:spLocks noChangeArrowheads="1"/>
          </p:cNvSpPr>
          <p:nvPr/>
        </p:nvSpPr>
        <p:spPr bwMode="auto">
          <a:xfrm>
            <a:off x="4305300" y="4483100"/>
            <a:ext cx="946150"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300">
                <a:solidFill>
                  <a:srgbClr val="000000"/>
                </a:solidFill>
              </a:rPr>
              <a:t>M-bit wide</a:t>
            </a:r>
          </a:p>
        </p:txBody>
      </p:sp>
    </p:spTree>
    <p:extLst>
      <p:ext uri="{BB962C8B-B14F-4D97-AF65-F5344CB8AC3E}">
        <p14:creationId xmlns:p14="http://schemas.microsoft.com/office/powerpoint/2010/main" val="32270483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2338">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4233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2338">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42338">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2338">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2338">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233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a:extLst>
              <a:ext uri="{FF2B5EF4-FFF2-40B4-BE49-F238E27FC236}">
                <a16:creationId xmlns:a16="http://schemas.microsoft.com/office/drawing/2014/main" id="{CEF5B57D-25DE-BB45-92A8-2C44F3EDCB56}"/>
              </a:ext>
            </a:extLst>
          </p:cNvPr>
          <p:cNvSpPr>
            <a:spLocks noGrp="1"/>
          </p:cNvSpPr>
          <p:nvPr>
            <p:ph type="title"/>
          </p:nvPr>
        </p:nvSpPr>
        <p:spPr>
          <a:xfrm>
            <a:off x="228600" y="152400"/>
            <a:ext cx="8915400" cy="1066800"/>
          </a:xfrm>
        </p:spPr>
        <p:txBody>
          <a:bodyPr/>
          <a:lstStyle/>
          <a:p>
            <a:r>
              <a:rPr lang="en-US" altLang="en-US">
                <a:ea typeface="ＭＳ Ｐゴシック" panose="020B0600070205080204" pitchFamily="34" charset="-128"/>
              </a:rPr>
              <a:t>Loading/Storing Vectors from/to Memory</a:t>
            </a:r>
          </a:p>
        </p:txBody>
      </p:sp>
      <p:sp>
        <p:nvSpPr>
          <p:cNvPr id="3" name="Content Placeholder 2">
            <a:extLst>
              <a:ext uri="{FF2B5EF4-FFF2-40B4-BE49-F238E27FC236}">
                <a16:creationId xmlns:a16="http://schemas.microsoft.com/office/drawing/2014/main" id="{C8C640C6-B47B-D74E-A054-F8E6711A39D5}"/>
              </a:ext>
            </a:extLst>
          </p:cNvPr>
          <p:cNvSpPr>
            <a:spLocks noGrp="1"/>
          </p:cNvSpPr>
          <p:nvPr>
            <p:ph idx="1"/>
          </p:nvPr>
        </p:nvSpPr>
        <p:spPr>
          <a:xfrm>
            <a:off x="228600" y="996950"/>
            <a:ext cx="8610600" cy="5194300"/>
          </a:xfrm>
        </p:spPr>
        <p:txBody>
          <a:bodyPr/>
          <a:lstStyle/>
          <a:p>
            <a:r>
              <a:rPr lang="en-US" altLang="en-US" dirty="0">
                <a:ea typeface="ＭＳ Ｐゴシック" panose="020B0600070205080204" pitchFamily="34" charset="-128"/>
              </a:rPr>
              <a:t>Requires loading/storing multiple elements</a:t>
            </a:r>
          </a:p>
          <a:p>
            <a:endParaRPr lang="en-US" altLang="en-US" sz="1800" dirty="0">
              <a:ea typeface="ＭＳ Ｐゴシック" panose="020B0600070205080204" pitchFamily="34" charset="-128"/>
            </a:endParaRPr>
          </a:p>
          <a:p>
            <a:r>
              <a:rPr lang="en-US" altLang="en-US" dirty="0">
                <a:ea typeface="ＭＳ Ｐゴシック" panose="020B0600070205080204" pitchFamily="34" charset="-128"/>
              </a:rPr>
              <a:t>Elements separated from each other by a constant distance (stride)</a:t>
            </a:r>
          </a:p>
          <a:p>
            <a:pPr lvl="1"/>
            <a:r>
              <a:rPr lang="en-US" altLang="en-US" dirty="0">
                <a:ea typeface="ＭＳ Ｐゴシック" panose="020B0600070205080204" pitchFamily="34" charset="-128"/>
              </a:rPr>
              <a:t>Assume stride = 1 for now</a:t>
            </a:r>
          </a:p>
          <a:p>
            <a:endParaRPr lang="en-US" altLang="en-US" sz="1800" dirty="0">
              <a:ea typeface="ＭＳ Ｐゴシック" panose="020B0600070205080204" pitchFamily="34" charset="-128"/>
            </a:endParaRPr>
          </a:p>
          <a:p>
            <a:r>
              <a:rPr lang="en-US" altLang="en-US" dirty="0">
                <a:solidFill>
                  <a:srgbClr val="0000FF"/>
                </a:solidFill>
                <a:ea typeface="ＭＳ Ｐゴシック" panose="020B0600070205080204" pitchFamily="34" charset="-128"/>
              </a:rPr>
              <a:t>Elements can be loaded in consecutive cycles if we can start the load of one element per cycle</a:t>
            </a:r>
          </a:p>
          <a:p>
            <a:pPr lvl="1"/>
            <a:r>
              <a:rPr lang="en-US" altLang="en-US" dirty="0">
                <a:ea typeface="ＭＳ Ｐゴシック" panose="020B0600070205080204" pitchFamily="34" charset="-128"/>
              </a:rPr>
              <a:t>Can sustain a throughput of one element per cycle</a:t>
            </a:r>
          </a:p>
          <a:p>
            <a:pPr lvl="1"/>
            <a:endParaRPr lang="en-US" altLang="en-US" sz="1800" dirty="0">
              <a:ea typeface="ＭＳ Ｐゴシック" panose="020B0600070205080204" pitchFamily="34" charset="-128"/>
            </a:endParaRPr>
          </a:p>
          <a:p>
            <a:r>
              <a:rPr lang="en-US" altLang="en-US" dirty="0">
                <a:ea typeface="ＭＳ Ｐゴシック" panose="020B0600070205080204" pitchFamily="34" charset="-128"/>
              </a:rPr>
              <a:t>Question: How do we achieve this with a memory that takes </a:t>
            </a:r>
            <a:r>
              <a:rPr lang="en-US" altLang="en-US" b="1" dirty="0">
                <a:ea typeface="ＭＳ Ｐゴシック" panose="020B0600070205080204" pitchFamily="34" charset="-128"/>
              </a:rPr>
              <a:t>more than 1 cycle to access</a:t>
            </a:r>
            <a:r>
              <a:rPr lang="en-US" altLang="en-US" dirty="0">
                <a:ea typeface="ＭＳ Ｐゴシック" panose="020B0600070205080204" pitchFamily="34" charset="-128"/>
              </a:rPr>
              <a:t>?</a:t>
            </a:r>
          </a:p>
          <a:p>
            <a:r>
              <a:rPr lang="en-US" altLang="en-US" dirty="0">
                <a:ea typeface="ＭＳ Ｐゴシック" panose="020B0600070205080204" pitchFamily="34" charset="-128"/>
              </a:rPr>
              <a:t>Answer: </a:t>
            </a:r>
            <a:r>
              <a:rPr lang="en-US" altLang="en-US" dirty="0">
                <a:solidFill>
                  <a:srgbClr val="FF0000"/>
                </a:solidFill>
                <a:ea typeface="ＭＳ Ｐゴシック" panose="020B0600070205080204" pitchFamily="34" charset="-128"/>
              </a:rPr>
              <a:t>Bank</a:t>
            </a:r>
            <a:r>
              <a:rPr lang="en-US" altLang="en-US" dirty="0">
                <a:ea typeface="ＭＳ Ｐゴシック" panose="020B0600070205080204" pitchFamily="34" charset="-128"/>
              </a:rPr>
              <a:t> the memory; </a:t>
            </a:r>
            <a:r>
              <a:rPr lang="en-US" altLang="en-US" dirty="0">
                <a:solidFill>
                  <a:srgbClr val="FF0000"/>
                </a:solidFill>
                <a:ea typeface="ＭＳ Ｐゴシック" panose="020B0600070205080204" pitchFamily="34" charset="-128"/>
              </a:rPr>
              <a:t>interleave</a:t>
            </a:r>
            <a:r>
              <a:rPr lang="en-US" altLang="en-US" dirty="0">
                <a:ea typeface="ＭＳ Ｐゴシック" panose="020B0600070205080204" pitchFamily="34" charset="-128"/>
              </a:rPr>
              <a:t> the elements across banks</a:t>
            </a:r>
          </a:p>
        </p:txBody>
      </p:sp>
      <p:sp>
        <p:nvSpPr>
          <p:cNvPr id="53251" name="Slide Number Placeholder 3">
            <a:extLst>
              <a:ext uri="{FF2B5EF4-FFF2-40B4-BE49-F238E27FC236}">
                <a16:creationId xmlns:a16="http://schemas.microsoft.com/office/drawing/2014/main" id="{26D54C6A-97D9-D040-A49A-21EFE7FFCEA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920A5A3B-5074-514B-A69A-C3AB39B50D08}" type="slidenum">
              <a:rPr lang="en-US" altLang="en-US" sz="1600">
                <a:solidFill>
                  <a:srgbClr val="000000"/>
                </a:solidFill>
                <a:latin typeface="Garamond" panose="02020404030301010803" pitchFamily="18" charset="0"/>
              </a:rPr>
              <a:pPr eaLnBrk="1" hangingPunct="1"/>
              <a:t>12</a:t>
            </a:fld>
            <a:endParaRPr lang="en-US" altLang="en-US" sz="1600">
              <a:solidFill>
                <a:srgbClr val="000000"/>
              </a:solidFill>
              <a:latin typeface="Garamond" panose="02020404030301010803" pitchFamily="18" charset="0"/>
            </a:endParaRPr>
          </a:p>
        </p:txBody>
      </p:sp>
    </p:spTree>
    <p:extLst>
      <p:ext uri="{BB962C8B-B14F-4D97-AF65-F5344CB8AC3E}">
        <p14:creationId xmlns:p14="http://schemas.microsoft.com/office/powerpoint/2010/main" val="10197813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a:extLst>
              <a:ext uri="{FF2B5EF4-FFF2-40B4-BE49-F238E27FC236}">
                <a16:creationId xmlns:a16="http://schemas.microsoft.com/office/drawing/2014/main" id="{F1C95EDA-AC29-684C-AAF8-DED420D175EA}"/>
              </a:ext>
            </a:extLst>
          </p:cNvPr>
          <p:cNvSpPr>
            <a:spLocks noGrp="1"/>
          </p:cNvSpPr>
          <p:nvPr>
            <p:ph type="title"/>
          </p:nvPr>
        </p:nvSpPr>
        <p:spPr/>
        <p:txBody>
          <a:bodyPr/>
          <a:lstStyle/>
          <a:p>
            <a:r>
              <a:rPr lang="en-US" altLang="en-US">
                <a:ea typeface="ＭＳ Ｐゴシック" panose="020B0600070205080204" pitchFamily="34" charset="-128"/>
              </a:rPr>
              <a:t>Memory Banking</a:t>
            </a:r>
          </a:p>
        </p:txBody>
      </p:sp>
      <p:sp>
        <p:nvSpPr>
          <p:cNvPr id="105474" name="Content Placeholder 2">
            <a:extLst>
              <a:ext uri="{FF2B5EF4-FFF2-40B4-BE49-F238E27FC236}">
                <a16:creationId xmlns:a16="http://schemas.microsoft.com/office/drawing/2014/main" id="{CCE68789-72F4-6644-AE87-2CD36825EFB9}"/>
              </a:ext>
            </a:extLst>
          </p:cNvPr>
          <p:cNvSpPr>
            <a:spLocks noGrp="1"/>
          </p:cNvSpPr>
          <p:nvPr>
            <p:ph idx="1"/>
          </p:nvPr>
        </p:nvSpPr>
        <p:spPr>
          <a:xfrm>
            <a:off x="228600" y="914400"/>
            <a:ext cx="8915400" cy="5276850"/>
          </a:xfrm>
        </p:spPr>
        <p:txBody>
          <a:bodyPr/>
          <a:lstStyle/>
          <a:p>
            <a:r>
              <a:rPr lang="en-US" altLang="en-US" sz="2200" dirty="0">
                <a:ea typeface="ＭＳ Ｐゴシック" panose="020B0600070205080204" pitchFamily="34" charset="-128"/>
              </a:rPr>
              <a:t>Memory is divided into </a:t>
            </a:r>
            <a:r>
              <a:rPr lang="en-US" altLang="en-US" sz="2200" dirty="0">
                <a:solidFill>
                  <a:srgbClr val="FF0000"/>
                </a:solidFill>
                <a:ea typeface="ＭＳ Ｐゴシック" panose="020B0600070205080204" pitchFamily="34" charset="-128"/>
              </a:rPr>
              <a:t>banks</a:t>
            </a:r>
            <a:r>
              <a:rPr lang="en-US" altLang="en-US" sz="2200" dirty="0">
                <a:ea typeface="ＭＳ Ｐゴシック" panose="020B0600070205080204" pitchFamily="34" charset="-128"/>
              </a:rPr>
              <a:t> that can be accessed independently; banks share address and data buses (to minimize pin cost)</a:t>
            </a:r>
          </a:p>
          <a:p>
            <a:r>
              <a:rPr lang="en-US" altLang="en-US" sz="2200" dirty="0">
                <a:ea typeface="ＭＳ Ｐゴシック" panose="020B0600070205080204" pitchFamily="34" charset="-128"/>
              </a:rPr>
              <a:t>Can start and complete one bank access per cycle</a:t>
            </a:r>
          </a:p>
          <a:p>
            <a:r>
              <a:rPr lang="en-US" altLang="en-US" sz="2200" dirty="0">
                <a:solidFill>
                  <a:srgbClr val="0000FF"/>
                </a:solidFill>
                <a:ea typeface="ＭＳ Ｐゴシック" panose="020B0600070205080204" pitchFamily="34" charset="-128"/>
              </a:rPr>
              <a:t>Can sustain N concurrent accesses if all N go to different banks</a:t>
            </a:r>
          </a:p>
          <a:p>
            <a:endParaRPr lang="en-US" altLang="en-US" dirty="0">
              <a:ea typeface="ＭＳ Ｐゴシック" panose="020B0600070205080204" pitchFamily="34" charset="-128"/>
            </a:endParaRPr>
          </a:p>
        </p:txBody>
      </p:sp>
      <p:sp>
        <p:nvSpPr>
          <p:cNvPr id="54275" name="Slide Number Placeholder 3">
            <a:extLst>
              <a:ext uri="{FF2B5EF4-FFF2-40B4-BE49-F238E27FC236}">
                <a16:creationId xmlns:a16="http://schemas.microsoft.com/office/drawing/2014/main" id="{5C1472BE-C87F-FF47-B007-6FBF524EC0E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1EFEF7E6-4500-3848-958D-931E690D888C}" type="slidenum">
              <a:rPr lang="en-US" altLang="en-US" sz="1600">
                <a:solidFill>
                  <a:srgbClr val="000000"/>
                </a:solidFill>
                <a:latin typeface="Garamond" panose="02020404030301010803" pitchFamily="18" charset="0"/>
              </a:rPr>
              <a:pPr eaLnBrk="1" hangingPunct="1"/>
              <a:t>13</a:t>
            </a:fld>
            <a:endParaRPr lang="en-US" altLang="en-US" sz="1600">
              <a:solidFill>
                <a:srgbClr val="000000"/>
              </a:solidFill>
              <a:latin typeface="Garamond" panose="02020404030301010803" pitchFamily="18" charset="0"/>
            </a:endParaRPr>
          </a:p>
        </p:txBody>
      </p:sp>
      <p:sp>
        <p:nvSpPr>
          <p:cNvPr id="54276" name="Rectangle 3">
            <a:extLst>
              <a:ext uri="{FF2B5EF4-FFF2-40B4-BE49-F238E27FC236}">
                <a16:creationId xmlns:a16="http://schemas.microsoft.com/office/drawing/2014/main" id="{EA5B4C1E-57EA-0F4D-A60E-027079698E12}"/>
              </a:ext>
            </a:extLst>
          </p:cNvPr>
          <p:cNvSpPr>
            <a:spLocks noChangeArrowheads="1"/>
          </p:cNvSpPr>
          <p:nvPr/>
        </p:nvSpPr>
        <p:spPr bwMode="auto">
          <a:xfrm>
            <a:off x="615950" y="2517775"/>
            <a:ext cx="1206500" cy="1054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Bank</a:t>
            </a:r>
          </a:p>
          <a:p>
            <a:pPr eaLnBrk="1" hangingPunct="1"/>
            <a:r>
              <a:rPr lang="en-US" altLang="en-US" sz="1800">
                <a:solidFill>
                  <a:srgbClr val="000000"/>
                </a:solidFill>
                <a:latin typeface="Times New Roman" panose="02020603050405020304" pitchFamily="18" charset="0"/>
              </a:rPr>
              <a:t>0</a:t>
            </a:r>
          </a:p>
        </p:txBody>
      </p:sp>
      <p:sp>
        <p:nvSpPr>
          <p:cNvPr id="54277" name="Rectangle 4">
            <a:extLst>
              <a:ext uri="{FF2B5EF4-FFF2-40B4-BE49-F238E27FC236}">
                <a16:creationId xmlns:a16="http://schemas.microsoft.com/office/drawing/2014/main" id="{448A0A1F-2EFF-9F42-8D07-E69C1976AED9}"/>
              </a:ext>
            </a:extLst>
          </p:cNvPr>
          <p:cNvSpPr>
            <a:spLocks noChangeArrowheads="1"/>
          </p:cNvSpPr>
          <p:nvPr/>
        </p:nvSpPr>
        <p:spPr bwMode="auto">
          <a:xfrm>
            <a:off x="1911350" y="2517775"/>
            <a:ext cx="1206500" cy="1054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Bank</a:t>
            </a:r>
          </a:p>
          <a:p>
            <a:pPr eaLnBrk="1" hangingPunct="1"/>
            <a:r>
              <a:rPr lang="en-US" altLang="en-US" sz="1800">
                <a:solidFill>
                  <a:srgbClr val="000000"/>
                </a:solidFill>
                <a:latin typeface="Times New Roman" panose="02020603050405020304" pitchFamily="18" charset="0"/>
              </a:rPr>
              <a:t>1</a:t>
            </a:r>
          </a:p>
        </p:txBody>
      </p:sp>
      <p:sp>
        <p:nvSpPr>
          <p:cNvPr id="54278" name="Line 5">
            <a:extLst>
              <a:ext uri="{FF2B5EF4-FFF2-40B4-BE49-F238E27FC236}">
                <a16:creationId xmlns:a16="http://schemas.microsoft.com/office/drawing/2014/main" id="{BD61D7F9-0F63-B24D-859D-79841BE42CEC}"/>
              </a:ext>
            </a:extLst>
          </p:cNvPr>
          <p:cNvSpPr>
            <a:spLocks noChangeShapeType="1"/>
          </p:cNvSpPr>
          <p:nvPr/>
        </p:nvSpPr>
        <p:spPr bwMode="auto">
          <a:xfrm>
            <a:off x="4510088" y="2968625"/>
            <a:ext cx="2438400" cy="0"/>
          </a:xfrm>
          <a:prstGeom prst="line">
            <a:avLst/>
          </a:prstGeom>
          <a:noFill/>
          <a:ln w="5080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54279" name="Rectangle 6">
            <a:extLst>
              <a:ext uri="{FF2B5EF4-FFF2-40B4-BE49-F238E27FC236}">
                <a16:creationId xmlns:a16="http://schemas.microsoft.com/office/drawing/2014/main" id="{E2C98B11-6C9D-9B4D-827A-541A7C464F0B}"/>
              </a:ext>
            </a:extLst>
          </p:cNvPr>
          <p:cNvSpPr>
            <a:spLocks noChangeArrowheads="1"/>
          </p:cNvSpPr>
          <p:nvPr/>
        </p:nvSpPr>
        <p:spPr bwMode="auto">
          <a:xfrm>
            <a:off x="615950" y="3889375"/>
            <a:ext cx="5207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MDR</a:t>
            </a:r>
          </a:p>
        </p:txBody>
      </p:sp>
      <p:sp>
        <p:nvSpPr>
          <p:cNvPr id="54280" name="Rectangle 7">
            <a:extLst>
              <a:ext uri="{FF2B5EF4-FFF2-40B4-BE49-F238E27FC236}">
                <a16:creationId xmlns:a16="http://schemas.microsoft.com/office/drawing/2014/main" id="{DB0EF05D-5698-264A-B24D-3466556EE82E}"/>
              </a:ext>
            </a:extLst>
          </p:cNvPr>
          <p:cNvSpPr>
            <a:spLocks noChangeArrowheads="1"/>
          </p:cNvSpPr>
          <p:nvPr/>
        </p:nvSpPr>
        <p:spPr bwMode="auto">
          <a:xfrm>
            <a:off x="1225550" y="3889375"/>
            <a:ext cx="5969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MAR</a:t>
            </a:r>
          </a:p>
        </p:txBody>
      </p:sp>
      <p:sp>
        <p:nvSpPr>
          <p:cNvPr id="54281" name="Rectangle 8">
            <a:extLst>
              <a:ext uri="{FF2B5EF4-FFF2-40B4-BE49-F238E27FC236}">
                <a16:creationId xmlns:a16="http://schemas.microsoft.com/office/drawing/2014/main" id="{59F9BDA1-1EDA-2D4E-A219-B3A106E272E5}"/>
              </a:ext>
            </a:extLst>
          </p:cNvPr>
          <p:cNvSpPr>
            <a:spLocks noChangeArrowheads="1"/>
          </p:cNvSpPr>
          <p:nvPr/>
        </p:nvSpPr>
        <p:spPr bwMode="auto">
          <a:xfrm>
            <a:off x="3206750" y="2517775"/>
            <a:ext cx="1206500" cy="1054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Bank</a:t>
            </a:r>
          </a:p>
          <a:p>
            <a:pPr eaLnBrk="1" hangingPunct="1"/>
            <a:r>
              <a:rPr lang="en-US" altLang="en-US" sz="1800">
                <a:solidFill>
                  <a:srgbClr val="000000"/>
                </a:solidFill>
                <a:latin typeface="Times New Roman" panose="02020603050405020304" pitchFamily="18" charset="0"/>
              </a:rPr>
              <a:t>2</a:t>
            </a:r>
          </a:p>
        </p:txBody>
      </p:sp>
      <p:sp>
        <p:nvSpPr>
          <p:cNvPr id="54282" name="Rectangle 9">
            <a:extLst>
              <a:ext uri="{FF2B5EF4-FFF2-40B4-BE49-F238E27FC236}">
                <a16:creationId xmlns:a16="http://schemas.microsoft.com/office/drawing/2014/main" id="{A989BFE3-6438-B541-85E7-EC63985A7C9E}"/>
              </a:ext>
            </a:extLst>
          </p:cNvPr>
          <p:cNvSpPr>
            <a:spLocks noChangeArrowheads="1"/>
          </p:cNvSpPr>
          <p:nvPr/>
        </p:nvSpPr>
        <p:spPr bwMode="auto">
          <a:xfrm>
            <a:off x="7016750" y="2517775"/>
            <a:ext cx="1206500" cy="1054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Bank</a:t>
            </a:r>
          </a:p>
          <a:p>
            <a:pPr eaLnBrk="1" hangingPunct="1"/>
            <a:r>
              <a:rPr lang="en-US" altLang="en-US" sz="1800">
                <a:solidFill>
                  <a:srgbClr val="000000"/>
                </a:solidFill>
                <a:latin typeface="Times New Roman" panose="02020603050405020304" pitchFamily="18" charset="0"/>
              </a:rPr>
              <a:t>15</a:t>
            </a:r>
          </a:p>
        </p:txBody>
      </p:sp>
      <p:sp>
        <p:nvSpPr>
          <p:cNvPr id="54283" name="Rectangle 10">
            <a:extLst>
              <a:ext uri="{FF2B5EF4-FFF2-40B4-BE49-F238E27FC236}">
                <a16:creationId xmlns:a16="http://schemas.microsoft.com/office/drawing/2014/main" id="{2F51D739-BA24-A44B-A1AA-159123C78D64}"/>
              </a:ext>
            </a:extLst>
          </p:cNvPr>
          <p:cNvSpPr>
            <a:spLocks noChangeArrowheads="1"/>
          </p:cNvSpPr>
          <p:nvPr/>
        </p:nvSpPr>
        <p:spPr bwMode="auto">
          <a:xfrm>
            <a:off x="1911350" y="3889375"/>
            <a:ext cx="5207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MDR</a:t>
            </a:r>
          </a:p>
        </p:txBody>
      </p:sp>
      <p:sp>
        <p:nvSpPr>
          <p:cNvPr id="54284" name="Rectangle 11">
            <a:extLst>
              <a:ext uri="{FF2B5EF4-FFF2-40B4-BE49-F238E27FC236}">
                <a16:creationId xmlns:a16="http://schemas.microsoft.com/office/drawing/2014/main" id="{B8D16750-FE16-A047-8FE7-BC78BC6C688D}"/>
              </a:ext>
            </a:extLst>
          </p:cNvPr>
          <p:cNvSpPr>
            <a:spLocks noChangeArrowheads="1"/>
          </p:cNvSpPr>
          <p:nvPr/>
        </p:nvSpPr>
        <p:spPr bwMode="auto">
          <a:xfrm>
            <a:off x="2520950" y="3889375"/>
            <a:ext cx="5969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MAR</a:t>
            </a:r>
          </a:p>
        </p:txBody>
      </p:sp>
      <p:sp>
        <p:nvSpPr>
          <p:cNvPr id="54285" name="Rectangle 12">
            <a:extLst>
              <a:ext uri="{FF2B5EF4-FFF2-40B4-BE49-F238E27FC236}">
                <a16:creationId xmlns:a16="http://schemas.microsoft.com/office/drawing/2014/main" id="{F6001E57-1C5B-EE48-B091-B5EF568C93E4}"/>
              </a:ext>
            </a:extLst>
          </p:cNvPr>
          <p:cNvSpPr>
            <a:spLocks noChangeArrowheads="1"/>
          </p:cNvSpPr>
          <p:nvPr/>
        </p:nvSpPr>
        <p:spPr bwMode="auto">
          <a:xfrm>
            <a:off x="3206750" y="3889375"/>
            <a:ext cx="5207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MDR</a:t>
            </a:r>
          </a:p>
        </p:txBody>
      </p:sp>
      <p:sp>
        <p:nvSpPr>
          <p:cNvPr id="54286" name="Rectangle 13">
            <a:extLst>
              <a:ext uri="{FF2B5EF4-FFF2-40B4-BE49-F238E27FC236}">
                <a16:creationId xmlns:a16="http://schemas.microsoft.com/office/drawing/2014/main" id="{8074A4A8-C0D2-CA43-9F8D-C9226F400A80}"/>
              </a:ext>
            </a:extLst>
          </p:cNvPr>
          <p:cNvSpPr>
            <a:spLocks noChangeArrowheads="1"/>
          </p:cNvSpPr>
          <p:nvPr/>
        </p:nvSpPr>
        <p:spPr bwMode="auto">
          <a:xfrm>
            <a:off x="3816350" y="3889375"/>
            <a:ext cx="5969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MAR</a:t>
            </a:r>
          </a:p>
        </p:txBody>
      </p:sp>
      <p:sp>
        <p:nvSpPr>
          <p:cNvPr id="54287" name="Rectangle 14">
            <a:extLst>
              <a:ext uri="{FF2B5EF4-FFF2-40B4-BE49-F238E27FC236}">
                <a16:creationId xmlns:a16="http://schemas.microsoft.com/office/drawing/2014/main" id="{A2291E25-DB01-544B-AB72-AB257E81A6BD}"/>
              </a:ext>
            </a:extLst>
          </p:cNvPr>
          <p:cNvSpPr>
            <a:spLocks noChangeArrowheads="1"/>
          </p:cNvSpPr>
          <p:nvPr/>
        </p:nvSpPr>
        <p:spPr bwMode="auto">
          <a:xfrm>
            <a:off x="7016750" y="3889375"/>
            <a:ext cx="5207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MDR</a:t>
            </a:r>
          </a:p>
        </p:txBody>
      </p:sp>
      <p:sp>
        <p:nvSpPr>
          <p:cNvPr id="54288" name="Rectangle 15">
            <a:extLst>
              <a:ext uri="{FF2B5EF4-FFF2-40B4-BE49-F238E27FC236}">
                <a16:creationId xmlns:a16="http://schemas.microsoft.com/office/drawing/2014/main" id="{45442F64-7C70-9846-BA73-7C1B6A1120D3}"/>
              </a:ext>
            </a:extLst>
          </p:cNvPr>
          <p:cNvSpPr>
            <a:spLocks noChangeArrowheads="1"/>
          </p:cNvSpPr>
          <p:nvPr/>
        </p:nvSpPr>
        <p:spPr bwMode="auto">
          <a:xfrm>
            <a:off x="7626350" y="3889375"/>
            <a:ext cx="5969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MAR</a:t>
            </a:r>
          </a:p>
        </p:txBody>
      </p:sp>
      <p:sp>
        <p:nvSpPr>
          <p:cNvPr id="54289" name="Line 16">
            <a:extLst>
              <a:ext uri="{FF2B5EF4-FFF2-40B4-BE49-F238E27FC236}">
                <a16:creationId xmlns:a16="http://schemas.microsoft.com/office/drawing/2014/main" id="{4F8DBEBB-10EF-7447-A57D-948581E8CD41}"/>
              </a:ext>
            </a:extLst>
          </p:cNvPr>
          <p:cNvSpPr>
            <a:spLocks noChangeShapeType="1"/>
          </p:cNvSpPr>
          <p:nvPr/>
        </p:nvSpPr>
        <p:spPr bwMode="auto">
          <a:xfrm>
            <a:off x="609600" y="5026025"/>
            <a:ext cx="7620000" cy="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290" name="Line 17">
            <a:extLst>
              <a:ext uri="{FF2B5EF4-FFF2-40B4-BE49-F238E27FC236}">
                <a16:creationId xmlns:a16="http://schemas.microsoft.com/office/drawing/2014/main" id="{06F09169-C194-1049-A11F-12B2170936D1}"/>
              </a:ext>
            </a:extLst>
          </p:cNvPr>
          <p:cNvSpPr>
            <a:spLocks noChangeShapeType="1"/>
          </p:cNvSpPr>
          <p:nvPr/>
        </p:nvSpPr>
        <p:spPr bwMode="auto">
          <a:xfrm>
            <a:off x="914400" y="4264025"/>
            <a:ext cx="0" cy="762000"/>
          </a:xfrm>
          <a:prstGeom prst="line">
            <a:avLst/>
          </a:prstGeom>
          <a:noFill/>
          <a:ln w="508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91" name="Line 18">
            <a:extLst>
              <a:ext uri="{FF2B5EF4-FFF2-40B4-BE49-F238E27FC236}">
                <a16:creationId xmlns:a16="http://schemas.microsoft.com/office/drawing/2014/main" id="{A8328D02-9B14-3044-9491-D0DE0465FB5D}"/>
              </a:ext>
            </a:extLst>
          </p:cNvPr>
          <p:cNvSpPr>
            <a:spLocks noChangeShapeType="1"/>
          </p:cNvSpPr>
          <p:nvPr/>
        </p:nvSpPr>
        <p:spPr bwMode="auto">
          <a:xfrm>
            <a:off x="2209800" y="4264025"/>
            <a:ext cx="0" cy="762000"/>
          </a:xfrm>
          <a:prstGeom prst="line">
            <a:avLst/>
          </a:prstGeom>
          <a:noFill/>
          <a:ln w="508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92" name="Line 19">
            <a:extLst>
              <a:ext uri="{FF2B5EF4-FFF2-40B4-BE49-F238E27FC236}">
                <a16:creationId xmlns:a16="http://schemas.microsoft.com/office/drawing/2014/main" id="{9AFFFCB9-43C7-4449-BCAD-C0B0E5A1B9A2}"/>
              </a:ext>
            </a:extLst>
          </p:cNvPr>
          <p:cNvSpPr>
            <a:spLocks noChangeShapeType="1"/>
          </p:cNvSpPr>
          <p:nvPr/>
        </p:nvSpPr>
        <p:spPr bwMode="auto">
          <a:xfrm>
            <a:off x="3505200" y="4264025"/>
            <a:ext cx="0" cy="762000"/>
          </a:xfrm>
          <a:prstGeom prst="line">
            <a:avLst/>
          </a:prstGeom>
          <a:noFill/>
          <a:ln w="508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93" name="Line 20">
            <a:extLst>
              <a:ext uri="{FF2B5EF4-FFF2-40B4-BE49-F238E27FC236}">
                <a16:creationId xmlns:a16="http://schemas.microsoft.com/office/drawing/2014/main" id="{153A4A4D-D1C0-1142-A5B5-D04F0EE4BC08}"/>
              </a:ext>
            </a:extLst>
          </p:cNvPr>
          <p:cNvSpPr>
            <a:spLocks noChangeShapeType="1"/>
          </p:cNvSpPr>
          <p:nvPr/>
        </p:nvSpPr>
        <p:spPr bwMode="auto">
          <a:xfrm>
            <a:off x="7315200" y="4264025"/>
            <a:ext cx="0" cy="762000"/>
          </a:xfrm>
          <a:prstGeom prst="line">
            <a:avLst/>
          </a:prstGeom>
          <a:noFill/>
          <a:ln w="508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94" name="Line 21">
            <a:extLst>
              <a:ext uri="{FF2B5EF4-FFF2-40B4-BE49-F238E27FC236}">
                <a16:creationId xmlns:a16="http://schemas.microsoft.com/office/drawing/2014/main" id="{95478346-D92B-5446-B018-51FAB73AC307}"/>
              </a:ext>
            </a:extLst>
          </p:cNvPr>
          <p:cNvSpPr>
            <a:spLocks noChangeShapeType="1"/>
          </p:cNvSpPr>
          <p:nvPr/>
        </p:nvSpPr>
        <p:spPr bwMode="auto">
          <a:xfrm>
            <a:off x="1524000" y="4264025"/>
            <a:ext cx="0" cy="10668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4295" name="Line 22">
            <a:extLst>
              <a:ext uri="{FF2B5EF4-FFF2-40B4-BE49-F238E27FC236}">
                <a16:creationId xmlns:a16="http://schemas.microsoft.com/office/drawing/2014/main" id="{9A4774FB-B46E-3D43-9091-CAFF0A1A46E4}"/>
              </a:ext>
            </a:extLst>
          </p:cNvPr>
          <p:cNvSpPr>
            <a:spLocks noChangeShapeType="1"/>
          </p:cNvSpPr>
          <p:nvPr/>
        </p:nvSpPr>
        <p:spPr bwMode="auto">
          <a:xfrm>
            <a:off x="2819400" y="4264025"/>
            <a:ext cx="0" cy="10668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4296" name="Line 23">
            <a:extLst>
              <a:ext uri="{FF2B5EF4-FFF2-40B4-BE49-F238E27FC236}">
                <a16:creationId xmlns:a16="http://schemas.microsoft.com/office/drawing/2014/main" id="{E79D1997-AE6E-7A45-8630-4F1AB7614EBA}"/>
              </a:ext>
            </a:extLst>
          </p:cNvPr>
          <p:cNvSpPr>
            <a:spLocks noChangeShapeType="1"/>
          </p:cNvSpPr>
          <p:nvPr/>
        </p:nvSpPr>
        <p:spPr bwMode="auto">
          <a:xfrm>
            <a:off x="4114800" y="4264025"/>
            <a:ext cx="0" cy="10668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4297" name="Line 24">
            <a:extLst>
              <a:ext uri="{FF2B5EF4-FFF2-40B4-BE49-F238E27FC236}">
                <a16:creationId xmlns:a16="http://schemas.microsoft.com/office/drawing/2014/main" id="{465D575C-0528-1045-8946-8DAE8BC35DC7}"/>
              </a:ext>
            </a:extLst>
          </p:cNvPr>
          <p:cNvSpPr>
            <a:spLocks noChangeShapeType="1"/>
          </p:cNvSpPr>
          <p:nvPr/>
        </p:nvSpPr>
        <p:spPr bwMode="auto">
          <a:xfrm>
            <a:off x="7924800" y="4264025"/>
            <a:ext cx="0" cy="10668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4298" name="Line 25">
            <a:extLst>
              <a:ext uri="{FF2B5EF4-FFF2-40B4-BE49-F238E27FC236}">
                <a16:creationId xmlns:a16="http://schemas.microsoft.com/office/drawing/2014/main" id="{5C43A610-4E5B-C64C-A7FD-E2A489CA01D4}"/>
              </a:ext>
            </a:extLst>
          </p:cNvPr>
          <p:cNvSpPr>
            <a:spLocks noChangeShapeType="1"/>
          </p:cNvSpPr>
          <p:nvPr/>
        </p:nvSpPr>
        <p:spPr bwMode="auto">
          <a:xfrm>
            <a:off x="609600" y="5330825"/>
            <a:ext cx="76200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299" name="Rectangle 26">
            <a:extLst>
              <a:ext uri="{FF2B5EF4-FFF2-40B4-BE49-F238E27FC236}">
                <a16:creationId xmlns:a16="http://schemas.microsoft.com/office/drawing/2014/main" id="{D1FA260F-948B-1446-A522-AC5C197323E5}"/>
              </a:ext>
            </a:extLst>
          </p:cNvPr>
          <p:cNvSpPr>
            <a:spLocks noChangeArrowheads="1"/>
          </p:cNvSpPr>
          <p:nvPr/>
        </p:nvSpPr>
        <p:spPr bwMode="auto">
          <a:xfrm>
            <a:off x="4937125" y="4545013"/>
            <a:ext cx="990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Data bus</a:t>
            </a:r>
          </a:p>
        </p:txBody>
      </p:sp>
      <p:sp>
        <p:nvSpPr>
          <p:cNvPr id="54300" name="Rectangle 27">
            <a:extLst>
              <a:ext uri="{FF2B5EF4-FFF2-40B4-BE49-F238E27FC236}">
                <a16:creationId xmlns:a16="http://schemas.microsoft.com/office/drawing/2014/main" id="{AF1B6F9A-6457-C946-B693-FB642FBD5932}"/>
              </a:ext>
            </a:extLst>
          </p:cNvPr>
          <p:cNvSpPr>
            <a:spLocks noChangeArrowheads="1"/>
          </p:cNvSpPr>
          <p:nvPr/>
        </p:nvSpPr>
        <p:spPr bwMode="auto">
          <a:xfrm>
            <a:off x="4937125" y="5383213"/>
            <a:ext cx="13081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Address bus</a:t>
            </a:r>
          </a:p>
        </p:txBody>
      </p:sp>
      <p:sp>
        <p:nvSpPr>
          <p:cNvPr id="54301" name="Rectangle 28">
            <a:extLst>
              <a:ext uri="{FF2B5EF4-FFF2-40B4-BE49-F238E27FC236}">
                <a16:creationId xmlns:a16="http://schemas.microsoft.com/office/drawing/2014/main" id="{B38949CD-F7C5-8741-8D1C-2C506EDD8B96}"/>
              </a:ext>
            </a:extLst>
          </p:cNvPr>
          <p:cNvSpPr>
            <a:spLocks noChangeArrowheads="1"/>
          </p:cNvSpPr>
          <p:nvPr/>
        </p:nvSpPr>
        <p:spPr bwMode="auto">
          <a:xfrm>
            <a:off x="2597150" y="6099175"/>
            <a:ext cx="15113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54302" name="Rectangle 29">
            <a:extLst>
              <a:ext uri="{FF2B5EF4-FFF2-40B4-BE49-F238E27FC236}">
                <a16:creationId xmlns:a16="http://schemas.microsoft.com/office/drawing/2014/main" id="{2C2D3C1F-FEC1-5B41-B3DA-84C80B78F417}"/>
              </a:ext>
            </a:extLst>
          </p:cNvPr>
          <p:cNvSpPr>
            <a:spLocks noChangeArrowheads="1"/>
          </p:cNvSpPr>
          <p:nvPr/>
        </p:nvSpPr>
        <p:spPr bwMode="auto">
          <a:xfrm>
            <a:off x="4425950" y="6099175"/>
            <a:ext cx="15113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54303" name="Line 30">
            <a:extLst>
              <a:ext uri="{FF2B5EF4-FFF2-40B4-BE49-F238E27FC236}">
                <a16:creationId xmlns:a16="http://schemas.microsoft.com/office/drawing/2014/main" id="{E7706DB3-03E9-0141-9B88-90D548F67BDC}"/>
              </a:ext>
            </a:extLst>
          </p:cNvPr>
          <p:cNvSpPr>
            <a:spLocks noChangeShapeType="1"/>
          </p:cNvSpPr>
          <p:nvPr/>
        </p:nvSpPr>
        <p:spPr bwMode="auto">
          <a:xfrm>
            <a:off x="3352800" y="5026025"/>
            <a:ext cx="0" cy="1066800"/>
          </a:xfrm>
          <a:prstGeom prst="line">
            <a:avLst/>
          </a:prstGeom>
          <a:noFill/>
          <a:ln w="508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304" name="Line 31">
            <a:extLst>
              <a:ext uri="{FF2B5EF4-FFF2-40B4-BE49-F238E27FC236}">
                <a16:creationId xmlns:a16="http://schemas.microsoft.com/office/drawing/2014/main" id="{95228A3E-778C-D844-92DD-88A22244FE6D}"/>
              </a:ext>
            </a:extLst>
          </p:cNvPr>
          <p:cNvSpPr>
            <a:spLocks noChangeShapeType="1"/>
          </p:cNvSpPr>
          <p:nvPr/>
        </p:nvSpPr>
        <p:spPr bwMode="auto">
          <a:xfrm>
            <a:off x="4800600" y="5330825"/>
            <a:ext cx="0" cy="7620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4305" name="Rectangle 33">
            <a:extLst>
              <a:ext uri="{FF2B5EF4-FFF2-40B4-BE49-F238E27FC236}">
                <a16:creationId xmlns:a16="http://schemas.microsoft.com/office/drawing/2014/main" id="{4332B199-8F82-BD49-8486-5D1BC13B4179}"/>
              </a:ext>
            </a:extLst>
          </p:cNvPr>
          <p:cNvSpPr>
            <a:spLocks noChangeArrowheads="1"/>
          </p:cNvSpPr>
          <p:nvPr/>
        </p:nvSpPr>
        <p:spPr bwMode="auto">
          <a:xfrm>
            <a:off x="6537325" y="6145213"/>
            <a:ext cx="628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CPU</a:t>
            </a:r>
          </a:p>
        </p:txBody>
      </p:sp>
      <p:sp>
        <p:nvSpPr>
          <p:cNvPr id="54306" name="TextBox 34">
            <a:extLst>
              <a:ext uri="{FF2B5EF4-FFF2-40B4-BE49-F238E27FC236}">
                <a16:creationId xmlns:a16="http://schemas.microsoft.com/office/drawing/2014/main" id="{19A15042-C5DD-5845-8643-A99DD4F534EA}"/>
              </a:ext>
            </a:extLst>
          </p:cNvPr>
          <p:cNvSpPr txBox="1">
            <a:spLocks noChangeArrowheads="1"/>
          </p:cNvSpPr>
          <p:nvPr/>
        </p:nvSpPr>
        <p:spPr bwMode="auto">
          <a:xfrm>
            <a:off x="152400" y="6535738"/>
            <a:ext cx="17176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rgbClr val="000000"/>
                </a:solidFill>
              </a:rPr>
              <a:t>Picture credit: Derek Chiou</a:t>
            </a:r>
          </a:p>
        </p:txBody>
      </p:sp>
    </p:spTree>
    <p:extLst>
      <p:ext uri="{BB962C8B-B14F-4D97-AF65-F5344CB8AC3E}">
        <p14:creationId xmlns:p14="http://schemas.microsoft.com/office/powerpoint/2010/main" val="39178908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547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547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547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1">
            <a:extLst>
              <a:ext uri="{FF2B5EF4-FFF2-40B4-BE49-F238E27FC236}">
                <a16:creationId xmlns:a16="http://schemas.microsoft.com/office/drawing/2014/main" id="{C0A375E1-757D-3249-A2AF-37BCD20EA03B}"/>
              </a:ext>
            </a:extLst>
          </p:cNvPr>
          <p:cNvSpPr>
            <a:spLocks noGrp="1"/>
          </p:cNvSpPr>
          <p:nvPr>
            <p:ph type="title"/>
          </p:nvPr>
        </p:nvSpPr>
        <p:spPr/>
        <p:txBody>
          <a:bodyPr/>
          <a:lstStyle/>
          <a:p>
            <a:r>
              <a:rPr lang="en-US" altLang="en-US">
                <a:ea typeface="ＭＳ Ｐゴシック" panose="020B0600070205080204" pitchFamily="34" charset="-128"/>
              </a:rPr>
              <a:t>Vectorizable Loops</a:t>
            </a:r>
          </a:p>
        </p:txBody>
      </p:sp>
      <p:sp>
        <p:nvSpPr>
          <p:cNvPr id="58370" name="Content Placeholder 2">
            <a:extLst>
              <a:ext uri="{FF2B5EF4-FFF2-40B4-BE49-F238E27FC236}">
                <a16:creationId xmlns:a16="http://schemas.microsoft.com/office/drawing/2014/main" id="{B9AC1B1E-5EFE-2C45-9C86-6BD620B67A14}"/>
              </a:ext>
            </a:extLst>
          </p:cNvPr>
          <p:cNvSpPr>
            <a:spLocks noGrp="1"/>
          </p:cNvSpPr>
          <p:nvPr>
            <p:ph idx="1"/>
          </p:nvPr>
        </p:nvSpPr>
        <p:spPr>
          <a:xfrm>
            <a:off x="228600" y="996950"/>
            <a:ext cx="8610600" cy="5194300"/>
          </a:xfrm>
        </p:spPr>
        <p:txBody>
          <a:bodyPr/>
          <a:lstStyle/>
          <a:p>
            <a:r>
              <a:rPr lang="en-US" altLang="en-US" dirty="0">
                <a:ea typeface="ＭＳ Ｐゴシック" panose="020B0600070205080204" pitchFamily="34" charset="-128"/>
              </a:rPr>
              <a:t>A loop is </a:t>
            </a:r>
            <a:r>
              <a:rPr lang="en-US" altLang="en-US" dirty="0">
                <a:solidFill>
                  <a:srgbClr val="FF0000"/>
                </a:solidFill>
                <a:ea typeface="ＭＳ Ｐゴシック" panose="020B0600070205080204" pitchFamily="34" charset="-128"/>
              </a:rPr>
              <a:t>vectorizable</a:t>
            </a:r>
            <a:r>
              <a:rPr lang="en-US" altLang="en-US" dirty="0">
                <a:ea typeface="ＭＳ Ｐゴシック" panose="020B0600070205080204" pitchFamily="34" charset="-128"/>
              </a:rPr>
              <a:t> if each iteration is independent of any other</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For I = 0 to 49</a:t>
            </a:r>
          </a:p>
          <a:p>
            <a:pPr lvl="1"/>
            <a:r>
              <a:rPr lang="en-US" altLang="en-US" dirty="0">
                <a:ea typeface="ＭＳ Ｐゴシック" panose="020B0600070205080204" pitchFamily="34" charset="-128"/>
              </a:rPr>
              <a:t>C[</a:t>
            </a:r>
            <a:r>
              <a:rPr lang="en-US" altLang="en-US" dirty="0" err="1">
                <a:ea typeface="ＭＳ Ｐゴシック" panose="020B0600070205080204" pitchFamily="34" charset="-128"/>
              </a:rPr>
              <a:t>i</a:t>
            </a:r>
            <a:r>
              <a:rPr lang="en-US" altLang="en-US" dirty="0">
                <a:ea typeface="ＭＳ Ｐゴシック" panose="020B0600070205080204" pitchFamily="34" charset="-128"/>
              </a:rPr>
              <a:t>] = (A[</a:t>
            </a:r>
            <a:r>
              <a:rPr lang="en-US" altLang="en-US" dirty="0" err="1">
                <a:ea typeface="ＭＳ Ｐゴシック" panose="020B0600070205080204" pitchFamily="34" charset="-128"/>
              </a:rPr>
              <a:t>i</a:t>
            </a:r>
            <a:r>
              <a:rPr lang="en-US" altLang="en-US" dirty="0">
                <a:ea typeface="ＭＳ Ｐゴシック" panose="020B0600070205080204" pitchFamily="34" charset="-128"/>
              </a:rPr>
              <a:t>] + B[</a:t>
            </a:r>
            <a:r>
              <a:rPr lang="en-US" altLang="en-US" dirty="0" err="1">
                <a:ea typeface="ＭＳ Ｐゴシック" panose="020B0600070205080204" pitchFamily="34" charset="-128"/>
              </a:rPr>
              <a:t>i</a:t>
            </a:r>
            <a:r>
              <a:rPr lang="en-US" altLang="en-US" dirty="0">
                <a:ea typeface="ＭＳ Ｐゴシック" panose="020B0600070205080204" pitchFamily="34" charset="-128"/>
              </a:rPr>
              <a:t>]) / 2</a:t>
            </a:r>
          </a:p>
          <a:p>
            <a:r>
              <a:rPr lang="en-US" altLang="en-US" dirty="0">
                <a:ea typeface="ＭＳ Ｐゴシック" panose="020B0600070205080204" pitchFamily="34" charset="-128"/>
              </a:rPr>
              <a:t>Vectorized loop (each instruction and its latency):</a:t>
            </a:r>
          </a:p>
          <a:p>
            <a:pPr lvl="1">
              <a:buFont typeface="Wingdings" pitchFamily="2" charset="2"/>
              <a:buNone/>
            </a:pPr>
            <a:r>
              <a:rPr lang="en-US" altLang="en-US" dirty="0">
                <a:ea typeface="ＭＳ Ｐゴシック" panose="020B0600070205080204" pitchFamily="34" charset="-128"/>
              </a:rPr>
              <a:t>		MOVI VLEN = 50			1</a:t>
            </a:r>
          </a:p>
          <a:p>
            <a:pPr lvl="1">
              <a:buFont typeface="Wingdings" pitchFamily="2" charset="2"/>
              <a:buNone/>
            </a:pPr>
            <a:r>
              <a:rPr lang="en-US" altLang="en-US" dirty="0">
                <a:ea typeface="ＭＳ Ｐゴシック" panose="020B0600070205080204" pitchFamily="34" charset="-128"/>
              </a:rPr>
              <a:t>		MOVI VSTR = 1			1</a:t>
            </a:r>
          </a:p>
          <a:p>
            <a:pPr lvl="1">
              <a:buNone/>
            </a:pPr>
            <a:r>
              <a:rPr lang="en-US" altLang="en-US" dirty="0">
                <a:ea typeface="ＭＳ Ｐゴシック" panose="020B0600070205080204" pitchFamily="34" charset="-128"/>
              </a:rPr>
              <a:t>		VLD V0 = A				11 + VLEN – 1</a:t>
            </a:r>
          </a:p>
          <a:p>
            <a:pPr lvl="1">
              <a:buFont typeface="Wingdings" pitchFamily="2" charset="2"/>
              <a:buNone/>
            </a:pPr>
            <a:r>
              <a:rPr lang="en-US" altLang="en-US" dirty="0">
                <a:ea typeface="ＭＳ Ｐゴシック" panose="020B0600070205080204" pitchFamily="34" charset="-128"/>
              </a:rPr>
              <a:t>		VLD V1 = B				11 + VLEN – 1</a:t>
            </a:r>
          </a:p>
          <a:p>
            <a:pPr lvl="1">
              <a:buNone/>
            </a:pPr>
            <a:r>
              <a:rPr lang="en-US" altLang="en-US" dirty="0">
                <a:ea typeface="ＭＳ Ｐゴシック" panose="020B0600070205080204" pitchFamily="34" charset="-128"/>
              </a:rPr>
              <a:t>		VADD V2 = V0 + V1			4 + VLEN – 1</a:t>
            </a:r>
          </a:p>
          <a:p>
            <a:pPr lvl="1">
              <a:buNone/>
            </a:pPr>
            <a:r>
              <a:rPr lang="en-US" altLang="en-US" dirty="0">
                <a:ea typeface="ＭＳ Ｐゴシック" panose="020B0600070205080204" pitchFamily="34" charset="-128"/>
              </a:rPr>
              <a:t>		VSHFR V3 = V2 &gt;&gt; 1			1 + VLEN – 1</a:t>
            </a:r>
          </a:p>
          <a:p>
            <a:pPr lvl="1">
              <a:buFont typeface="Wingdings" pitchFamily="2" charset="2"/>
              <a:buNone/>
            </a:pPr>
            <a:r>
              <a:rPr lang="en-US" altLang="en-US" dirty="0">
                <a:ea typeface="ＭＳ Ｐゴシック" panose="020B0600070205080204" pitchFamily="34" charset="-128"/>
              </a:rPr>
              <a:t>		VST C = V3				11 + VLEN – 1</a:t>
            </a:r>
          </a:p>
        </p:txBody>
      </p:sp>
      <p:sp>
        <p:nvSpPr>
          <p:cNvPr id="58371" name="Slide Number Placeholder 3">
            <a:extLst>
              <a:ext uri="{FF2B5EF4-FFF2-40B4-BE49-F238E27FC236}">
                <a16:creationId xmlns:a16="http://schemas.microsoft.com/office/drawing/2014/main" id="{8871E6E8-8364-6346-9168-81965FD8AB94}"/>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E49879B5-6A3C-764A-B73D-FDBA74531016}" type="slidenum">
              <a:rPr lang="en-US" altLang="en-US" sz="1600">
                <a:solidFill>
                  <a:srgbClr val="000000"/>
                </a:solidFill>
                <a:latin typeface="Garamond" panose="02020404030301010803" pitchFamily="18" charset="0"/>
              </a:rPr>
              <a:pPr eaLnBrk="1" hangingPunct="1"/>
              <a:t>14</a:t>
            </a:fld>
            <a:endParaRPr lang="en-US" altLang="en-US" sz="1600">
              <a:solidFill>
                <a:srgbClr val="000000"/>
              </a:solidFill>
              <a:latin typeface="Garamond" panose="02020404030301010803" pitchFamily="18" charset="0"/>
            </a:endParaRPr>
          </a:p>
        </p:txBody>
      </p:sp>
      <p:sp>
        <p:nvSpPr>
          <p:cNvPr id="5" name="TextBox 4">
            <a:extLst>
              <a:ext uri="{FF2B5EF4-FFF2-40B4-BE49-F238E27FC236}">
                <a16:creationId xmlns:a16="http://schemas.microsoft.com/office/drawing/2014/main" id="{133A1867-2443-6940-B70F-F87C775E2F9D}"/>
              </a:ext>
            </a:extLst>
          </p:cNvPr>
          <p:cNvSpPr txBox="1">
            <a:spLocks noChangeArrowheads="1"/>
          </p:cNvSpPr>
          <p:nvPr/>
        </p:nvSpPr>
        <p:spPr bwMode="auto">
          <a:xfrm>
            <a:off x="6400800" y="3746500"/>
            <a:ext cx="24669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FF"/>
                </a:solidFill>
              </a:rPr>
              <a:t>7 dynamic instructions</a:t>
            </a:r>
          </a:p>
        </p:txBody>
      </p:sp>
    </p:spTree>
    <p:extLst>
      <p:ext uri="{BB962C8B-B14F-4D97-AF65-F5344CB8AC3E}">
        <p14:creationId xmlns:p14="http://schemas.microsoft.com/office/powerpoint/2010/main" val="9216476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37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8370">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8370">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8370">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8370">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8370">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8370">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8370">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8370">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8370">
                                            <p:txEl>
                                              <p:pRg st="11" end="1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1">
            <a:extLst>
              <a:ext uri="{FF2B5EF4-FFF2-40B4-BE49-F238E27FC236}">
                <a16:creationId xmlns:a16="http://schemas.microsoft.com/office/drawing/2014/main" id="{5137B48E-12DF-D94E-BD01-7469799F0472}"/>
              </a:ext>
            </a:extLst>
          </p:cNvPr>
          <p:cNvSpPr>
            <a:spLocks noGrp="1"/>
          </p:cNvSpPr>
          <p:nvPr>
            <p:ph type="title"/>
          </p:nvPr>
        </p:nvSpPr>
        <p:spPr/>
        <p:txBody>
          <a:bodyPr/>
          <a:lstStyle/>
          <a:p>
            <a:r>
              <a:rPr lang="en-US" altLang="en-US">
                <a:ea typeface="ＭＳ Ｐゴシック" panose="020B0600070205080204" pitchFamily="34" charset="-128"/>
              </a:rPr>
              <a:t>Basic Vector Code Performance</a:t>
            </a:r>
          </a:p>
        </p:txBody>
      </p:sp>
      <p:sp>
        <p:nvSpPr>
          <p:cNvPr id="150530" name="Content Placeholder 2">
            <a:extLst>
              <a:ext uri="{FF2B5EF4-FFF2-40B4-BE49-F238E27FC236}">
                <a16:creationId xmlns:a16="http://schemas.microsoft.com/office/drawing/2014/main" id="{E7A9194D-C75E-B044-9CED-1F4B83622FBA}"/>
              </a:ext>
            </a:extLst>
          </p:cNvPr>
          <p:cNvSpPr>
            <a:spLocks noGrp="1"/>
          </p:cNvSpPr>
          <p:nvPr>
            <p:ph idx="1"/>
          </p:nvPr>
        </p:nvSpPr>
        <p:spPr>
          <a:xfrm>
            <a:off x="228600" y="996950"/>
            <a:ext cx="8610600" cy="5194300"/>
          </a:xfrm>
        </p:spPr>
        <p:txBody>
          <a:bodyPr/>
          <a:lstStyle/>
          <a:p>
            <a:pPr>
              <a:buFont typeface="Wingdings" charset="0"/>
              <a:buChar char="n"/>
              <a:defRPr/>
            </a:pPr>
            <a:r>
              <a:rPr lang="en-US" dirty="0"/>
              <a:t>Assume </a:t>
            </a:r>
            <a:r>
              <a:rPr lang="en-US" dirty="0">
                <a:solidFill>
                  <a:srgbClr val="FF0000"/>
                </a:solidFill>
              </a:rPr>
              <a:t>no chaining</a:t>
            </a:r>
            <a:r>
              <a:rPr lang="en-US" dirty="0"/>
              <a:t> (no vector data forwarding)</a:t>
            </a:r>
          </a:p>
          <a:p>
            <a:pPr lvl="1">
              <a:buFont typeface="Wingdings" charset="0"/>
              <a:buChar char="q"/>
              <a:defRPr/>
            </a:pPr>
            <a:r>
              <a:rPr lang="en-US" dirty="0">
                <a:ea typeface="ＭＳ Ｐゴシック" charset="0"/>
              </a:rPr>
              <a:t>i.e., output of a vector functional unit cannot be used as the direct input of another </a:t>
            </a:r>
          </a:p>
          <a:p>
            <a:pPr lvl="1">
              <a:buFont typeface="Wingdings" charset="0"/>
              <a:buChar char="q"/>
              <a:defRPr/>
            </a:pPr>
            <a:r>
              <a:rPr lang="en-US" dirty="0">
                <a:solidFill>
                  <a:srgbClr val="0432FF"/>
                </a:solidFill>
                <a:ea typeface="ＭＳ Ｐゴシック" charset="0"/>
              </a:rPr>
              <a:t>The entire vector register needs to be ready </a:t>
            </a:r>
            <a:r>
              <a:rPr lang="en-US" dirty="0">
                <a:ea typeface="ＭＳ Ｐゴシック" charset="0"/>
              </a:rPr>
              <a:t>before any element of it can be used as part of another operation</a:t>
            </a:r>
          </a:p>
          <a:p>
            <a:pPr>
              <a:buFont typeface="Wingdings" charset="0"/>
              <a:buChar char="n"/>
              <a:defRPr/>
            </a:pPr>
            <a:r>
              <a:rPr lang="en-US" dirty="0"/>
              <a:t>One memory port (one address generator)</a:t>
            </a:r>
          </a:p>
          <a:p>
            <a:pPr>
              <a:buFont typeface="Wingdings" charset="0"/>
              <a:buChar char="n"/>
              <a:defRPr/>
            </a:pPr>
            <a:r>
              <a:rPr lang="en-US" dirty="0"/>
              <a:t>16 memory banks (word-interleaved)</a:t>
            </a:r>
          </a:p>
          <a:p>
            <a:pPr lvl="1">
              <a:buFont typeface="Wingdings" charset="0"/>
              <a:buChar char="q"/>
              <a:defRPr/>
            </a:pPr>
            <a:endParaRPr lang="en-US" dirty="0">
              <a:ea typeface="ＭＳ Ｐゴシック" charset="0"/>
            </a:endParaRPr>
          </a:p>
          <a:p>
            <a:pPr lvl="1">
              <a:buFont typeface="Wingdings" charset="0"/>
              <a:buChar char="q"/>
              <a:defRPr/>
            </a:pPr>
            <a:endParaRPr lang="en-US" dirty="0">
              <a:ea typeface="ＭＳ Ｐゴシック" charset="0"/>
            </a:endParaRPr>
          </a:p>
          <a:p>
            <a:pPr lvl="1">
              <a:buFont typeface="Wingdings" charset="0"/>
              <a:buChar char="q"/>
              <a:defRPr/>
            </a:pPr>
            <a:endParaRPr lang="en-US" dirty="0">
              <a:ea typeface="ＭＳ Ｐゴシック" charset="0"/>
            </a:endParaRPr>
          </a:p>
          <a:p>
            <a:pPr marL="344487" lvl="1" indent="0">
              <a:buFont typeface="Wingdings" charset="0"/>
              <a:buNone/>
              <a:defRPr/>
            </a:pPr>
            <a:endParaRPr lang="en-US" dirty="0">
              <a:ea typeface="ＭＳ Ｐゴシック" charset="0"/>
            </a:endParaRPr>
          </a:p>
          <a:p>
            <a:pPr lvl="1">
              <a:buFont typeface="Wingdings" charset="0"/>
              <a:buChar char="q"/>
              <a:defRPr/>
            </a:pPr>
            <a:endParaRPr lang="en-US" dirty="0">
              <a:ea typeface="ＭＳ Ｐゴシック" charset="0"/>
            </a:endParaRPr>
          </a:p>
          <a:p>
            <a:pPr>
              <a:buFont typeface="Wingdings" charset="0"/>
              <a:buChar char="n"/>
              <a:defRPr/>
            </a:pPr>
            <a:r>
              <a:rPr lang="en-US" dirty="0"/>
              <a:t>285 cycles</a:t>
            </a:r>
          </a:p>
        </p:txBody>
      </p:sp>
      <p:sp>
        <p:nvSpPr>
          <p:cNvPr id="59395" name="Slide Number Placeholder 3">
            <a:extLst>
              <a:ext uri="{FF2B5EF4-FFF2-40B4-BE49-F238E27FC236}">
                <a16:creationId xmlns:a16="http://schemas.microsoft.com/office/drawing/2014/main" id="{650C57C3-EC76-7349-ACBA-E48FF2D3791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D142D53E-1F83-EC40-A17F-2E2F572099A8}" type="slidenum">
              <a:rPr lang="en-US" altLang="en-US" sz="1600">
                <a:solidFill>
                  <a:srgbClr val="000000"/>
                </a:solidFill>
                <a:latin typeface="Garamond" panose="02020404030301010803" pitchFamily="18" charset="0"/>
              </a:rPr>
              <a:pPr eaLnBrk="1" hangingPunct="1"/>
              <a:t>15</a:t>
            </a:fld>
            <a:endParaRPr lang="en-US" altLang="en-US" sz="1600">
              <a:solidFill>
                <a:srgbClr val="000000"/>
              </a:solidFill>
              <a:latin typeface="Garamond" panose="02020404030301010803" pitchFamily="18" charset="0"/>
            </a:endParaRPr>
          </a:p>
        </p:txBody>
      </p:sp>
      <p:graphicFrame>
        <p:nvGraphicFramePr>
          <p:cNvPr id="93188" name="Object 2">
            <a:extLst>
              <a:ext uri="{FF2B5EF4-FFF2-40B4-BE49-F238E27FC236}">
                <a16:creationId xmlns:a16="http://schemas.microsoft.com/office/drawing/2014/main" id="{47CEEF49-C4F6-FF49-958F-508AF859C069}"/>
              </a:ext>
            </a:extLst>
          </p:cNvPr>
          <p:cNvGraphicFramePr>
            <a:graphicFrameLocks noChangeAspect="1"/>
          </p:cNvGraphicFramePr>
          <p:nvPr/>
        </p:nvGraphicFramePr>
        <p:xfrm>
          <a:off x="762000" y="4000500"/>
          <a:ext cx="7604125" cy="1257300"/>
        </p:xfrm>
        <a:graphic>
          <a:graphicData uri="http://schemas.openxmlformats.org/presentationml/2006/ole">
            <mc:AlternateContent xmlns:mc="http://schemas.openxmlformats.org/markup-compatibility/2006">
              <mc:Choice xmlns:v="urn:schemas-microsoft-com:vml" Requires="v">
                <p:oleObj spid="_x0000_s2093" name="Visio" r:id="rId3" imgW="5524500" imgH="927100" progId="">
                  <p:embed/>
                </p:oleObj>
              </mc:Choice>
              <mc:Fallback>
                <p:oleObj name="Visio" r:id="rId3" imgW="5524500" imgH="927100" progId="">
                  <p:embed/>
                  <p:pic>
                    <p:nvPicPr>
                      <p:cNvPr id="93188" name="Object 2">
                        <a:extLst>
                          <a:ext uri="{FF2B5EF4-FFF2-40B4-BE49-F238E27FC236}">
                            <a16:creationId xmlns:a16="http://schemas.microsoft.com/office/drawing/2014/main" id="{47CEEF49-C4F6-FF49-958F-508AF859C0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4000500"/>
                        <a:ext cx="7604125"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2" name="TextBox 1">
            <a:extLst>
              <a:ext uri="{FF2B5EF4-FFF2-40B4-BE49-F238E27FC236}">
                <a16:creationId xmlns:a16="http://schemas.microsoft.com/office/drawing/2014/main" id="{17A03E7C-4C1A-C542-A8EA-99C8C5D06813}"/>
              </a:ext>
            </a:extLst>
          </p:cNvPr>
          <p:cNvSpPr txBox="1"/>
          <p:nvPr/>
        </p:nvSpPr>
        <p:spPr>
          <a:xfrm>
            <a:off x="1557362" y="5182801"/>
            <a:ext cx="885179" cy="276999"/>
          </a:xfrm>
          <a:prstGeom prst="rect">
            <a:avLst/>
          </a:prstGeom>
          <a:noFill/>
        </p:spPr>
        <p:txBody>
          <a:bodyPr wrap="none" rtlCol="0">
            <a:spAutoFit/>
          </a:bodyPr>
          <a:lstStyle/>
          <a:p>
            <a:r>
              <a:rPr lang="en-US" sz="1200" dirty="0">
                <a:latin typeface="Tahoma" panose="020B0604030504040204" pitchFamily="34" charset="0"/>
                <a:ea typeface="Tahoma" panose="020B0604030504040204" pitchFamily="34" charset="0"/>
                <a:cs typeface="Tahoma" panose="020B0604030504040204" pitchFamily="34" charset="0"/>
              </a:rPr>
              <a:t>VLD V0=A</a:t>
            </a:r>
          </a:p>
        </p:txBody>
      </p:sp>
      <p:sp>
        <p:nvSpPr>
          <p:cNvPr id="7" name="TextBox 6">
            <a:extLst>
              <a:ext uri="{FF2B5EF4-FFF2-40B4-BE49-F238E27FC236}">
                <a16:creationId xmlns:a16="http://schemas.microsoft.com/office/drawing/2014/main" id="{A2D569F2-BD49-1A41-A02D-9A405C7B2C5B}"/>
              </a:ext>
            </a:extLst>
          </p:cNvPr>
          <p:cNvSpPr txBox="1"/>
          <p:nvPr/>
        </p:nvSpPr>
        <p:spPr>
          <a:xfrm>
            <a:off x="3031168" y="5182800"/>
            <a:ext cx="883575" cy="276999"/>
          </a:xfrm>
          <a:prstGeom prst="rect">
            <a:avLst/>
          </a:prstGeom>
          <a:noFill/>
        </p:spPr>
        <p:txBody>
          <a:bodyPr wrap="none" rtlCol="0">
            <a:spAutoFit/>
          </a:bodyPr>
          <a:lstStyle/>
          <a:p>
            <a:r>
              <a:rPr lang="en-US" sz="1200" dirty="0">
                <a:latin typeface="Tahoma" panose="020B0604030504040204" pitchFamily="34" charset="0"/>
                <a:ea typeface="Tahoma" panose="020B0604030504040204" pitchFamily="34" charset="0"/>
                <a:cs typeface="Tahoma" panose="020B0604030504040204" pitchFamily="34" charset="0"/>
              </a:rPr>
              <a:t>VLD V1=B</a:t>
            </a:r>
          </a:p>
        </p:txBody>
      </p:sp>
      <p:sp>
        <p:nvSpPr>
          <p:cNvPr id="8" name="TextBox 7">
            <a:extLst>
              <a:ext uri="{FF2B5EF4-FFF2-40B4-BE49-F238E27FC236}">
                <a16:creationId xmlns:a16="http://schemas.microsoft.com/office/drawing/2014/main" id="{2281DC56-E0FA-2C42-AC25-F23CEF773106}"/>
              </a:ext>
            </a:extLst>
          </p:cNvPr>
          <p:cNvSpPr txBox="1"/>
          <p:nvPr/>
        </p:nvSpPr>
        <p:spPr>
          <a:xfrm>
            <a:off x="4192610" y="5182799"/>
            <a:ext cx="1369990" cy="276999"/>
          </a:xfrm>
          <a:prstGeom prst="rect">
            <a:avLst/>
          </a:prstGeom>
          <a:noFill/>
        </p:spPr>
        <p:txBody>
          <a:bodyPr wrap="none" rtlCol="0">
            <a:spAutoFit/>
          </a:bodyPr>
          <a:lstStyle/>
          <a:p>
            <a:r>
              <a:rPr lang="en-US" sz="1200" dirty="0">
                <a:latin typeface="Tahoma" panose="020B0604030504040204" pitchFamily="34" charset="0"/>
                <a:ea typeface="Tahoma" panose="020B0604030504040204" pitchFamily="34" charset="0"/>
                <a:cs typeface="Tahoma" panose="020B0604030504040204" pitchFamily="34" charset="0"/>
              </a:rPr>
              <a:t>VADD V2=V0+V1</a:t>
            </a:r>
          </a:p>
        </p:txBody>
      </p:sp>
      <p:sp>
        <p:nvSpPr>
          <p:cNvPr id="9" name="TextBox 8">
            <a:extLst>
              <a:ext uri="{FF2B5EF4-FFF2-40B4-BE49-F238E27FC236}">
                <a16:creationId xmlns:a16="http://schemas.microsoft.com/office/drawing/2014/main" id="{A64E9E92-4069-6845-8AA8-5980A418A1BC}"/>
              </a:ext>
            </a:extLst>
          </p:cNvPr>
          <p:cNvSpPr txBox="1"/>
          <p:nvPr/>
        </p:nvSpPr>
        <p:spPr>
          <a:xfrm>
            <a:off x="5505308" y="5180581"/>
            <a:ext cx="1459054" cy="276999"/>
          </a:xfrm>
          <a:prstGeom prst="rect">
            <a:avLst/>
          </a:prstGeom>
          <a:noFill/>
        </p:spPr>
        <p:txBody>
          <a:bodyPr wrap="none" rtlCol="0">
            <a:spAutoFit/>
          </a:bodyPr>
          <a:lstStyle/>
          <a:p>
            <a:r>
              <a:rPr lang="en-US" sz="1200" dirty="0">
                <a:latin typeface="Tahoma" panose="020B0604030504040204" pitchFamily="34" charset="0"/>
                <a:ea typeface="Tahoma" panose="020B0604030504040204" pitchFamily="34" charset="0"/>
                <a:cs typeface="Tahoma" panose="020B0604030504040204" pitchFamily="34" charset="0"/>
              </a:rPr>
              <a:t>VSHFR V3=V2&gt;&gt;1</a:t>
            </a:r>
          </a:p>
        </p:txBody>
      </p:sp>
      <p:sp>
        <p:nvSpPr>
          <p:cNvPr id="10" name="TextBox 9">
            <a:extLst>
              <a:ext uri="{FF2B5EF4-FFF2-40B4-BE49-F238E27FC236}">
                <a16:creationId xmlns:a16="http://schemas.microsoft.com/office/drawing/2014/main" id="{373EA825-8440-D842-87A9-3C723A71F384}"/>
              </a:ext>
            </a:extLst>
          </p:cNvPr>
          <p:cNvSpPr txBox="1"/>
          <p:nvPr/>
        </p:nvSpPr>
        <p:spPr>
          <a:xfrm>
            <a:off x="7058378" y="5178179"/>
            <a:ext cx="878767" cy="276999"/>
          </a:xfrm>
          <a:prstGeom prst="rect">
            <a:avLst/>
          </a:prstGeom>
          <a:noFill/>
        </p:spPr>
        <p:txBody>
          <a:bodyPr wrap="none" rtlCol="0">
            <a:spAutoFit/>
          </a:bodyPr>
          <a:lstStyle/>
          <a:p>
            <a:r>
              <a:rPr lang="en-US" sz="1200" dirty="0">
                <a:latin typeface="Tahoma" panose="020B0604030504040204" pitchFamily="34" charset="0"/>
                <a:ea typeface="Tahoma" panose="020B0604030504040204" pitchFamily="34" charset="0"/>
                <a:cs typeface="Tahoma" panose="020B0604030504040204" pitchFamily="34" charset="0"/>
              </a:rPr>
              <a:t>VST C=V3</a:t>
            </a:r>
          </a:p>
        </p:txBody>
      </p:sp>
    </p:spTree>
    <p:extLst>
      <p:ext uri="{BB962C8B-B14F-4D97-AF65-F5344CB8AC3E}">
        <p14:creationId xmlns:p14="http://schemas.microsoft.com/office/powerpoint/2010/main" val="103628872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0530">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50530">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50530">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50530">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9318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50530">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a:extLst>
              <a:ext uri="{FF2B5EF4-FFF2-40B4-BE49-F238E27FC236}">
                <a16:creationId xmlns:a16="http://schemas.microsoft.com/office/drawing/2014/main" id="{DF640AC5-9B40-E74F-B202-DAD8D68206DB}"/>
              </a:ext>
            </a:extLst>
          </p:cNvPr>
          <p:cNvSpPr>
            <a:spLocks noGrp="1"/>
          </p:cNvSpPr>
          <p:nvPr>
            <p:ph type="title"/>
          </p:nvPr>
        </p:nvSpPr>
        <p:spPr/>
        <p:txBody>
          <a:bodyPr/>
          <a:lstStyle/>
          <a:p>
            <a:r>
              <a:rPr lang="en-US" altLang="en-US">
                <a:ea typeface="ＭＳ Ｐゴシック" panose="020B0600070205080204" pitchFamily="34" charset="-128"/>
              </a:rPr>
              <a:t>Vector Code Performance - Chaining</a:t>
            </a:r>
          </a:p>
        </p:txBody>
      </p:sp>
      <p:sp>
        <p:nvSpPr>
          <p:cNvPr id="94210" name="Content Placeholder 2">
            <a:extLst>
              <a:ext uri="{FF2B5EF4-FFF2-40B4-BE49-F238E27FC236}">
                <a16:creationId xmlns:a16="http://schemas.microsoft.com/office/drawing/2014/main" id="{5FDE20DB-8AA0-8449-9A57-3CE341BED9B5}"/>
              </a:ext>
            </a:extLst>
          </p:cNvPr>
          <p:cNvSpPr>
            <a:spLocks noGrp="1"/>
          </p:cNvSpPr>
          <p:nvPr>
            <p:ph idx="1"/>
          </p:nvPr>
        </p:nvSpPr>
        <p:spPr>
          <a:xfrm>
            <a:off x="228600" y="996950"/>
            <a:ext cx="8610600" cy="5194300"/>
          </a:xfrm>
        </p:spPr>
        <p:txBody>
          <a:bodyPr/>
          <a:lstStyle/>
          <a:p>
            <a:r>
              <a:rPr lang="en-US" altLang="en-US">
                <a:solidFill>
                  <a:srgbClr val="0000FF"/>
                </a:solidFill>
                <a:ea typeface="ＭＳ Ｐゴシック" panose="020B0600070205080204" pitchFamily="34" charset="-128"/>
              </a:rPr>
              <a:t>Vector chaining</a:t>
            </a:r>
            <a:r>
              <a:rPr lang="en-US" altLang="en-US">
                <a:ea typeface="ＭＳ Ｐゴシック" panose="020B0600070205080204" pitchFamily="34" charset="-128"/>
              </a:rPr>
              <a:t>: Data forwarding from one vector functional unit to another</a:t>
            </a: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endParaRPr lang="en-US" altLang="en-US">
              <a:ea typeface="ＭＳ Ｐゴシック" panose="020B0600070205080204" pitchFamily="34" charset="-128"/>
            </a:endParaRPr>
          </a:p>
          <a:p>
            <a:r>
              <a:rPr lang="en-US" altLang="en-US">
                <a:ea typeface="ＭＳ Ｐゴシック" panose="020B0600070205080204" pitchFamily="34" charset="-128"/>
              </a:rPr>
              <a:t>182 cycles</a:t>
            </a:r>
          </a:p>
        </p:txBody>
      </p:sp>
      <p:sp>
        <p:nvSpPr>
          <p:cNvPr id="61443" name="Slide Number Placeholder 3">
            <a:extLst>
              <a:ext uri="{FF2B5EF4-FFF2-40B4-BE49-F238E27FC236}">
                <a16:creationId xmlns:a16="http://schemas.microsoft.com/office/drawing/2014/main" id="{C6B95A45-6AF3-0444-8045-EE5E34825FF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BB454781-209D-1E4C-AE30-0D20D977D795}" type="slidenum">
              <a:rPr lang="en-US" altLang="en-US" sz="1600">
                <a:solidFill>
                  <a:srgbClr val="000000"/>
                </a:solidFill>
                <a:latin typeface="Garamond" panose="02020404030301010803" pitchFamily="18" charset="0"/>
              </a:rPr>
              <a:pPr eaLnBrk="1" hangingPunct="1"/>
              <a:t>16</a:t>
            </a:fld>
            <a:endParaRPr lang="en-US" altLang="en-US" sz="1600">
              <a:solidFill>
                <a:srgbClr val="000000"/>
              </a:solidFill>
              <a:latin typeface="Garamond" panose="02020404030301010803" pitchFamily="18" charset="0"/>
            </a:endParaRPr>
          </a:p>
        </p:txBody>
      </p:sp>
      <p:graphicFrame>
        <p:nvGraphicFramePr>
          <p:cNvPr id="61444" name="Object 2">
            <a:extLst>
              <a:ext uri="{FF2B5EF4-FFF2-40B4-BE49-F238E27FC236}">
                <a16:creationId xmlns:a16="http://schemas.microsoft.com/office/drawing/2014/main" id="{52DD0175-1CF1-E34D-B546-527AFB9C42D4}"/>
              </a:ext>
            </a:extLst>
          </p:cNvPr>
          <p:cNvGraphicFramePr>
            <a:graphicFrameLocks noChangeAspect="1"/>
          </p:cNvGraphicFramePr>
          <p:nvPr/>
        </p:nvGraphicFramePr>
        <p:xfrm>
          <a:off x="1371600" y="1841500"/>
          <a:ext cx="6397625" cy="4087813"/>
        </p:xfrm>
        <a:graphic>
          <a:graphicData uri="http://schemas.openxmlformats.org/presentationml/2006/ole">
            <mc:AlternateContent xmlns:mc="http://schemas.openxmlformats.org/markup-compatibility/2006">
              <mc:Choice xmlns:v="urn:schemas-microsoft-com:vml" Requires="v">
                <p:oleObj spid="_x0000_s3117" name="Visio" r:id="rId3" imgW="3759200" imgH="2413000" progId="">
                  <p:embed/>
                </p:oleObj>
              </mc:Choice>
              <mc:Fallback>
                <p:oleObj name="Visio" r:id="rId3" imgW="3759200" imgH="2413000" progId="">
                  <p:embed/>
                  <p:pic>
                    <p:nvPicPr>
                      <p:cNvPr id="61444" name="Object 2">
                        <a:extLst>
                          <a:ext uri="{FF2B5EF4-FFF2-40B4-BE49-F238E27FC236}">
                            <a16:creationId xmlns:a16="http://schemas.microsoft.com/office/drawing/2014/main" id="{52DD0175-1CF1-E34D-B546-527AFB9C42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1841500"/>
                        <a:ext cx="6397625" cy="408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TextBox 9">
            <a:extLst>
              <a:ext uri="{FF2B5EF4-FFF2-40B4-BE49-F238E27FC236}">
                <a16:creationId xmlns:a16="http://schemas.microsoft.com/office/drawing/2014/main" id="{1166943D-68A7-D84F-B67B-CCC4F1C24242}"/>
              </a:ext>
            </a:extLst>
          </p:cNvPr>
          <p:cNvSpPr txBox="1">
            <a:spLocks noChangeArrowheads="1"/>
          </p:cNvSpPr>
          <p:nvPr/>
        </p:nvSpPr>
        <p:spPr bwMode="auto">
          <a:xfrm>
            <a:off x="1119188" y="3975100"/>
            <a:ext cx="30194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FF0000"/>
                </a:solidFill>
              </a:rPr>
              <a:t>These two VLDs cannot be </a:t>
            </a:r>
          </a:p>
          <a:p>
            <a:pPr eaLnBrk="1" hangingPunct="1"/>
            <a:r>
              <a:rPr lang="en-US" altLang="en-US" sz="1800">
                <a:solidFill>
                  <a:srgbClr val="FF0000"/>
                </a:solidFill>
              </a:rPr>
              <a:t>pipelined. WHY?</a:t>
            </a:r>
          </a:p>
        </p:txBody>
      </p:sp>
      <p:cxnSp>
        <p:nvCxnSpPr>
          <p:cNvPr id="14" name="Straight Arrow Connector 13">
            <a:extLst>
              <a:ext uri="{FF2B5EF4-FFF2-40B4-BE49-F238E27FC236}">
                <a16:creationId xmlns:a16="http://schemas.microsoft.com/office/drawing/2014/main" id="{F20FE897-D9CD-6A45-A28D-3DEBF3BA3C64}"/>
              </a:ext>
            </a:extLst>
          </p:cNvPr>
          <p:cNvCxnSpPr>
            <a:cxnSpLocks noChangeShapeType="1"/>
          </p:cNvCxnSpPr>
          <p:nvPr/>
        </p:nvCxnSpPr>
        <p:spPr bwMode="auto">
          <a:xfrm rot="10800000" flipV="1">
            <a:off x="5105400" y="5681663"/>
            <a:ext cx="1393825" cy="247650"/>
          </a:xfrm>
          <a:prstGeom prst="straightConnector1">
            <a:avLst/>
          </a:prstGeom>
          <a:noFill/>
          <a:ln w="38100">
            <a:solidFill>
              <a:srgbClr val="FF0000"/>
            </a:solidFill>
            <a:round/>
            <a:headEnd/>
            <a:tailEnd type="arrow" w="med" len="med"/>
          </a:ln>
          <a:extLst>
            <a:ext uri="{909E8E84-426E-40DD-AFC4-6F175D3DCCD1}">
              <a14:hiddenFill xmlns:a14="http://schemas.microsoft.com/office/drawing/2010/main">
                <a:noFill/>
              </a14:hiddenFill>
            </a:ext>
          </a:extLst>
        </p:spPr>
      </p:cxnSp>
      <p:sp>
        <p:nvSpPr>
          <p:cNvPr id="17" name="TextBox 16">
            <a:extLst>
              <a:ext uri="{FF2B5EF4-FFF2-40B4-BE49-F238E27FC236}">
                <a16:creationId xmlns:a16="http://schemas.microsoft.com/office/drawing/2014/main" id="{F22F3BF2-281B-0F4D-99B7-AF43D657A2A3}"/>
              </a:ext>
            </a:extLst>
          </p:cNvPr>
          <p:cNvSpPr txBox="1">
            <a:spLocks noChangeArrowheads="1"/>
          </p:cNvSpPr>
          <p:nvPr/>
        </p:nvSpPr>
        <p:spPr bwMode="auto">
          <a:xfrm>
            <a:off x="2373313" y="5681663"/>
            <a:ext cx="27320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FF0000"/>
                </a:solidFill>
              </a:rPr>
              <a:t>VLD and VST cannot be </a:t>
            </a:r>
          </a:p>
          <a:p>
            <a:pPr eaLnBrk="1" hangingPunct="1"/>
            <a:r>
              <a:rPr lang="en-US" altLang="en-US" sz="1800">
                <a:solidFill>
                  <a:srgbClr val="FF0000"/>
                </a:solidFill>
              </a:rPr>
              <a:t>pipelined. WHY?</a:t>
            </a:r>
          </a:p>
        </p:txBody>
      </p:sp>
      <p:sp>
        <p:nvSpPr>
          <p:cNvPr id="18" name="TextBox 17">
            <a:extLst>
              <a:ext uri="{FF2B5EF4-FFF2-40B4-BE49-F238E27FC236}">
                <a16:creationId xmlns:a16="http://schemas.microsoft.com/office/drawing/2014/main" id="{B409514D-71E2-4F43-A46D-3E426D6B7E9D}"/>
              </a:ext>
            </a:extLst>
          </p:cNvPr>
          <p:cNvSpPr txBox="1">
            <a:spLocks noChangeArrowheads="1"/>
          </p:cNvSpPr>
          <p:nvPr/>
        </p:nvSpPr>
        <p:spPr bwMode="auto">
          <a:xfrm>
            <a:off x="6446838" y="2344738"/>
            <a:ext cx="2662237"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200">
                <a:solidFill>
                  <a:srgbClr val="FF0000"/>
                </a:solidFill>
              </a:rPr>
              <a:t>Strict assumption:</a:t>
            </a:r>
          </a:p>
          <a:p>
            <a:pPr eaLnBrk="1" hangingPunct="1"/>
            <a:r>
              <a:rPr lang="en-US" altLang="en-US" sz="2200">
                <a:solidFill>
                  <a:srgbClr val="FF0000"/>
                </a:solidFill>
              </a:rPr>
              <a:t>Each memory bank </a:t>
            </a:r>
          </a:p>
          <a:p>
            <a:pPr eaLnBrk="1" hangingPunct="1"/>
            <a:r>
              <a:rPr lang="en-US" altLang="en-US" sz="2200">
                <a:solidFill>
                  <a:srgbClr val="FF0000"/>
                </a:solidFill>
              </a:rPr>
              <a:t>has a single port </a:t>
            </a:r>
          </a:p>
          <a:p>
            <a:pPr eaLnBrk="1" hangingPunct="1"/>
            <a:r>
              <a:rPr lang="en-US" altLang="en-US" sz="2200">
                <a:solidFill>
                  <a:srgbClr val="FF0000"/>
                </a:solidFill>
              </a:rPr>
              <a:t>(memory bandwidth</a:t>
            </a:r>
          </a:p>
          <a:p>
            <a:pPr eaLnBrk="1" hangingPunct="1"/>
            <a:r>
              <a:rPr lang="en-US" altLang="en-US" sz="2200">
                <a:solidFill>
                  <a:srgbClr val="FF0000"/>
                </a:solidFill>
              </a:rPr>
              <a:t>bottleneck)</a:t>
            </a:r>
          </a:p>
        </p:txBody>
      </p:sp>
      <p:sp>
        <p:nvSpPr>
          <p:cNvPr id="13" name="TextBox 12">
            <a:extLst>
              <a:ext uri="{FF2B5EF4-FFF2-40B4-BE49-F238E27FC236}">
                <a16:creationId xmlns:a16="http://schemas.microsoft.com/office/drawing/2014/main" id="{03ADACAA-EA03-014D-AB1D-B75BD410054C}"/>
              </a:ext>
            </a:extLst>
          </p:cNvPr>
          <p:cNvSpPr txBox="1"/>
          <p:nvPr/>
        </p:nvSpPr>
        <p:spPr>
          <a:xfrm>
            <a:off x="2373313" y="2752744"/>
            <a:ext cx="885179" cy="276999"/>
          </a:xfrm>
          <a:prstGeom prst="rect">
            <a:avLst/>
          </a:prstGeom>
          <a:noFill/>
        </p:spPr>
        <p:txBody>
          <a:bodyPr wrap="none" rtlCol="0">
            <a:spAutoFit/>
          </a:bodyPr>
          <a:lstStyle/>
          <a:p>
            <a:r>
              <a:rPr lang="en-US" sz="1200" dirty="0">
                <a:latin typeface="Tahoma" panose="020B0604030504040204" pitchFamily="34" charset="0"/>
                <a:ea typeface="Tahoma" panose="020B0604030504040204" pitchFamily="34" charset="0"/>
                <a:cs typeface="Tahoma" panose="020B0604030504040204" pitchFamily="34" charset="0"/>
              </a:rPr>
              <a:t>VLD V0=A</a:t>
            </a:r>
          </a:p>
        </p:txBody>
      </p:sp>
      <p:sp>
        <p:nvSpPr>
          <p:cNvPr id="15" name="TextBox 14">
            <a:extLst>
              <a:ext uri="{FF2B5EF4-FFF2-40B4-BE49-F238E27FC236}">
                <a16:creationId xmlns:a16="http://schemas.microsoft.com/office/drawing/2014/main" id="{1B045C0E-201B-844E-B271-2CD6708888CE}"/>
              </a:ext>
            </a:extLst>
          </p:cNvPr>
          <p:cNvSpPr txBox="1"/>
          <p:nvPr/>
        </p:nvSpPr>
        <p:spPr>
          <a:xfrm>
            <a:off x="4148616" y="2752743"/>
            <a:ext cx="883575" cy="276999"/>
          </a:xfrm>
          <a:prstGeom prst="rect">
            <a:avLst/>
          </a:prstGeom>
          <a:noFill/>
        </p:spPr>
        <p:txBody>
          <a:bodyPr wrap="none" rtlCol="0">
            <a:spAutoFit/>
          </a:bodyPr>
          <a:lstStyle/>
          <a:p>
            <a:r>
              <a:rPr lang="en-US" sz="1200" dirty="0">
                <a:latin typeface="Tahoma" panose="020B0604030504040204" pitchFamily="34" charset="0"/>
                <a:ea typeface="Tahoma" panose="020B0604030504040204" pitchFamily="34" charset="0"/>
                <a:cs typeface="Tahoma" panose="020B0604030504040204" pitchFamily="34" charset="0"/>
              </a:rPr>
              <a:t>VLD V1=B</a:t>
            </a:r>
          </a:p>
        </p:txBody>
      </p:sp>
      <p:sp>
        <p:nvSpPr>
          <p:cNvPr id="16" name="TextBox 15">
            <a:extLst>
              <a:ext uri="{FF2B5EF4-FFF2-40B4-BE49-F238E27FC236}">
                <a16:creationId xmlns:a16="http://schemas.microsoft.com/office/drawing/2014/main" id="{44AB6539-1B75-3D4A-9E82-AE305EC476BB}"/>
              </a:ext>
            </a:extLst>
          </p:cNvPr>
          <p:cNvSpPr txBox="1"/>
          <p:nvPr/>
        </p:nvSpPr>
        <p:spPr>
          <a:xfrm>
            <a:off x="4590403" y="3889051"/>
            <a:ext cx="1369990" cy="276999"/>
          </a:xfrm>
          <a:prstGeom prst="rect">
            <a:avLst/>
          </a:prstGeom>
          <a:noFill/>
        </p:spPr>
        <p:txBody>
          <a:bodyPr wrap="none" rtlCol="0">
            <a:spAutoFit/>
          </a:bodyPr>
          <a:lstStyle/>
          <a:p>
            <a:r>
              <a:rPr lang="en-US" sz="1200" dirty="0">
                <a:latin typeface="Tahoma" panose="020B0604030504040204" pitchFamily="34" charset="0"/>
                <a:ea typeface="Tahoma" panose="020B0604030504040204" pitchFamily="34" charset="0"/>
                <a:cs typeface="Tahoma" panose="020B0604030504040204" pitchFamily="34" charset="0"/>
              </a:rPr>
              <a:t>VADD V2=V0+V1</a:t>
            </a:r>
          </a:p>
        </p:txBody>
      </p:sp>
      <p:sp>
        <p:nvSpPr>
          <p:cNvPr id="19" name="TextBox 18">
            <a:extLst>
              <a:ext uri="{FF2B5EF4-FFF2-40B4-BE49-F238E27FC236}">
                <a16:creationId xmlns:a16="http://schemas.microsoft.com/office/drawing/2014/main" id="{0E2F28D8-0B6A-104E-85F4-FCD2816B4607}"/>
              </a:ext>
            </a:extLst>
          </p:cNvPr>
          <p:cNvSpPr txBox="1"/>
          <p:nvPr/>
        </p:nvSpPr>
        <p:spPr>
          <a:xfrm>
            <a:off x="4821238" y="4828070"/>
            <a:ext cx="1459054" cy="276999"/>
          </a:xfrm>
          <a:prstGeom prst="rect">
            <a:avLst/>
          </a:prstGeom>
          <a:noFill/>
        </p:spPr>
        <p:txBody>
          <a:bodyPr wrap="none" rtlCol="0">
            <a:spAutoFit/>
          </a:bodyPr>
          <a:lstStyle/>
          <a:p>
            <a:r>
              <a:rPr lang="en-US" sz="1200" dirty="0">
                <a:latin typeface="Tahoma" panose="020B0604030504040204" pitchFamily="34" charset="0"/>
                <a:ea typeface="Tahoma" panose="020B0604030504040204" pitchFamily="34" charset="0"/>
                <a:cs typeface="Tahoma" panose="020B0604030504040204" pitchFamily="34" charset="0"/>
              </a:rPr>
              <a:t>VSHFR V3=V2&gt;&gt;1</a:t>
            </a:r>
          </a:p>
        </p:txBody>
      </p:sp>
      <p:sp>
        <p:nvSpPr>
          <p:cNvPr id="20" name="TextBox 19">
            <a:extLst>
              <a:ext uri="{FF2B5EF4-FFF2-40B4-BE49-F238E27FC236}">
                <a16:creationId xmlns:a16="http://schemas.microsoft.com/office/drawing/2014/main" id="{202B92A0-681D-D140-9D96-A6EAA32AA0CA}"/>
              </a:ext>
            </a:extLst>
          </p:cNvPr>
          <p:cNvSpPr txBox="1"/>
          <p:nvPr/>
        </p:nvSpPr>
        <p:spPr>
          <a:xfrm>
            <a:off x="5802312" y="5818292"/>
            <a:ext cx="878767" cy="276999"/>
          </a:xfrm>
          <a:prstGeom prst="rect">
            <a:avLst/>
          </a:prstGeom>
          <a:noFill/>
        </p:spPr>
        <p:txBody>
          <a:bodyPr wrap="none" rtlCol="0">
            <a:spAutoFit/>
          </a:bodyPr>
          <a:lstStyle/>
          <a:p>
            <a:r>
              <a:rPr lang="en-US" sz="1200" dirty="0">
                <a:latin typeface="Tahoma" panose="020B0604030504040204" pitchFamily="34" charset="0"/>
                <a:ea typeface="Tahoma" panose="020B0604030504040204" pitchFamily="34" charset="0"/>
                <a:cs typeface="Tahoma" panose="020B0604030504040204" pitchFamily="34" charset="0"/>
              </a:rPr>
              <a:t>VST C=V3</a:t>
            </a:r>
          </a:p>
        </p:txBody>
      </p:sp>
      <p:cxnSp>
        <p:nvCxnSpPr>
          <p:cNvPr id="9" name="Straight Arrow Connector 8">
            <a:extLst>
              <a:ext uri="{FF2B5EF4-FFF2-40B4-BE49-F238E27FC236}">
                <a16:creationId xmlns:a16="http://schemas.microsoft.com/office/drawing/2014/main" id="{9C9D6851-F38F-2E4F-84E0-AB140AE7E236}"/>
              </a:ext>
            </a:extLst>
          </p:cNvPr>
          <p:cNvCxnSpPr>
            <a:cxnSpLocks noChangeShapeType="1"/>
          </p:cNvCxnSpPr>
          <p:nvPr/>
        </p:nvCxnSpPr>
        <p:spPr bwMode="auto">
          <a:xfrm rot="5400000">
            <a:off x="3568700" y="2822575"/>
            <a:ext cx="968375" cy="968375"/>
          </a:xfrm>
          <a:prstGeom prst="straightConnector1">
            <a:avLst/>
          </a:prstGeom>
          <a:noFill/>
          <a:ln w="38100">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7" name="Straight Arrow Connector 6">
            <a:extLst>
              <a:ext uri="{FF2B5EF4-FFF2-40B4-BE49-F238E27FC236}">
                <a16:creationId xmlns:a16="http://schemas.microsoft.com/office/drawing/2014/main" id="{B1354E63-A70E-7245-816B-1557E6C69172}"/>
              </a:ext>
            </a:extLst>
          </p:cNvPr>
          <p:cNvCxnSpPr>
            <a:cxnSpLocks noChangeShapeType="1"/>
          </p:cNvCxnSpPr>
          <p:nvPr/>
        </p:nvCxnSpPr>
        <p:spPr bwMode="auto">
          <a:xfrm rot="16200000" flipH="1">
            <a:off x="2378869" y="3213894"/>
            <a:ext cx="968375" cy="185737"/>
          </a:xfrm>
          <a:prstGeom prst="straightConnector1">
            <a:avLst/>
          </a:prstGeom>
          <a:noFill/>
          <a:ln w="38100">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11" name="Straight Arrow Connector 10">
            <a:extLst>
              <a:ext uri="{FF2B5EF4-FFF2-40B4-BE49-F238E27FC236}">
                <a16:creationId xmlns:a16="http://schemas.microsoft.com/office/drawing/2014/main" id="{21495414-8A8C-354B-883D-45B26DF4EAAD}"/>
              </a:ext>
            </a:extLst>
          </p:cNvPr>
          <p:cNvCxnSpPr>
            <a:cxnSpLocks noChangeShapeType="1"/>
          </p:cNvCxnSpPr>
          <p:nvPr/>
        </p:nvCxnSpPr>
        <p:spPr bwMode="auto">
          <a:xfrm rot="5400000">
            <a:off x="3226594" y="3802856"/>
            <a:ext cx="3189288" cy="568325"/>
          </a:xfrm>
          <a:prstGeom prst="straightConnector1">
            <a:avLst/>
          </a:prstGeom>
          <a:noFill/>
          <a:ln w="38100">
            <a:solidFill>
              <a:srgbClr val="FF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0274518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4210">
                                            <p:txEl>
                                              <p:pRg st="10" end="1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a:extLst>
              <a:ext uri="{FF2B5EF4-FFF2-40B4-BE49-F238E27FC236}">
                <a16:creationId xmlns:a16="http://schemas.microsoft.com/office/drawing/2014/main" id="{2CF7743C-ECF6-5A46-8D36-AEE2AC682EB6}"/>
              </a:ext>
            </a:extLst>
          </p:cNvPr>
          <p:cNvSpPr>
            <a:spLocks noGrp="1"/>
          </p:cNvSpPr>
          <p:nvPr>
            <p:ph type="title"/>
          </p:nvPr>
        </p:nvSpPr>
        <p:spPr>
          <a:xfrm>
            <a:off x="228600" y="152400"/>
            <a:ext cx="8915400" cy="1066800"/>
          </a:xfrm>
        </p:spPr>
        <p:txBody>
          <a:bodyPr/>
          <a:lstStyle/>
          <a:p>
            <a:r>
              <a:rPr lang="en-US" altLang="en-US" sz="3300">
                <a:ea typeface="ＭＳ Ｐゴシック" panose="020B0600070205080204" pitchFamily="34" charset="-128"/>
              </a:rPr>
              <a:t>Vector Code Performance – Multiple Memory Ports</a:t>
            </a:r>
          </a:p>
        </p:txBody>
      </p:sp>
      <p:sp>
        <p:nvSpPr>
          <p:cNvPr id="95234" name="Content Placeholder 2">
            <a:extLst>
              <a:ext uri="{FF2B5EF4-FFF2-40B4-BE49-F238E27FC236}">
                <a16:creationId xmlns:a16="http://schemas.microsoft.com/office/drawing/2014/main" id="{A8A42029-A2C0-AD4A-B3CB-643D0B33A3B3}"/>
              </a:ext>
            </a:extLst>
          </p:cNvPr>
          <p:cNvSpPr>
            <a:spLocks noGrp="1"/>
          </p:cNvSpPr>
          <p:nvPr>
            <p:ph idx="1"/>
          </p:nvPr>
        </p:nvSpPr>
        <p:spPr>
          <a:xfrm>
            <a:off x="228600" y="996950"/>
            <a:ext cx="8610600" cy="5194300"/>
          </a:xfrm>
        </p:spPr>
        <p:txBody>
          <a:bodyPr/>
          <a:lstStyle/>
          <a:p>
            <a:pPr>
              <a:buFont typeface="Wingdings" charset="0"/>
              <a:buChar char="n"/>
              <a:defRPr/>
            </a:pPr>
            <a:r>
              <a:rPr lang="en-US" dirty="0"/>
              <a:t>Chaining and 2 load ports, 1 store port in each bank</a:t>
            </a:r>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a:buFont typeface="Wingdings" charset="0"/>
              <a:buChar char="n"/>
              <a:defRPr/>
            </a:pPr>
            <a:endParaRPr lang="en-US" dirty="0"/>
          </a:p>
          <a:p>
            <a:pPr marL="0" indent="0">
              <a:buFont typeface="Wingdings" charset="0"/>
              <a:buNone/>
              <a:defRPr/>
            </a:pPr>
            <a:endParaRPr lang="en-US" dirty="0"/>
          </a:p>
          <a:p>
            <a:pPr>
              <a:buFont typeface="Wingdings" charset="0"/>
              <a:buChar char="n"/>
              <a:defRPr/>
            </a:pPr>
            <a:r>
              <a:rPr lang="en-US" dirty="0"/>
              <a:t>79 cycles</a:t>
            </a:r>
          </a:p>
          <a:p>
            <a:pPr>
              <a:buFont typeface="Wingdings" charset="0"/>
              <a:buChar char="n"/>
              <a:defRPr/>
            </a:pPr>
            <a:r>
              <a:rPr lang="en-US" dirty="0"/>
              <a:t>19X </a:t>
            </a:r>
            <a:r>
              <a:rPr lang="en-US" dirty="0" err="1"/>
              <a:t>perf</a:t>
            </a:r>
            <a:r>
              <a:rPr lang="en-US" dirty="0"/>
              <a:t>. improvement!</a:t>
            </a:r>
          </a:p>
        </p:txBody>
      </p:sp>
      <p:sp>
        <p:nvSpPr>
          <p:cNvPr id="62467" name="Slide Number Placeholder 3">
            <a:extLst>
              <a:ext uri="{FF2B5EF4-FFF2-40B4-BE49-F238E27FC236}">
                <a16:creationId xmlns:a16="http://schemas.microsoft.com/office/drawing/2014/main" id="{DBF01F42-F800-CE41-B31F-0457245CA45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52C3662D-4062-564E-98D3-94E3BAB3DE81}" type="slidenum">
              <a:rPr lang="en-US" altLang="en-US" sz="1600">
                <a:solidFill>
                  <a:srgbClr val="000000"/>
                </a:solidFill>
                <a:latin typeface="Garamond" panose="02020404030301010803" pitchFamily="18" charset="0"/>
              </a:rPr>
              <a:pPr eaLnBrk="1" hangingPunct="1"/>
              <a:t>17</a:t>
            </a:fld>
            <a:endParaRPr lang="en-US" altLang="en-US" sz="1600">
              <a:solidFill>
                <a:srgbClr val="000000"/>
              </a:solidFill>
              <a:latin typeface="Garamond" panose="02020404030301010803" pitchFamily="18" charset="0"/>
            </a:endParaRPr>
          </a:p>
        </p:txBody>
      </p:sp>
      <p:graphicFrame>
        <p:nvGraphicFramePr>
          <p:cNvPr id="62468" name="Object 3">
            <a:extLst>
              <a:ext uri="{FF2B5EF4-FFF2-40B4-BE49-F238E27FC236}">
                <a16:creationId xmlns:a16="http://schemas.microsoft.com/office/drawing/2014/main" id="{17C94140-9AC1-094E-9F38-0738BF29490E}"/>
              </a:ext>
            </a:extLst>
          </p:cNvPr>
          <p:cNvGraphicFramePr>
            <a:graphicFrameLocks noChangeAspect="1"/>
          </p:cNvGraphicFramePr>
          <p:nvPr/>
        </p:nvGraphicFramePr>
        <p:xfrm>
          <a:off x="2578100" y="1514475"/>
          <a:ext cx="3822700" cy="4676775"/>
        </p:xfrm>
        <a:graphic>
          <a:graphicData uri="http://schemas.openxmlformats.org/presentationml/2006/ole">
            <mc:AlternateContent xmlns:mc="http://schemas.openxmlformats.org/markup-compatibility/2006">
              <mc:Choice xmlns:v="urn:schemas-microsoft-com:vml" Requires="v">
                <p:oleObj spid="_x0000_s4141" name="Visio" r:id="rId3" imgW="2057400" imgH="2514600" progId="">
                  <p:embed/>
                </p:oleObj>
              </mc:Choice>
              <mc:Fallback>
                <p:oleObj name="Visio" r:id="rId3" imgW="2057400" imgH="2514600" progId="">
                  <p:embed/>
                  <p:pic>
                    <p:nvPicPr>
                      <p:cNvPr id="62468" name="Object 3">
                        <a:extLst>
                          <a:ext uri="{FF2B5EF4-FFF2-40B4-BE49-F238E27FC236}">
                            <a16:creationId xmlns:a16="http://schemas.microsoft.com/office/drawing/2014/main" id="{17C94140-9AC1-094E-9F38-0738BF2949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8100" y="1514475"/>
                        <a:ext cx="3822700" cy="467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6" name="TextBox 5">
            <a:extLst>
              <a:ext uri="{FF2B5EF4-FFF2-40B4-BE49-F238E27FC236}">
                <a16:creationId xmlns:a16="http://schemas.microsoft.com/office/drawing/2014/main" id="{31281A19-6A8E-8140-9A08-435CB7CBB576}"/>
              </a:ext>
            </a:extLst>
          </p:cNvPr>
          <p:cNvSpPr txBox="1"/>
          <p:nvPr/>
        </p:nvSpPr>
        <p:spPr>
          <a:xfrm>
            <a:off x="3505200" y="2172450"/>
            <a:ext cx="885179" cy="276999"/>
          </a:xfrm>
          <a:prstGeom prst="rect">
            <a:avLst/>
          </a:prstGeom>
          <a:noFill/>
        </p:spPr>
        <p:txBody>
          <a:bodyPr wrap="none" rtlCol="0">
            <a:spAutoFit/>
          </a:bodyPr>
          <a:lstStyle/>
          <a:p>
            <a:r>
              <a:rPr lang="en-US" sz="1200" dirty="0">
                <a:latin typeface="Tahoma" panose="020B0604030504040204" pitchFamily="34" charset="0"/>
                <a:ea typeface="Tahoma" panose="020B0604030504040204" pitchFamily="34" charset="0"/>
                <a:cs typeface="Tahoma" panose="020B0604030504040204" pitchFamily="34" charset="0"/>
              </a:rPr>
              <a:t>VLD V0=A</a:t>
            </a:r>
          </a:p>
        </p:txBody>
      </p:sp>
      <p:sp>
        <p:nvSpPr>
          <p:cNvPr id="7" name="TextBox 6">
            <a:extLst>
              <a:ext uri="{FF2B5EF4-FFF2-40B4-BE49-F238E27FC236}">
                <a16:creationId xmlns:a16="http://schemas.microsoft.com/office/drawing/2014/main" id="{47F254F3-1EB2-984E-90A3-AD8F97DAD2F8}"/>
              </a:ext>
            </a:extLst>
          </p:cNvPr>
          <p:cNvSpPr txBox="1"/>
          <p:nvPr/>
        </p:nvSpPr>
        <p:spPr>
          <a:xfrm>
            <a:off x="3768478" y="3130866"/>
            <a:ext cx="883575" cy="276999"/>
          </a:xfrm>
          <a:prstGeom prst="rect">
            <a:avLst/>
          </a:prstGeom>
          <a:noFill/>
        </p:spPr>
        <p:txBody>
          <a:bodyPr wrap="none" rtlCol="0">
            <a:spAutoFit/>
          </a:bodyPr>
          <a:lstStyle/>
          <a:p>
            <a:r>
              <a:rPr lang="en-US" sz="1200" dirty="0">
                <a:latin typeface="Tahoma" panose="020B0604030504040204" pitchFamily="34" charset="0"/>
                <a:ea typeface="Tahoma" panose="020B0604030504040204" pitchFamily="34" charset="0"/>
                <a:cs typeface="Tahoma" panose="020B0604030504040204" pitchFamily="34" charset="0"/>
              </a:rPr>
              <a:t>VLD V1=B</a:t>
            </a:r>
          </a:p>
        </p:txBody>
      </p:sp>
      <p:sp>
        <p:nvSpPr>
          <p:cNvPr id="8" name="TextBox 7">
            <a:extLst>
              <a:ext uri="{FF2B5EF4-FFF2-40B4-BE49-F238E27FC236}">
                <a16:creationId xmlns:a16="http://schemas.microsoft.com/office/drawing/2014/main" id="{74930203-33A1-F846-A903-2AE5E79A4B32}"/>
              </a:ext>
            </a:extLst>
          </p:cNvPr>
          <p:cNvSpPr txBox="1"/>
          <p:nvPr/>
        </p:nvSpPr>
        <p:spPr>
          <a:xfrm>
            <a:off x="4001305" y="4031862"/>
            <a:ext cx="1369990" cy="276999"/>
          </a:xfrm>
          <a:prstGeom prst="rect">
            <a:avLst/>
          </a:prstGeom>
          <a:noFill/>
        </p:spPr>
        <p:txBody>
          <a:bodyPr wrap="none" rtlCol="0">
            <a:spAutoFit/>
          </a:bodyPr>
          <a:lstStyle/>
          <a:p>
            <a:r>
              <a:rPr lang="en-US" sz="1200" dirty="0">
                <a:latin typeface="Tahoma" panose="020B0604030504040204" pitchFamily="34" charset="0"/>
                <a:ea typeface="Tahoma" panose="020B0604030504040204" pitchFamily="34" charset="0"/>
                <a:cs typeface="Tahoma" panose="020B0604030504040204" pitchFamily="34" charset="0"/>
              </a:rPr>
              <a:t>VADD V2=V0+V1</a:t>
            </a:r>
          </a:p>
        </p:txBody>
      </p:sp>
      <p:sp>
        <p:nvSpPr>
          <p:cNvPr id="9" name="TextBox 8">
            <a:extLst>
              <a:ext uri="{FF2B5EF4-FFF2-40B4-BE49-F238E27FC236}">
                <a16:creationId xmlns:a16="http://schemas.microsoft.com/office/drawing/2014/main" id="{8D03456D-C6CA-0E40-A194-7B0A85E08D4E}"/>
              </a:ext>
            </a:extLst>
          </p:cNvPr>
          <p:cNvSpPr txBox="1"/>
          <p:nvPr/>
        </p:nvSpPr>
        <p:spPr>
          <a:xfrm>
            <a:off x="4364619" y="4973056"/>
            <a:ext cx="1459054" cy="276999"/>
          </a:xfrm>
          <a:prstGeom prst="rect">
            <a:avLst/>
          </a:prstGeom>
          <a:noFill/>
        </p:spPr>
        <p:txBody>
          <a:bodyPr wrap="none" rtlCol="0">
            <a:spAutoFit/>
          </a:bodyPr>
          <a:lstStyle/>
          <a:p>
            <a:r>
              <a:rPr lang="en-US" sz="1200" dirty="0">
                <a:latin typeface="Tahoma" panose="020B0604030504040204" pitchFamily="34" charset="0"/>
                <a:ea typeface="Tahoma" panose="020B0604030504040204" pitchFamily="34" charset="0"/>
                <a:cs typeface="Tahoma" panose="020B0604030504040204" pitchFamily="34" charset="0"/>
              </a:rPr>
              <a:t>VSHFR V3=V2&gt;&gt;1</a:t>
            </a:r>
          </a:p>
        </p:txBody>
      </p:sp>
      <p:sp>
        <p:nvSpPr>
          <p:cNvPr id="10" name="TextBox 9">
            <a:extLst>
              <a:ext uri="{FF2B5EF4-FFF2-40B4-BE49-F238E27FC236}">
                <a16:creationId xmlns:a16="http://schemas.microsoft.com/office/drawing/2014/main" id="{1ED37775-807C-584A-9CD9-2D994178F545}"/>
              </a:ext>
            </a:extLst>
          </p:cNvPr>
          <p:cNvSpPr txBox="1"/>
          <p:nvPr/>
        </p:nvSpPr>
        <p:spPr>
          <a:xfrm>
            <a:off x="4876800" y="6022415"/>
            <a:ext cx="878767" cy="276999"/>
          </a:xfrm>
          <a:prstGeom prst="rect">
            <a:avLst/>
          </a:prstGeom>
          <a:noFill/>
        </p:spPr>
        <p:txBody>
          <a:bodyPr wrap="none" rtlCol="0">
            <a:spAutoFit/>
          </a:bodyPr>
          <a:lstStyle/>
          <a:p>
            <a:r>
              <a:rPr lang="en-US" sz="1200" dirty="0">
                <a:latin typeface="Tahoma" panose="020B0604030504040204" pitchFamily="34" charset="0"/>
                <a:ea typeface="Tahoma" panose="020B0604030504040204" pitchFamily="34" charset="0"/>
                <a:cs typeface="Tahoma" panose="020B0604030504040204" pitchFamily="34" charset="0"/>
              </a:rPr>
              <a:t>VST C=V3</a:t>
            </a:r>
          </a:p>
        </p:txBody>
      </p:sp>
    </p:spTree>
    <p:extLst>
      <p:ext uri="{BB962C8B-B14F-4D97-AF65-F5344CB8AC3E}">
        <p14:creationId xmlns:p14="http://schemas.microsoft.com/office/powerpoint/2010/main" val="35529236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5234">
                                            <p:txEl>
                                              <p:pRg st="10" end="1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523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a:extLst>
              <a:ext uri="{FF2B5EF4-FFF2-40B4-BE49-F238E27FC236}">
                <a16:creationId xmlns:a16="http://schemas.microsoft.com/office/drawing/2014/main" id="{34CA67A4-143B-8446-ABD7-5AA1257A0B3E}"/>
              </a:ext>
            </a:extLst>
          </p:cNvPr>
          <p:cNvSpPr>
            <a:spLocks noGrp="1"/>
          </p:cNvSpPr>
          <p:nvPr>
            <p:ph type="title"/>
          </p:nvPr>
        </p:nvSpPr>
        <p:spPr/>
        <p:txBody>
          <a:bodyPr/>
          <a:lstStyle/>
          <a:p>
            <a:r>
              <a:rPr lang="en-US" altLang="en-US">
                <a:ea typeface="ＭＳ Ｐゴシック" panose="020B0600070205080204" pitchFamily="34" charset="-128"/>
              </a:rPr>
              <a:t>Conditional Operations in a Loop</a:t>
            </a:r>
          </a:p>
        </p:txBody>
      </p:sp>
      <p:sp>
        <p:nvSpPr>
          <p:cNvPr id="3" name="Content Placeholder 2">
            <a:extLst>
              <a:ext uri="{FF2B5EF4-FFF2-40B4-BE49-F238E27FC236}">
                <a16:creationId xmlns:a16="http://schemas.microsoft.com/office/drawing/2014/main" id="{E511B6E5-5033-6A4F-8544-758BF82FFA1E}"/>
              </a:ext>
            </a:extLst>
          </p:cNvPr>
          <p:cNvSpPr>
            <a:spLocks noGrp="1"/>
          </p:cNvSpPr>
          <p:nvPr>
            <p:ph idx="1"/>
          </p:nvPr>
        </p:nvSpPr>
        <p:spPr>
          <a:xfrm>
            <a:off x="0" y="952500"/>
            <a:ext cx="9037638" cy="5194300"/>
          </a:xfrm>
        </p:spPr>
        <p:txBody>
          <a:bodyPr/>
          <a:lstStyle/>
          <a:p>
            <a:r>
              <a:rPr lang="en-US" altLang="en-US" dirty="0">
                <a:ea typeface="ＭＳ Ｐゴシック" panose="020B0600070205080204" pitchFamily="34" charset="-128"/>
              </a:rPr>
              <a:t>What if some operations should not be executed on a vector (based on a dynamically-determined condition)?</a:t>
            </a:r>
          </a:p>
          <a:p>
            <a:pPr lvl="1">
              <a:buFont typeface="Wingdings" pitchFamily="2" charset="2"/>
              <a:buNone/>
            </a:pPr>
            <a:endParaRPr lang="en-US" altLang="en-US" sz="1000" dirty="0">
              <a:ea typeface="ＭＳ Ｐゴシック" panose="020B0600070205080204" pitchFamily="34" charset="-128"/>
            </a:endParaRPr>
          </a:p>
          <a:p>
            <a:pPr lvl="1">
              <a:buFont typeface="Wingdings" pitchFamily="2" charset="2"/>
              <a:buNone/>
            </a:pPr>
            <a:r>
              <a:rPr lang="en-US" altLang="en-US" sz="1800" dirty="0">
                <a:ea typeface="ＭＳ Ｐゴシック" panose="020B0600070205080204" pitchFamily="34" charset="-128"/>
              </a:rPr>
              <a:t>loop: 	for (</a:t>
            </a:r>
            <a:r>
              <a:rPr lang="en-US" altLang="en-US" sz="1800" dirty="0" err="1">
                <a:ea typeface="ＭＳ Ｐゴシック" panose="020B0600070205080204" pitchFamily="34" charset="-128"/>
              </a:rPr>
              <a:t>i</a:t>
            </a:r>
            <a:r>
              <a:rPr lang="en-US" altLang="en-US" sz="1800" dirty="0">
                <a:ea typeface="ＭＳ Ｐゴシック" panose="020B0600070205080204" pitchFamily="34" charset="-128"/>
              </a:rPr>
              <a:t>=0; </a:t>
            </a:r>
            <a:r>
              <a:rPr lang="en-US" altLang="en-US" sz="1800" dirty="0" err="1">
                <a:ea typeface="ＭＳ Ｐゴシック" panose="020B0600070205080204" pitchFamily="34" charset="-128"/>
              </a:rPr>
              <a:t>i</a:t>
            </a:r>
            <a:r>
              <a:rPr lang="en-US" altLang="en-US" sz="1800" dirty="0">
                <a:ea typeface="ＭＳ Ｐゴシック" panose="020B0600070205080204" pitchFamily="34" charset="-128"/>
              </a:rPr>
              <a:t>&lt;N; </a:t>
            </a:r>
            <a:r>
              <a:rPr lang="en-US" altLang="en-US" sz="1800" dirty="0" err="1">
                <a:ea typeface="ＭＳ Ｐゴシック" panose="020B0600070205080204" pitchFamily="34" charset="-128"/>
              </a:rPr>
              <a:t>i</a:t>
            </a:r>
            <a:r>
              <a:rPr lang="en-US" altLang="en-US" sz="1800" dirty="0">
                <a:ea typeface="ＭＳ Ｐゴシック" panose="020B0600070205080204" pitchFamily="34" charset="-128"/>
              </a:rPr>
              <a:t>++)</a:t>
            </a:r>
          </a:p>
          <a:p>
            <a:pPr lvl="1">
              <a:buFont typeface="Wingdings" pitchFamily="2" charset="2"/>
              <a:buNone/>
            </a:pPr>
            <a:r>
              <a:rPr lang="en-US" altLang="en-US" sz="1800" dirty="0">
                <a:ea typeface="ＭＳ Ｐゴシック" panose="020B0600070205080204" pitchFamily="34" charset="-128"/>
              </a:rPr>
              <a:t>				if (a[</a:t>
            </a:r>
            <a:r>
              <a:rPr lang="en-US" altLang="en-US" sz="1800" dirty="0" err="1">
                <a:ea typeface="ＭＳ Ｐゴシック" panose="020B0600070205080204" pitchFamily="34" charset="-128"/>
              </a:rPr>
              <a:t>i</a:t>
            </a:r>
            <a:r>
              <a:rPr lang="en-US" altLang="en-US" sz="1800" dirty="0">
                <a:ea typeface="ＭＳ Ｐゴシック" panose="020B0600070205080204" pitchFamily="34" charset="-128"/>
              </a:rPr>
              <a:t>] != 0) then b[</a:t>
            </a:r>
            <a:r>
              <a:rPr lang="en-US" altLang="en-US" sz="1800" dirty="0" err="1">
                <a:ea typeface="ＭＳ Ｐゴシック" panose="020B0600070205080204" pitchFamily="34" charset="-128"/>
              </a:rPr>
              <a:t>i</a:t>
            </a:r>
            <a:r>
              <a:rPr lang="en-US" altLang="en-US" sz="1800" dirty="0">
                <a:ea typeface="ＭＳ Ｐゴシック" panose="020B0600070205080204" pitchFamily="34" charset="-128"/>
              </a:rPr>
              <a:t>]=a[</a:t>
            </a:r>
            <a:r>
              <a:rPr lang="en-US" altLang="en-US" sz="1800" dirty="0" err="1">
                <a:ea typeface="ＭＳ Ｐゴシック" panose="020B0600070205080204" pitchFamily="34" charset="-128"/>
              </a:rPr>
              <a:t>i</a:t>
            </a:r>
            <a:r>
              <a:rPr lang="en-US" altLang="en-US" sz="1800" dirty="0">
                <a:ea typeface="ＭＳ Ｐゴシック" panose="020B0600070205080204" pitchFamily="34" charset="-128"/>
              </a:rPr>
              <a:t>]*b[</a:t>
            </a:r>
            <a:r>
              <a:rPr lang="en-US" altLang="en-US" sz="1800" dirty="0" err="1">
                <a:ea typeface="ＭＳ Ｐゴシック" panose="020B0600070205080204" pitchFamily="34" charset="-128"/>
              </a:rPr>
              <a:t>i</a:t>
            </a:r>
            <a:r>
              <a:rPr lang="en-US" altLang="en-US" sz="1800" dirty="0">
                <a:ea typeface="ＭＳ Ｐゴシック" panose="020B0600070205080204" pitchFamily="34" charset="-128"/>
              </a:rPr>
              <a:t>]</a:t>
            </a:r>
          </a:p>
          <a:p>
            <a:endParaRPr lang="en-US" altLang="en-US" sz="1800" dirty="0">
              <a:ea typeface="ＭＳ Ｐゴシック" panose="020B0600070205080204" pitchFamily="34" charset="-128"/>
            </a:endParaRPr>
          </a:p>
          <a:p>
            <a:r>
              <a:rPr lang="en-US" altLang="en-US" dirty="0">
                <a:ea typeface="ＭＳ Ｐゴシック" panose="020B0600070205080204" pitchFamily="34" charset="-128"/>
              </a:rPr>
              <a:t>Idea: </a:t>
            </a:r>
            <a:r>
              <a:rPr lang="en-US" altLang="en-US" dirty="0">
                <a:solidFill>
                  <a:srgbClr val="0000FF"/>
                </a:solidFill>
                <a:ea typeface="ＭＳ Ｐゴシック" panose="020B0600070205080204" pitchFamily="34" charset="-128"/>
              </a:rPr>
              <a:t>Masked operations </a:t>
            </a:r>
          </a:p>
          <a:p>
            <a:pPr lvl="1"/>
            <a:r>
              <a:rPr lang="en-US" altLang="en-US" dirty="0">
                <a:ea typeface="ＭＳ Ｐゴシック" panose="020B0600070205080204" pitchFamily="34" charset="-128"/>
              </a:rPr>
              <a:t>VMASK register is a bit mask determining which data element should not be acted upon</a:t>
            </a:r>
          </a:p>
          <a:p>
            <a:pPr lvl="1">
              <a:buFont typeface="Wingdings" pitchFamily="2" charset="2"/>
              <a:buNone/>
            </a:pPr>
            <a:r>
              <a:rPr lang="en-US" altLang="en-US" dirty="0">
                <a:ea typeface="ＭＳ Ｐゴシック" panose="020B0600070205080204" pitchFamily="34" charset="-128"/>
              </a:rPr>
              <a:t>		VLD V0 = A</a:t>
            </a:r>
          </a:p>
          <a:p>
            <a:pPr lvl="1">
              <a:buFont typeface="Wingdings" pitchFamily="2" charset="2"/>
              <a:buNone/>
            </a:pPr>
            <a:r>
              <a:rPr lang="en-US" altLang="en-US" dirty="0">
                <a:ea typeface="ＭＳ Ｐゴシック" panose="020B0600070205080204" pitchFamily="34" charset="-128"/>
              </a:rPr>
              <a:t>		VLD V1 = B</a:t>
            </a:r>
          </a:p>
          <a:p>
            <a:pPr lvl="1">
              <a:buFont typeface="Wingdings" pitchFamily="2" charset="2"/>
              <a:buNone/>
            </a:pPr>
            <a:r>
              <a:rPr lang="en-GB" altLang="en-US" dirty="0">
                <a:ea typeface="ＭＳ Ｐゴシック" panose="020B0600070205080204" pitchFamily="34" charset="-128"/>
              </a:rPr>
              <a:t>		VMASK = (V0 != 0)</a:t>
            </a:r>
          </a:p>
          <a:p>
            <a:pPr lvl="1">
              <a:buFont typeface="Wingdings" pitchFamily="2" charset="2"/>
              <a:buNone/>
            </a:pPr>
            <a:r>
              <a:rPr lang="en-GB" altLang="en-US" dirty="0">
                <a:ea typeface="ＭＳ Ｐゴシック" panose="020B0600070205080204" pitchFamily="34" charset="-128"/>
              </a:rPr>
              <a:t>		VMUL V1 = V0 * V1</a:t>
            </a:r>
          </a:p>
          <a:p>
            <a:pPr lvl="1">
              <a:buFont typeface="Wingdings" pitchFamily="2" charset="2"/>
              <a:buNone/>
            </a:pPr>
            <a:r>
              <a:rPr lang="en-GB" altLang="en-US" dirty="0">
                <a:ea typeface="ＭＳ Ｐゴシック" panose="020B0600070205080204" pitchFamily="34" charset="-128"/>
              </a:rPr>
              <a:t>		VST B = V1</a:t>
            </a:r>
          </a:p>
          <a:p>
            <a:pPr lvl="1"/>
            <a:r>
              <a:rPr lang="en-GB" altLang="en-US" dirty="0">
                <a:ea typeface="ＭＳ Ｐゴシック" panose="020B0600070205080204" pitchFamily="34" charset="-128"/>
              </a:rPr>
              <a:t>This is </a:t>
            </a:r>
            <a:r>
              <a:rPr lang="en-GB" altLang="en-US" dirty="0">
                <a:solidFill>
                  <a:srgbClr val="0000FF"/>
                </a:solidFill>
                <a:ea typeface="ＭＳ Ｐゴシック" panose="020B0600070205080204" pitchFamily="34" charset="-128"/>
              </a:rPr>
              <a:t>predicated execution</a:t>
            </a:r>
            <a:r>
              <a:rPr lang="en-GB" altLang="en-US" dirty="0">
                <a:ea typeface="ＭＳ Ｐゴシック" panose="020B0600070205080204" pitchFamily="34" charset="-128"/>
              </a:rPr>
              <a:t>. Execution is </a:t>
            </a:r>
            <a:r>
              <a:rPr lang="en-GB" altLang="en-US" i="1" dirty="0">
                <a:ea typeface="ＭＳ Ｐゴシック" panose="020B0600070205080204" pitchFamily="34" charset="-128"/>
              </a:rPr>
              <a:t>predicated </a:t>
            </a:r>
            <a:r>
              <a:rPr lang="en-GB" altLang="en-US" dirty="0">
                <a:ea typeface="ＭＳ Ｐゴシック" panose="020B0600070205080204" pitchFamily="34" charset="-128"/>
              </a:rPr>
              <a:t>on mask bit.</a:t>
            </a:r>
            <a:endParaRPr lang="en-US" altLang="en-US" dirty="0">
              <a:ea typeface="ＭＳ Ｐゴシック" panose="020B0600070205080204" pitchFamily="34" charset="-128"/>
            </a:endParaRPr>
          </a:p>
          <a:p>
            <a:pPr lvl="1"/>
            <a:endParaRPr lang="en-US" altLang="en-US" dirty="0">
              <a:ea typeface="ＭＳ Ｐゴシック" panose="020B0600070205080204" pitchFamily="34" charset="-128"/>
            </a:endParaRPr>
          </a:p>
        </p:txBody>
      </p:sp>
      <p:sp>
        <p:nvSpPr>
          <p:cNvPr id="66563" name="Slide Number Placeholder 3">
            <a:extLst>
              <a:ext uri="{FF2B5EF4-FFF2-40B4-BE49-F238E27FC236}">
                <a16:creationId xmlns:a16="http://schemas.microsoft.com/office/drawing/2014/main" id="{A19B185C-9EC4-6A4E-A1A1-8D7E9AFE0D0C}"/>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956F1911-34EA-454D-AC2D-DC97E0A29C0B}" type="slidenum">
              <a:rPr lang="en-US" altLang="en-US" sz="1600">
                <a:solidFill>
                  <a:srgbClr val="000000"/>
                </a:solidFill>
                <a:latin typeface="Garamond" panose="02020404030301010803" pitchFamily="18" charset="0"/>
              </a:rPr>
              <a:pPr eaLnBrk="1" hangingPunct="1"/>
              <a:t>18</a:t>
            </a:fld>
            <a:endParaRPr lang="en-US" altLang="en-US" sz="1600">
              <a:solidFill>
                <a:srgbClr val="000000"/>
              </a:solidFill>
              <a:latin typeface="Garamond" panose="02020404030301010803" pitchFamily="18" charset="0"/>
            </a:endParaRPr>
          </a:p>
        </p:txBody>
      </p:sp>
    </p:spTree>
    <p:extLst>
      <p:ext uri="{BB962C8B-B14F-4D97-AF65-F5344CB8AC3E}">
        <p14:creationId xmlns:p14="http://schemas.microsoft.com/office/powerpoint/2010/main" val="39468757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a:extLst>
              <a:ext uri="{FF2B5EF4-FFF2-40B4-BE49-F238E27FC236}">
                <a16:creationId xmlns:a16="http://schemas.microsoft.com/office/drawing/2014/main" id="{4BC7DD18-1FFD-1E4E-BDD8-9E22349F6129}"/>
              </a:ext>
            </a:extLst>
          </p:cNvPr>
          <p:cNvSpPr>
            <a:spLocks noGrp="1"/>
          </p:cNvSpPr>
          <p:nvPr>
            <p:ph type="title"/>
          </p:nvPr>
        </p:nvSpPr>
        <p:spPr/>
        <p:txBody>
          <a:bodyPr/>
          <a:lstStyle/>
          <a:p>
            <a:r>
              <a:rPr lang="en-US" altLang="en-US">
                <a:ea typeface="ＭＳ Ｐゴシック" panose="020B0600070205080204" pitchFamily="34" charset="-128"/>
              </a:rPr>
              <a:t>Another Example with Masking</a:t>
            </a:r>
          </a:p>
        </p:txBody>
      </p:sp>
      <p:sp>
        <p:nvSpPr>
          <p:cNvPr id="67586" name="Slide Number Placeholder 3">
            <a:extLst>
              <a:ext uri="{FF2B5EF4-FFF2-40B4-BE49-F238E27FC236}">
                <a16:creationId xmlns:a16="http://schemas.microsoft.com/office/drawing/2014/main" id="{C0BA9056-CAB0-B64E-AB90-51AA2318631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51477162-2E4A-E34E-81BC-90FB87D8FC48}" type="slidenum">
              <a:rPr lang="en-US" altLang="en-US" sz="1600">
                <a:solidFill>
                  <a:srgbClr val="000000"/>
                </a:solidFill>
                <a:latin typeface="Garamond" panose="02020404030301010803" pitchFamily="18" charset="0"/>
              </a:rPr>
              <a:pPr eaLnBrk="1" hangingPunct="1"/>
              <a:t>19</a:t>
            </a:fld>
            <a:endParaRPr lang="en-US" altLang="en-US" sz="1600">
              <a:solidFill>
                <a:srgbClr val="000000"/>
              </a:solidFill>
              <a:latin typeface="Garamond" panose="02020404030301010803" pitchFamily="18" charset="0"/>
            </a:endParaRPr>
          </a:p>
        </p:txBody>
      </p:sp>
      <p:sp>
        <p:nvSpPr>
          <p:cNvPr id="5" name="Rectangle 3">
            <a:extLst>
              <a:ext uri="{FF2B5EF4-FFF2-40B4-BE49-F238E27FC236}">
                <a16:creationId xmlns:a16="http://schemas.microsoft.com/office/drawing/2014/main" id="{4BA84E6E-48C2-E94B-BBA9-001F27877087}"/>
              </a:ext>
            </a:extLst>
          </p:cNvPr>
          <p:cNvSpPr txBox="1">
            <a:spLocks noChangeArrowheads="1"/>
          </p:cNvSpPr>
          <p:nvPr/>
        </p:nvSpPr>
        <p:spPr bwMode="auto">
          <a:xfrm>
            <a:off x="231775" y="1069975"/>
            <a:ext cx="4568825" cy="1216025"/>
          </a:xfrm>
          <a:prstGeom prst="rect">
            <a:avLst/>
          </a:prstGeom>
          <a:noFill/>
          <a:ln w="9525">
            <a:noFill/>
            <a:miter lim="800000"/>
            <a:headEnd/>
            <a:tailEnd/>
          </a:ln>
        </p:spPr>
        <p:txBody>
          <a:bodyPr lIns="90488" tIns="44450" rIns="90488" bIns="44450"/>
          <a:lstStyle/>
          <a:p>
            <a:pPr marL="342900" indent="-342900" eaLnBrk="0" hangingPunct="0">
              <a:spcBef>
                <a:spcPct val="20000"/>
              </a:spcBef>
              <a:buClr>
                <a:srgbClr val="CC9900"/>
              </a:buClr>
              <a:buSzPct val="65000"/>
              <a:buFont typeface="Wingdings" pitchFamily="2" charset="2"/>
              <a:buNone/>
              <a:defRPr/>
            </a:pPr>
            <a:r>
              <a:rPr lang="en-US" sz="2000" kern="0" dirty="0">
                <a:solidFill>
                  <a:srgbClr val="000000"/>
                </a:solidFill>
                <a:latin typeface="Tahoma"/>
                <a:ea typeface="ＭＳ Ｐゴシック" charset="0"/>
                <a:cs typeface="ＭＳ Ｐゴシック" charset="0"/>
              </a:rPr>
              <a:t>for (</a:t>
            </a:r>
            <a:r>
              <a:rPr lang="en-US" sz="2000" kern="0" dirty="0" err="1">
                <a:solidFill>
                  <a:srgbClr val="000000"/>
                </a:solidFill>
                <a:latin typeface="Tahoma"/>
                <a:ea typeface="ＭＳ Ｐゴシック" charset="0"/>
                <a:cs typeface="ＭＳ Ｐゴシック" charset="0"/>
              </a:rPr>
              <a:t>i</a:t>
            </a:r>
            <a:r>
              <a:rPr lang="en-US" sz="2000" kern="0" dirty="0">
                <a:solidFill>
                  <a:srgbClr val="000000"/>
                </a:solidFill>
                <a:latin typeface="Tahoma"/>
                <a:ea typeface="ＭＳ Ｐゴシック" charset="0"/>
                <a:cs typeface="ＭＳ Ｐゴシック" charset="0"/>
              </a:rPr>
              <a:t> = 0; </a:t>
            </a:r>
            <a:r>
              <a:rPr lang="en-US" sz="2000" kern="0" dirty="0" err="1">
                <a:solidFill>
                  <a:srgbClr val="000000"/>
                </a:solidFill>
                <a:latin typeface="Tahoma"/>
                <a:ea typeface="ＭＳ Ｐゴシック" charset="0"/>
                <a:cs typeface="ＭＳ Ｐゴシック" charset="0"/>
              </a:rPr>
              <a:t>i</a:t>
            </a:r>
            <a:r>
              <a:rPr lang="en-US" sz="2000" kern="0" dirty="0">
                <a:solidFill>
                  <a:srgbClr val="000000"/>
                </a:solidFill>
                <a:latin typeface="Tahoma"/>
                <a:ea typeface="ＭＳ Ｐゴシック" charset="0"/>
                <a:cs typeface="ＭＳ Ｐゴシック" charset="0"/>
              </a:rPr>
              <a:t> &lt; 64; ++</a:t>
            </a:r>
            <a:r>
              <a:rPr lang="en-US" sz="2000" kern="0" dirty="0" err="1">
                <a:solidFill>
                  <a:srgbClr val="000000"/>
                </a:solidFill>
                <a:latin typeface="Tahoma"/>
                <a:ea typeface="ＭＳ Ｐゴシック" charset="0"/>
                <a:cs typeface="ＭＳ Ｐゴシック" charset="0"/>
              </a:rPr>
              <a:t>i</a:t>
            </a:r>
            <a:r>
              <a:rPr lang="en-US" sz="2000" kern="0" dirty="0">
                <a:solidFill>
                  <a:srgbClr val="000000"/>
                </a:solidFill>
                <a:latin typeface="Tahoma"/>
                <a:ea typeface="ＭＳ Ｐゴシック" charset="0"/>
                <a:cs typeface="ＭＳ Ｐゴシック" charset="0"/>
              </a:rPr>
              <a:t>)</a:t>
            </a:r>
          </a:p>
          <a:p>
            <a:pPr marL="342900" indent="-342900" eaLnBrk="0" hangingPunct="0">
              <a:spcBef>
                <a:spcPct val="20000"/>
              </a:spcBef>
              <a:buClr>
                <a:srgbClr val="CC9900"/>
              </a:buClr>
              <a:buSzPct val="65000"/>
              <a:buFont typeface="Wingdings" pitchFamily="2" charset="2"/>
              <a:buNone/>
              <a:defRPr/>
            </a:pPr>
            <a:r>
              <a:rPr lang="en-US" sz="2000" kern="0" dirty="0">
                <a:solidFill>
                  <a:srgbClr val="000000"/>
                </a:solidFill>
                <a:latin typeface="Tahoma"/>
                <a:ea typeface="ＭＳ Ｐゴシック" charset="0"/>
                <a:cs typeface="ＭＳ Ｐゴシック" charset="0"/>
              </a:rPr>
              <a:t>	if (a[</a:t>
            </a:r>
            <a:r>
              <a:rPr lang="en-US" sz="2000" kern="0" dirty="0" err="1">
                <a:solidFill>
                  <a:srgbClr val="000000"/>
                </a:solidFill>
                <a:latin typeface="Tahoma"/>
                <a:ea typeface="ＭＳ Ｐゴシック" charset="0"/>
                <a:cs typeface="ＭＳ Ｐゴシック" charset="0"/>
              </a:rPr>
              <a:t>i</a:t>
            </a:r>
            <a:r>
              <a:rPr lang="en-US" sz="2000" kern="0" dirty="0">
                <a:solidFill>
                  <a:srgbClr val="000000"/>
                </a:solidFill>
                <a:latin typeface="Tahoma"/>
                <a:ea typeface="ＭＳ Ｐゴシック" charset="0"/>
                <a:cs typeface="ＭＳ Ｐゴシック" charset="0"/>
              </a:rPr>
              <a:t>] &gt;= b[</a:t>
            </a:r>
            <a:r>
              <a:rPr lang="en-US" sz="2000" kern="0" dirty="0" err="1">
                <a:solidFill>
                  <a:srgbClr val="000000"/>
                </a:solidFill>
                <a:latin typeface="Tahoma"/>
                <a:ea typeface="ＭＳ Ｐゴシック" charset="0"/>
                <a:cs typeface="ＭＳ Ｐゴシック" charset="0"/>
              </a:rPr>
              <a:t>i</a:t>
            </a:r>
            <a:r>
              <a:rPr lang="en-US" sz="2000" kern="0" dirty="0">
                <a:solidFill>
                  <a:srgbClr val="000000"/>
                </a:solidFill>
                <a:latin typeface="Tahoma"/>
                <a:ea typeface="ＭＳ Ｐゴシック" charset="0"/>
                <a:cs typeface="ＭＳ Ｐゴシック" charset="0"/>
              </a:rPr>
              <a:t>]) </a:t>
            </a:r>
          </a:p>
          <a:p>
            <a:pPr marL="342900" indent="-342900" eaLnBrk="0" hangingPunct="0">
              <a:spcBef>
                <a:spcPct val="20000"/>
              </a:spcBef>
              <a:buClr>
                <a:srgbClr val="CC9900"/>
              </a:buClr>
              <a:buSzPct val="65000"/>
              <a:buFont typeface="Wingdings" pitchFamily="2" charset="2"/>
              <a:buNone/>
              <a:defRPr/>
            </a:pPr>
            <a:r>
              <a:rPr lang="en-US" sz="2000" kern="0" dirty="0">
                <a:solidFill>
                  <a:srgbClr val="000000"/>
                </a:solidFill>
                <a:latin typeface="Tahoma"/>
                <a:ea typeface="ＭＳ Ｐゴシック" charset="0"/>
                <a:cs typeface="ＭＳ Ｐゴシック" charset="0"/>
              </a:rPr>
              <a:t>          c[</a:t>
            </a:r>
            <a:r>
              <a:rPr lang="en-US" sz="2000" kern="0" dirty="0" err="1">
                <a:solidFill>
                  <a:srgbClr val="000000"/>
                </a:solidFill>
                <a:latin typeface="Tahoma"/>
                <a:ea typeface="ＭＳ Ｐゴシック" charset="0"/>
                <a:cs typeface="ＭＳ Ｐゴシック" charset="0"/>
              </a:rPr>
              <a:t>i</a:t>
            </a:r>
            <a:r>
              <a:rPr lang="en-US" sz="2000" kern="0" dirty="0">
                <a:solidFill>
                  <a:srgbClr val="000000"/>
                </a:solidFill>
                <a:latin typeface="Tahoma"/>
                <a:ea typeface="ＭＳ Ｐゴシック" charset="0"/>
                <a:cs typeface="ＭＳ Ｐゴシック" charset="0"/>
              </a:rPr>
              <a:t>] = a[</a:t>
            </a:r>
            <a:r>
              <a:rPr lang="en-US" sz="2000" kern="0" dirty="0" err="1">
                <a:solidFill>
                  <a:srgbClr val="000000"/>
                </a:solidFill>
                <a:latin typeface="Tahoma"/>
                <a:ea typeface="ＭＳ Ｐゴシック" charset="0"/>
                <a:cs typeface="ＭＳ Ｐゴシック" charset="0"/>
              </a:rPr>
              <a:t>i</a:t>
            </a:r>
            <a:r>
              <a:rPr lang="en-US" sz="2000" kern="0" dirty="0">
                <a:solidFill>
                  <a:srgbClr val="000000"/>
                </a:solidFill>
                <a:latin typeface="Tahoma"/>
                <a:ea typeface="ＭＳ Ｐゴシック" charset="0"/>
                <a:cs typeface="ＭＳ Ｐゴシック" charset="0"/>
              </a:rPr>
              <a:t>]</a:t>
            </a:r>
          </a:p>
          <a:p>
            <a:pPr marL="342900" indent="-342900" eaLnBrk="0" hangingPunct="0">
              <a:spcBef>
                <a:spcPct val="20000"/>
              </a:spcBef>
              <a:buClr>
                <a:srgbClr val="CC9900"/>
              </a:buClr>
              <a:buSzPct val="65000"/>
              <a:buFont typeface="Wingdings" pitchFamily="2" charset="2"/>
              <a:buNone/>
              <a:defRPr/>
            </a:pPr>
            <a:r>
              <a:rPr lang="en-US" sz="2000" kern="0" dirty="0">
                <a:solidFill>
                  <a:srgbClr val="000000"/>
                </a:solidFill>
                <a:latin typeface="Tahoma"/>
                <a:ea typeface="ＭＳ Ｐゴシック" charset="0"/>
                <a:cs typeface="ＭＳ Ｐゴシック" charset="0"/>
              </a:rPr>
              <a:t>	else </a:t>
            </a:r>
          </a:p>
          <a:p>
            <a:pPr marL="342900" indent="-342900" eaLnBrk="0" hangingPunct="0">
              <a:spcBef>
                <a:spcPct val="20000"/>
              </a:spcBef>
              <a:buClr>
                <a:srgbClr val="CC9900"/>
              </a:buClr>
              <a:buSzPct val="65000"/>
              <a:buFont typeface="Wingdings" pitchFamily="2" charset="2"/>
              <a:buNone/>
              <a:defRPr/>
            </a:pPr>
            <a:r>
              <a:rPr lang="en-US" sz="2000" kern="0" dirty="0">
                <a:solidFill>
                  <a:srgbClr val="000000"/>
                </a:solidFill>
                <a:latin typeface="Tahoma"/>
                <a:ea typeface="ＭＳ Ｐゴシック" charset="0"/>
                <a:cs typeface="ＭＳ Ｐゴシック" charset="0"/>
              </a:rPr>
              <a:t>          c[</a:t>
            </a:r>
            <a:r>
              <a:rPr lang="en-US" sz="2000" kern="0" dirty="0" err="1">
                <a:solidFill>
                  <a:srgbClr val="000000"/>
                </a:solidFill>
                <a:latin typeface="Tahoma"/>
                <a:ea typeface="ＭＳ Ｐゴシック" charset="0"/>
                <a:cs typeface="ＭＳ Ｐゴシック" charset="0"/>
              </a:rPr>
              <a:t>i</a:t>
            </a:r>
            <a:r>
              <a:rPr lang="en-US" sz="2000" kern="0" dirty="0">
                <a:solidFill>
                  <a:srgbClr val="000000"/>
                </a:solidFill>
                <a:latin typeface="Tahoma"/>
                <a:ea typeface="ＭＳ Ｐゴシック" charset="0"/>
                <a:cs typeface="ＭＳ Ｐゴシック" charset="0"/>
              </a:rPr>
              <a:t>] = b[</a:t>
            </a:r>
            <a:r>
              <a:rPr lang="en-US" sz="2000" kern="0" dirty="0" err="1">
                <a:solidFill>
                  <a:srgbClr val="000000"/>
                </a:solidFill>
                <a:latin typeface="Tahoma"/>
                <a:ea typeface="ＭＳ Ｐゴシック" charset="0"/>
                <a:cs typeface="ＭＳ Ｐゴシック" charset="0"/>
              </a:rPr>
              <a:t>i</a:t>
            </a:r>
            <a:r>
              <a:rPr lang="en-US" sz="2000" kern="0" dirty="0">
                <a:solidFill>
                  <a:srgbClr val="000000"/>
                </a:solidFill>
                <a:latin typeface="Tahoma"/>
                <a:ea typeface="ＭＳ Ｐゴシック" charset="0"/>
                <a:cs typeface="ＭＳ Ｐゴシック" charset="0"/>
              </a:rPr>
              <a:t>]</a:t>
            </a:r>
          </a:p>
        </p:txBody>
      </p:sp>
      <p:sp>
        <p:nvSpPr>
          <p:cNvPr id="165892" name="Rectangle 4">
            <a:extLst>
              <a:ext uri="{FF2B5EF4-FFF2-40B4-BE49-F238E27FC236}">
                <a16:creationId xmlns:a16="http://schemas.microsoft.com/office/drawing/2014/main" id="{CB4F35C5-A9C2-E644-AC34-496742ACE7B9}"/>
              </a:ext>
            </a:extLst>
          </p:cNvPr>
          <p:cNvSpPr>
            <a:spLocks noChangeArrowheads="1"/>
          </p:cNvSpPr>
          <p:nvPr/>
        </p:nvSpPr>
        <p:spPr bwMode="auto">
          <a:xfrm>
            <a:off x="685800" y="3436938"/>
            <a:ext cx="2851150" cy="258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rPr>
              <a:t>A	B	VMASK    </a:t>
            </a:r>
          </a:p>
          <a:p>
            <a:pPr eaLnBrk="1" hangingPunct="1"/>
            <a:r>
              <a:rPr lang="en-US" altLang="en-US" sz="1800">
                <a:solidFill>
                  <a:srgbClr val="000000"/>
                </a:solidFill>
              </a:rPr>
              <a:t>1	2	   0                 </a:t>
            </a:r>
          </a:p>
          <a:p>
            <a:pPr eaLnBrk="1" hangingPunct="1"/>
            <a:r>
              <a:rPr lang="en-US" altLang="en-US" sz="1800">
                <a:solidFill>
                  <a:srgbClr val="000000"/>
                </a:solidFill>
              </a:rPr>
              <a:t>2	2	   1</a:t>
            </a:r>
          </a:p>
          <a:p>
            <a:pPr eaLnBrk="1" hangingPunct="1"/>
            <a:r>
              <a:rPr lang="en-US" altLang="en-US" sz="1800">
                <a:solidFill>
                  <a:srgbClr val="000000"/>
                </a:solidFill>
              </a:rPr>
              <a:t>3	2	   1</a:t>
            </a:r>
          </a:p>
          <a:p>
            <a:pPr eaLnBrk="1" hangingPunct="1"/>
            <a:r>
              <a:rPr lang="en-US" altLang="en-US" sz="1800">
                <a:solidFill>
                  <a:srgbClr val="000000"/>
                </a:solidFill>
              </a:rPr>
              <a:t>4	10	   0</a:t>
            </a:r>
          </a:p>
          <a:p>
            <a:pPr eaLnBrk="1" hangingPunct="1"/>
            <a:r>
              <a:rPr lang="en-US" altLang="en-US" sz="1800">
                <a:solidFill>
                  <a:srgbClr val="000000"/>
                </a:solidFill>
              </a:rPr>
              <a:t>-5	-4	   0</a:t>
            </a:r>
          </a:p>
          <a:p>
            <a:pPr eaLnBrk="1" hangingPunct="1"/>
            <a:r>
              <a:rPr lang="en-US" altLang="en-US" sz="1800">
                <a:solidFill>
                  <a:srgbClr val="000000"/>
                </a:solidFill>
              </a:rPr>
              <a:t>0	-3	   1</a:t>
            </a:r>
          </a:p>
          <a:p>
            <a:pPr eaLnBrk="1" hangingPunct="1"/>
            <a:r>
              <a:rPr lang="en-US" altLang="en-US" sz="1800">
                <a:solidFill>
                  <a:srgbClr val="000000"/>
                </a:solidFill>
              </a:rPr>
              <a:t>6	5	   1</a:t>
            </a:r>
          </a:p>
          <a:p>
            <a:pPr eaLnBrk="1" hangingPunct="1"/>
            <a:r>
              <a:rPr lang="en-US" altLang="en-US" sz="1800">
                <a:solidFill>
                  <a:srgbClr val="000000"/>
                </a:solidFill>
              </a:rPr>
              <a:t>-7	-8	   1</a:t>
            </a:r>
          </a:p>
        </p:txBody>
      </p:sp>
      <p:sp>
        <p:nvSpPr>
          <p:cNvPr id="165893" name="Rectangle 5">
            <a:extLst>
              <a:ext uri="{FF2B5EF4-FFF2-40B4-BE49-F238E27FC236}">
                <a16:creationId xmlns:a16="http://schemas.microsoft.com/office/drawing/2014/main" id="{A1CC4D33-C4CC-9943-9470-873B8C8B96CE}"/>
              </a:ext>
            </a:extLst>
          </p:cNvPr>
          <p:cNvSpPr>
            <a:spLocks noChangeArrowheads="1"/>
          </p:cNvSpPr>
          <p:nvPr/>
        </p:nvSpPr>
        <p:spPr bwMode="auto">
          <a:xfrm>
            <a:off x="4572000" y="1524000"/>
            <a:ext cx="4237038" cy="285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rPr>
              <a:t>Steps to execute the loop in SIMD code</a:t>
            </a:r>
          </a:p>
          <a:p>
            <a:pPr eaLnBrk="1" hangingPunct="1"/>
            <a:endParaRPr lang="en-US" altLang="en-US" sz="1800">
              <a:solidFill>
                <a:srgbClr val="000000"/>
              </a:solidFill>
            </a:endParaRPr>
          </a:p>
          <a:p>
            <a:pPr eaLnBrk="1" hangingPunct="1"/>
            <a:r>
              <a:rPr lang="en-US" altLang="en-US" sz="1800">
                <a:solidFill>
                  <a:srgbClr val="0000FF"/>
                </a:solidFill>
              </a:rPr>
              <a:t>1. Compare A, B to get </a:t>
            </a:r>
          </a:p>
          <a:p>
            <a:pPr eaLnBrk="1" hangingPunct="1"/>
            <a:r>
              <a:rPr lang="en-US" altLang="en-US" sz="1800">
                <a:solidFill>
                  <a:srgbClr val="0000FF"/>
                </a:solidFill>
              </a:rPr>
              <a:t>	VMASK</a:t>
            </a:r>
          </a:p>
          <a:p>
            <a:pPr eaLnBrk="1" hangingPunct="1"/>
            <a:endParaRPr lang="en-US" altLang="en-US" sz="1800">
              <a:solidFill>
                <a:srgbClr val="000000"/>
              </a:solidFill>
            </a:endParaRPr>
          </a:p>
          <a:p>
            <a:pPr eaLnBrk="1" hangingPunct="1"/>
            <a:r>
              <a:rPr lang="en-US" altLang="en-US" sz="1800">
                <a:solidFill>
                  <a:srgbClr val="000000"/>
                </a:solidFill>
              </a:rPr>
              <a:t>2. Masked store of A into C</a:t>
            </a:r>
          </a:p>
          <a:p>
            <a:pPr eaLnBrk="1" hangingPunct="1"/>
            <a:endParaRPr lang="en-US" altLang="en-US" sz="1800">
              <a:solidFill>
                <a:srgbClr val="000000"/>
              </a:solidFill>
            </a:endParaRPr>
          </a:p>
          <a:p>
            <a:pPr eaLnBrk="1" hangingPunct="1"/>
            <a:r>
              <a:rPr lang="en-US" altLang="en-US" sz="1800">
                <a:solidFill>
                  <a:srgbClr val="000000"/>
                </a:solidFill>
              </a:rPr>
              <a:t>3. Complement VMASK</a:t>
            </a:r>
          </a:p>
          <a:p>
            <a:pPr eaLnBrk="1" hangingPunct="1"/>
            <a:endParaRPr lang="en-US" altLang="en-US" sz="1800">
              <a:solidFill>
                <a:srgbClr val="000000"/>
              </a:solidFill>
            </a:endParaRPr>
          </a:p>
          <a:p>
            <a:pPr eaLnBrk="1" hangingPunct="1"/>
            <a:r>
              <a:rPr lang="en-US" altLang="en-US" sz="1800">
                <a:solidFill>
                  <a:srgbClr val="000000"/>
                </a:solidFill>
              </a:rPr>
              <a:t>4. Masked store of B into C</a:t>
            </a:r>
          </a:p>
        </p:txBody>
      </p:sp>
    </p:spTree>
    <p:extLst>
      <p:ext uri="{BB962C8B-B14F-4D97-AF65-F5344CB8AC3E}">
        <p14:creationId xmlns:p14="http://schemas.microsoft.com/office/powerpoint/2010/main" val="33945349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589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58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2" grpId="0"/>
      <p:bldP spid="16589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2" name="Título 3"/>
          <p:cNvSpPr>
            <a:spLocks noGrp="1"/>
          </p:cNvSpPr>
          <p:nvPr>
            <p:ph type="title"/>
          </p:nvPr>
        </p:nvSpPr>
        <p:spPr/>
        <p:txBody>
          <a:bodyPr>
            <a:normAutofit/>
          </a:bodyPr>
          <a:lstStyle/>
          <a:p>
            <a:r>
              <a:rPr lang="en-US" altLang="en-US" dirty="0">
                <a:ea typeface="ＭＳ Ｐゴシック" charset="-128"/>
              </a:rPr>
              <a:t>Heterogeneous Computing Systems</a:t>
            </a:r>
          </a:p>
        </p:txBody>
      </p:sp>
      <p:sp>
        <p:nvSpPr>
          <p:cNvPr id="8" name="Marcador de contenido 7"/>
          <p:cNvSpPr>
            <a:spLocks noGrp="1"/>
          </p:cNvSpPr>
          <p:nvPr>
            <p:ph idx="1"/>
          </p:nvPr>
        </p:nvSpPr>
        <p:spPr>
          <a:xfrm>
            <a:off x="228600" y="908720"/>
            <a:ext cx="8610600" cy="5282530"/>
          </a:xfrm>
        </p:spPr>
        <p:txBody>
          <a:bodyPr/>
          <a:lstStyle/>
          <a:p>
            <a:pPr marL="342900" lvl="1" indent="-342900">
              <a:buClr>
                <a:schemeClr val="accent1"/>
              </a:buClr>
              <a:buSzPct val="65000"/>
              <a:buFont typeface="Wingdings" pitchFamily="2" charset="2"/>
              <a:buChar char="n"/>
              <a:defRPr/>
            </a:pPr>
            <a:r>
              <a:rPr lang="en-US" dirty="0">
                <a:latin typeface="Tahoma" charset="0"/>
                <a:ea typeface="ＭＳ Ｐゴシック" charset="0"/>
                <a:cs typeface="+mn-cs"/>
              </a:rPr>
              <a:t>The end of Moore’s law created </a:t>
            </a:r>
            <a:r>
              <a:rPr lang="en-US" dirty="0">
                <a:solidFill>
                  <a:srgbClr val="C00000"/>
                </a:solidFill>
                <a:latin typeface="Tahoma" charset="0"/>
                <a:ea typeface="ＭＳ Ｐゴシック" charset="0"/>
                <a:cs typeface="+mn-cs"/>
              </a:rPr>
              <a:t>the need for heterogeneous systems</a:t>
            </a:r>
          </a:p>
          <a:p>
            <a:pPr marL="695325" lvl="2" indent="-342900">
              <a:defRPr/>
            </a:pPr>
            <a:r>
              <a:rPr lang="en-US" dirty="0">
                <a:latin typeface="Tahoma" charset="0"/>
                <a:ea typeface="ＭＳ Ｐゴシック" charset="0"/>
                <a:cs typeface="+mn-cs"/>
              </a:rPr>
              <a:t>More </a:t>
            </a:r>
            <a:r>
              <a:rPr lang="en-US" dirty="0">
                <a:solidFill>
                  <a:srgbClr val="0000FF"/>
                </a:solidFill>
                <a:latin typeface="Tahoma" charset="0"/>
                <a:ea typeface="ＭＳ Ｐゴシック" charset="0"/>
                <a:cs typeface="+mn-cs"/>
              </a:rPr>
              <a:t>suitable devices </a:t>
            </a:r>
            <a:r>
              <a:rPr lang="en-US" dirty="0">
                <a:latin typeface="Tahoma" charset="0"/>
                <a:ea typeface="ＭＳ Ｐゴシック" charset="0"/>
                <a:cs typeface="+mn-cs"/>
              </a:rPr>
              <a:t>for each type of workload</a:t>
            </a:r>
          </a:p>
          <a:p>
            <a:pPr marL="695325" lvl="2" indent="-342900">
              <a:defRPr/>
            </a:pPr>
            <a:r>
              <a:rPr lang="en-US" dirty="0">
                <a:latin typeface="Tahoma" charset="0"/>
                <a:ea typeface="ＭＳ Ｐゴシック" charset="0"/>
                <a:cs typeface="+mn-cs"/>
              </a:rPr>
              <a:t>Increased </a:t>
            </a:r>
            <a:r>
              <a:rPr lang="en-US" dirty="0">
                <a:solidFill>
                  <a:srgbClr val="00B050"/>
                </a:solidFill>
                <a:latin typeface="Tahoma" charset="0"/>
                <a:ea typeface="ＭＳ Ｐゴシック" charset="0"/>
                <a:cs typeface="+mn-cs"/>
              </a:rPr>
              <a:t>performance and energy efficiency</a:t>
            </a:r>
            <a:endParaRPr lang="en-US" dirty="0">
              <a:solidFill>
                <a:srgbClr val="00B050"/>
              </a:solidFill>
              <a:latin typeface="Tahoma" charset="0"/>
              <a:ea typeface="ＭＳ Ｐゴシック" charset="0"/>
            </a:endParaRP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2</a:t>
            </a:fld>
            <a:endParaRPr lang="en-US" altLang="en-US" dirty="0"/>
          </a:p>
        </p:txBody>
      </p:sp>
      <p:sp>
        <p:nvSpPr>
          <p:cNvPr id="9" name="Rectángulo 5">
            <a:extLst>
              <a:ext uri="{FF2B5EF4-FFF2-40B4-BE49-F238E27FC236}">
                <a16:creationId xmlns:a16="http://schemas.microsoft.com/office/drawing/2014/main" id="{940CB302-1940-B445-B922-95690873458D}"/>
              </a:ext>
            </a:extLst>
          </p:cNvPr>
          <p:cNvSpPr/>
          <p:nvPr/>
        </p:nvSpPr>
        <p:spPr>
          <a:xfrm>
            <a:off x="1386902" y="2636912"/>
            <a:ext cx="6560899" cy="2796447"/>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Conector angular 6">
            <a:extLst>
              <a:ext uri="{FF2B5EF4-FFF2-40B4-BE49-F238E27FC236}">
                <a16:creationId xmlns:a16="http://schemas.microsoft.com/office/drawing/2014/main" id="{07820135-49DC-B741-BF2D-753F43DD1452}"/>
              </a:ext>
            </a:extLst>
          </p:cNvPr>
          <p:cNvCxnSpPr/>
          <p:nvPr/>
        </p:nvCxnSpPr>
        <p:spPr>
          <a:xfrm rot="16200000" flipV="1">
            <a:off x="3855118" y="4357947"/>
            <a:ext cx="995514" cy="2"/>
          </a:xfrm>
          <a:prstGeom prst="bentConnector3">
            <a:avLst>
              <a:gd name="adj1" fmla="val 50000"/>
            </a:avLst>
          </a:prstGeom>
          <a:ln w="38100">
            <a:solidFill>
              <a:schemeClr val="tx1"/>
            </a:solidFill>
            <a:prstDash val="dash"/>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11" name="Rectángulo redondeado 8">
            <a:extLst>
              <a:ext uri="{FF2B5EF4-FFF2-40B4-BE49-F238E27FC236}">
                <a16:creationId xmlns:a16="http://schemas.microsoft.com/office/drawing/2014/main" id="{9F1BDF28-61B6-8B4C-976B-4E2D7700F050}"/>
              </a:ext>
            </a:extLst>
          </p:cNvPr>
          <p:cNvSpPr/>
          <p:nvPr/>
        </p:nvSpPr>
        <p:spPr>
          <a:xfrm>
            <a:off x="1459368" y="2694634"/>
            <a:ext cx="537779" cy="537778"/>
          </a:xfrm>
          <a:prstGeom prst="roundRect">
            <a:avLst/>
          </a:prstGeom>
          <a:solidFill>
            <a:schemeClr val="bg1">
              <a:lumMod val="7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CPU core 0</a:t>
            </a:r>
          </a:p>
        </p:txBody>
      </p:sp>
      <p:sp>
        <p:nvSpPr>
          <p:cNvPr id="12" name="Rectángulo redondeado 9">
            <a:extLst>
              <a:ext uri="{FF2B5EF4-FFF2-40B4-BE49-F238E27FC236}">
                <a16:creationId xmlns:a16="http://schemas.microsoft.com/office/drawing/2014/main" id="{6D31DD04-CC1A-D34A-83E3-D799DA931217}"/>
              </a:ext>
            </a:extLst>
          </p:cNvPr>
          <p:cNvSpPr/>
          <p:nvPr/>
        </p:nvSpPr>
        <p:spPr>
          <a:xfrm>
            <a:off x="2052300" y="2694634"/>
            <a:ext cx="537779" cy="537778"/>
          </a:xfrm>
          <a:prstGeom prst="roundRect">
            <a:avLst/>
          </a:prstGeom>
          <a:solidFill>
            <a:schemeClr val="bg1">
              <a:lumMod val="7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CPU core 1</a:t>
            </a:r>
          </a:p>
        </p:txBody>
      </p:sp>
      <p:sp>
        <p:nvSpPr>
          <p:cNvPr id="13" name="Rectángulo redondeado 10">
            <a:extLst>
              <a:ext uri="{FF2B5EF4-FFF2-40B4-BE49-F238E27FC236}">
                <a16:creationId xmlns:a16="http://schemas.microsoft.com/office/drawing/2014/main" id="{D528A367-F944-9342-BCB7-C6CA7FBC308F}"/>
              </a:ext>
            </a:extLst>
          </p:cNvPr>
          <p:cNvSpPr/>
          <p:nvPr/>
        </p:nvSpPr>
        <p:spPr>
          <a:xfrm>
            <a:off x="2854320" y="2700754"/>
            <a:ext cx="537779" cy="537778"/>
          </a:xfrm>
          <a:prstGeom prst="roundRect">
            <a:avLst/>
          </a:prstGeom>
          <a:solidFill>
            <a:schemeClr val="bg1">
              <a:lumMod val="7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CPU core N-1</a:t>
            </a:r>
          </a:p>
        </p:txBody>
      </p:sp>
      <p:sp>
        <p:nvSpPr>
          <p:cNvPr id="14" name="CuadroTexto 11">
            <a:extLst>
              <a:ext uri="{FF2B5EF4-FFF2-40B4-BE49-F238E27FC236}">
                <a16:creationId xmlns:a16="http://schemas.microsoft.com/office/drawing/2014/main" id="{FCCB9A6D-72E9-D64A-89FD-5540E2DF75ED}"/>
              </a:ext>
            </a:extLst>
          </p:cNvPr>
          <p:cNvSpPr txBox="1"/>
          <p:nvPr/>
        </p:nvSpPr>
        <p:spPr>
          <a:xfrm>
            <a:off x="2603577" y="2782656"/>
            <a:ext cx="256968" cy="275859"/>
          </a:xfrm>
          <a:prstGeom prst="rect">
            <a:avLst/>
          </a:prstGeom>
          <a:noFill/>
        </p:spPr>
        <p:txBody>
          <a:bodyPr wrap="none" rtlCol="0">
            <a:spAutoFit/>
          </a:bodyPr>
          <a:lstStyle/>
          <a:p>
            <a:r>
              <a:rPr lang="is-IS" dirty="0"/>
              <a:t>…</a:t>
            </a:r>
            <a:endParaRPr lang="en-US" dirty="0"/>
          </a:p>
        </p:txBody>
      </p:sp>
      <p:sp>
        <p:nvSpPr>
          <p:cNvPr id="15" name="Rectángulo redondeado 12">
            <a:extLst>
              <a:ext uri="{FF2B5EF4-FFF2-40B4-BE49-F238E27FC236}">
                <a16:creationId xmlns:a16="http://schemas.microsoft.com/office/drawing/2014/main" id="{DD641D97-7DE2-4842-80AF-4183F3A628F7}"/>
              </a:ext>
            </a:extLst>
          </p:cNvPr>
          <p:cNvSpPr/>
          <p:nvPr/>
        </p:nvSpPr>
        <p:spPr>
          <a:xfrm>
            <a:off x="1465593" y="3268131"/>
            <a:ext cx="537779" cy="268888"/>
          </a:xfrm>
          <a:prstGeom prst="roundRect">
            <a:avLst/>
          </a:prstGeom>
          <a:solidFill>
            <a:schemeClr val="accent2">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L1</a:t>
            </a:r>
          </a:p>
        </p:txBody>
      </p:sp>
      <p:sp>
        <p:nvSpPr>
          <p:cNvPr id="16" name="Rectángulo redondeado 13">
            <a:extLst>
              <a:ext uri="{FF2B5EF4-FFF2-40B4-BE49-F238E27FC236}">
                <a16:creationId xmlns:a16="http://schemas.microsoft.com/office/drawing/2014/main" id="{EA31402A-1F33-C144-8CE7-2F1AEECD2F13}"/>
              </a:ext>
            </a:extLst>
          </p:cNvPr>
          <p:cNvSpPr/>
          <p:nvPr/>
        </p:nvSpPr>
        <p:spPr>
          <a:xfrm>
            <a:off x="2058525" y="3268131"/>
            <a:ext cx="537779" cy="268888"/>
          </a:xfrm>
          <a:prstGeom prst="roundRect">
            <a:avLst/>
          </a:prstGeom>
          <a:solidFill>
            <a:schemeClr val="accent2">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L1</a:t>
            </a:r>
          </a:p>
        </p:txBody>
      </p:sp>
      <p:sp>
        <p:nvSpPr>
          <p:cNvPr id="17" name="Rectángulo redondeado 14">
            <a:extLst>
              <a:ext uri="{FF2B5EF4-FFF2-40B4-BE49-F238E27FC236}">
                <a16:creationId xmlns:a16="http://schemas.microsoft.com/office/drawing/2014/main" id="{7CB0F8F8-6C9F-9640-BEE7-406447513B05}"/>
              </a:ext>
            </a:extLst>
          </p:cNvPr>
          <p:cNvSpPr/>
          <p:nvPr/>
        </p:nvSpPr>
        <p:spPr>
          <a:xfrm>
            <a:off x="2860544" y="3274251"/>
            <a:ext cx="537779" cy="268888"/>
          </a:xfrm>
          <a:prstGeom prst="roundRect">
            <a:avLst/>
          </a:prstGeom>
          <a:solidFill>
            <a:schemeClr val="accent2">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L1</a:t>
            </a:r>
          </a:p>
        </p:txBody>
      </p:sp>
      <p:sp>
        <p:nvSpPr>
          <p:cNvPr id="18" name="CuadroTexto 15">
            <a:extLst>
              <a:ext uri="{FF2B5EF4-FFF2-40B4-BE49-F238E27FC236}">
                <a16:creationId xmlns:a16="http://schemas.microsoft.com/office/drawing/2014/main" id="{41F579CE-3287-9F4E-BB4D-B1154B4F77E1}"/>
              </a:ext>
            </a:extLst>
          </p:cNvPr>
          <p:cNvSpPr txBox="1"/>
          <p:nvPr/>
        </p:nvSpPr>
        <p:spPr>
          <a:xfrm>
            <a:off x="2600054" y="3219229"/>
            <a:ext cx="256968" cy="275859"/>
          </a:xfrm>
          <a:prstGeom prst="rect">
            <a:avLst/>
          </a:prstGeom>
          <a:noFill/>
        </p:spPr>
        <p:txBody>
          <a:bodyPr wrap="none" rtlCol="0">
            <a:spAutoFit/>
          </a:bodyPr>
          <a:lstStyle/>
          <a:p>
            <a:r>
              <a:rPr lang="is-IS" dirty="0"/>
              <a:t>…</a:t>
            </a:r>
            <a:endParaRPr lang="en-US" dirty="0"/>
          </a:p>
        </p:txBody>
      </p:sp>
      <p:sp>
        <p:nvSpPr>
          <p:cNvPr id="19" name="Rectángulo redondeado 16">
            <a:extLst>
              <a:ext uri="{FF2B5EF4-FFF2-40B4-BE49-F238E27FC236}">
                <a16:creationId xmlns:a16="http://schemas.microsoft.com/office/drawing/2014/main" id="{3971085A-87EC-5843-99DD-0294C7F2BD8A}"/>
              </a:ext>
            </a:extLst>
          </p:cNvPr>
          <p:cNvSpPr/>
          <p:nvPr/>
        </p:nvSpPr>
        <p:spPr>
          <a:xfrm>
            <a:off x="1459367" y="3581577"/>
            <a:ext cx="1938955" cy="268885"/>
          </a:xfrm>
          <a:prstGeom prst="roundRect">
            <a:avLst/>
          </a:prstGeom>
          <a:solidFill>
            <a:schemeClr val="accent2">
              <a:lumMod val="40000"/>
              <a:lumOff val="6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L2</a:t>
            </a:r>
          </a:p>
        </p:txBody>
      </p:sp>
      <p:grpSp>
        <p:nvGrpSpPr>
          <p:cNvPr id="20" name="Agrupar 32">
            <a:extLst>
              <a:ext uri="{FF2B5EF4-FFF2-40B4-BE49-F238E27FC236}">
                <a16:creationId xmlns:a16="http://schemas.microsoft.com/office/drawing/2014/main" id="{5A8A6A6E-98BF-7443-99AE-BC1C7A607516}"/>
              </a:ext>
            </a:extLst>
          </p:cNvPr>
          <p:cNvGrpSpPr/>
          <p:nvPr/>
        </p:nvGrpSpPr>
        <p:grpSpPr>
          <a:xfrm>
            <a:off x="5941129" y="2708423"/>
            <a:ext cx="1938955" cy="830235"/>
            <a:chOff x="6445544" y="424377"/>
            <a:chExt cx="2595952" cy="1111553"/>
          </a:xfrm>
        </p:grpSpPr>
        <p:sp>
          <p:nvSpPr>
            <p:cNvPr id="21" name="Rectángulo redondeado 34">
              <a:extLst>
                <a:ext uri="{FF2B5EF4-FFF2-40B4-BE49-F238E27FC236}">
                  <a16:creationId xmlns:a16="http://schemas.microsoft.com/office/drawing/2014/main" id="{CD786A82-D027-104D-814C-4579225D9856}"/>
                </a:ext>
              </a:extLst>
            </p:cNvPr>
            <p:cNvSpPr/>
            <p:nvPr/>
          </p:nvSpPr>
          <p:spPr>
            <a:xfrm>
              <a:off x="6445544" y="424377"/>
              <a:ext cx="2595952" cy="1109357"/>
            </a:xfrm>
            <a:prstGeom prst="roundRect">
              <a:avLst/>
            </a:prstGeom>
            <a:solidFill>
              <a:srgbClr val="DCE6F2"/>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bIns="360000" rtlCol="0" anchor="ctr"/>
            <a:lstStyle/>
            <a:p>
              <a:pPr algn="ctr"/>
              <a:r>
                <a:rPr lang="en-US" sz="1400" dirty="0">
                  <a:solidFill>
                    <a:schemeClr val="tx1"/>
                  </a:solidFill>
                </a:rPr>
                <a:t>FPGA</a:t>
              </a:r>
            </a:p>
          </p:txBody>
        </p:sp>
        <p:sp>
          <p:nvSpPr>
            <p:cNvPr id="22" name="Rectángulo redondeado 35">
              <a:extLst>
                <a:ext uri="{FF2B5EF4-FFF2-40B4-BE49-F238E27FC236}">
                  <a16:creationId xmlns:a16="http://schemas.microsoft.com/office/drawing/2014/main" id="{1A762B51-E7C4-544B-9D54-235A4ACC5481}"/>
                </a:ext>
              </a:extLst>
            </p:cNvPr>
            <p:cNvSpPr/>
            <p:nvPr/>
          </p:nvSpPr>
          <p:spPr>
            <a:xfrm>
              <a:off x="7627723" y="1175936"/>
              <a:ext cx="695164" cy="359994"/>
            </a:xfrm>
            <a:prstGeom prst="roundRect">
              <a:avLst/>
            </a:prstGeom>
            <a:solidFill>
              <a:schemeClr val="accent2">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DMA</a:t>
              </a:r>
            </a:p>
          </p:txBody>
        </p:sp>
        <p:sp>
          <p:nvSpPr>
            <p:cNvPr id="23" name="Rectángulo redondeado 33">
              <a:extLst>
                <a:ext uri="{FF2B5EF4-FFF2-40B4-BE49-F238E27FC236}">
                  <a16:creationId xmlns:a16="http://schemas.microsoft.com/office/drawing/2014/main" id="{E3F52DE2-DECB-9E43-9211-27FAB94F1DBA}"/>
                </a:ext>
              </a:extLst>
            </p:cNvPr>
            <p:cNvSpPr/>
            <p:nvPr/>
          </p:nvSpPr>
          <p:spPr>
            <a:xfrm>
              <a:off x="6559718" y="1055888"/>
              <a:ext cx="1060551" cy="480042"/>
            </a:xfrm>
            <a:prstGeom prst="roundRect">
              <a:avLst/>
            </a:prstGeom>
            <a:solidFill>
              <a:schemeClr val="accent2">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solidFill>
                    <a:schemeClr val="tx1"/>
                  </a:solidFill>
                </a:rPr>
                <a:t>Scratchpad</a:t>
              </a:r>
            </a:p>
          </p:txBody>
        </p:sp>
      </p:grpSp>
      <p:sp>
        <p:nvSpPr>
          <p:cNvPr id="24" name="Rectángulo redondeado 36">
            <a:extLst>
              <a:ext uri="{FF2B5EF4-FFF2-40B4-BE49-F238E27FC236}">
                <a16:creationId xmlns:a16="http://schemas.microsoft.com/office/drawing/2014/main" id="{B96B00BE-9128-1941-AE2E-895E403C4559}"/>
              </a:ext>
            </a:extLst>
          </p:cNvPr>
          <p:cNvSpPr/>
          <p:nvPr/>
        </p:nvSpPr>
        <p:spPr>
          <a:xfrm>
            <a:off x="2786658" y="4311553"/>
            <a:ext cx="3764450" cy="134438"/>
          </a:xfrm>
          <a:prstGeom prst="roundRect">
            <a:avLst/>
          </a:prstGeom>
          <a:solidFill>
            <a:schemeClr val="bg1">
              <a:lumMod val="6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a:solidFill>
                  <a:schemeClr val="tx1"/>
                </a:solidFill>
              </a:rPr>
              <a:t>Coherent interconnect</a:t>
            </a:r>
          </a:p>
        </p:txBody>
      </p:sp>
      <p:cxnSp>
        <p:nvCxnSpPr>
          <p:cNvPr id="25" name="Conector angular 37">
            <a:extLst>
              <a:ext uri="{FF2B5EF4-FFF2-40B4-BE49-F238E27FC236}">
                <a16:creationId xmlns:a16="http://schemas.microsoft.com/office/drawing/2014/main" id="{31276FC1-B18E-D747-9512-81A12E9F67DE}"/>
              </a:ext>
            </a:extLst>
          </p:cNvPr>
          <p:cNvCxnSpPr/>
          <p:nvPr/>
        </p:nvCxnSpPr>
        <p:spPr>
          <a:xfrm rot="16200000" flipV="1">
            <a:off x="2976143" y="3949281"/>
            <a:ext cx="461093" cy="263449"/>
          </a:xfrm>
          <a:prstGeom prst="bentConnector3">
            <a:avLst>
              <a:gd name="adj1" fmla="val 50000"/>
            </a:avLst>
          </a:prstGeom>
          <a:ln w="381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26" name="Conector angular 38">
            <a:extLst>
              <a:ext uri="{FF2B5EF4-FFF2-40B4-BE49-F238E27FC236}">
                <a16:creationId xmlns:a16="http://schemas.microsoft.com/office/drawing/2014/main" id="{CAA8C96F-309E-3E44-95E4-9AB84EBB4827}"/>
              </a:ext>
            </a:extLst>
          </p:cNvPr>
          <p:cNvCxnSpPr>
            <a:endCxn id="23" idx="2"/>
          </p:cNvCxnSpPr>
          <p:nvPr/>
        </p:nvCxnSpPr>
        <p:spPr>
          <a:xfrm rot="5400000" flipH="1" flipV="1">
            <a:off x="5928305" y="3817381"/>
            <a:ext cx="772896" cy="215450"/>
          </a:xfrm>
          <a:prstGeom prst="bentConnector3">
            <a:avLst>
              <a:gd name="adj1" fmla="val 50000"/>
            </a:avLst>
          </a:prstGeom>
          <a:ln w="381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27" name="Conector angular 39">
            <a:extLst>
              <a:ext uri="{FF2B5EF4-FFF2-40B4-BE49-F238E27FC236}">
                <a16:creationId xmlns:a16="http://schemas.microsoft.com/office/drawing/2014/main" id="{0CA36627-D68D-7A4C-BC85-DCF4FDE33B94}"/>
              </a:ext>
            </a:extLst>
          </p:cNvPr>
          <p:cNvCxnSpPr>
            <a:stCxn id="24" idx="0"/>
            <a:endCxn id="45" idx="2"/>
          </p:cNvCxnSpPr>
          <p:nvPr/>
        </p:nvCxnSpPr>
        <p:spPr>
          <a:xfrm rot="5400000" flipH="1" flipV="1">
            <a:off x="4438758" y="4080585"/>
            <a:ext cx="461094" cy="843"/>
          </a:xfrm>
          <a:prstGeom prst="bentConnector3">
            <a:avLst>
              <a:gd name="adj1" fmla="val 50000"/>
            </a:avLst>
          </a:prstGeom>
          <a:ln w="381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28" name="Rectángulo redondeado 40">
            <a:extLst>
              <a:ext uri="{FF2B5EF4-FFF2-40B4-BE49-F238E27FC236}">
                <a16:creationId xmlns:a16="http://schemas.microsoft.com/office/drawing/2014/main" id="{1601BC94-21C5-804B-8085-9B910A82E746}"/>
              </a:ext>
            </a:extLst>
          </p:cNvPr>
          <p:cNvSpPr/>
          <p:nvPr/>
        </p:nvSpPr>
        <p:spPr>
          <a:xfrm>
            <a:off x="2791479" y="4532493"/>
            <a:ext cx="3764450" cy="268885"/>
          </a:xfrm>
          <a:prstGeom prst="roundRect">
            <a:avLst/>
          </a:prstGeom>
          <a:solidFill>
            <a:schemeClr val="accent2">
              <a:lumMod val="20000"/>
              <a:lumOff val="80000"/>
              <a:alpha val="50000"/>
            </a:schemeClr>
          </a:solidFill>
          <a:ln>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LLC</a:t>
            </a:r>
          </a:p>
        </p:txBody>
      </p:sp>
      <p:sp>
        <p:nvSpPr>
          <p:cNvPr id="29" name="Rectángulo redondeado 41">
            <a:extLst>
              <a:ext uri="{FF2B5EF4-FFF2-40B4-BE49-F238E27FC236}">
                <a16:creationId xmlns:a16="http://schemas.microsoft.com/office/drawing/2014/main" id="{57750A6C-51F7-104A-AF8D-104EC73E4B7F}"/>
              </a:ext>
            </a:extLst>
          </p:cNvPr>
          <p:cNvSpPr/>
          <p:nvPr/>
        </p:nvSpPr>
        <p:spPr>
          <a:xfrm>
            <a:off x="1985117" y="5109988"/>
            <a:ext cx="5377786" cy="268885"/>
          </a:xfrm>
          <a:prstGeom prst="roundRect">
            <a:avLst/>
          </a:prstGeom>
          <a:solidFill>
            <a:schemeClr val="accent2">
              <a:lumMod val="60000"/>
              <a:lumOff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DRAM controller</a:t>
            </a:r>
          </a:p>
        </p:txBody>
      </p:sp>
      <p:sp>
        <p:nvSpPr>
          <p:cNvPr id="30" name="Rectángulo redondeado 42">
            <a:extLst>
              <a:ext uri="{FF2B5EF4-FFF2-40B4-BE49-F238E27FC236}">
                <a16:creationId xmlns:a16="http://schemas.microsoft.com/office/drawing/2014/main" id="{DCA10250-44ED-2A41-A538-E81AAC6C3B71}"/>
              </a:ext>
            </a:extLst>
          </p:cNvPr>
          <p:cNvSpPr/>
          <p:nvPr/>
        </p:nvSpPr>
        <p:spPr>
          <a:xfrm>
            <a:off x="1985117" y="5487550"/>
            <a:ext cx="1263779" cy="537778"/>
          </a:xfrm>
          <a:prstGeom prst="roundRect">
            <a:avLst/>
          </a:prstGeom>
          <a:solidFill>
            <a:schemeClr val="accent2">
              <a:lumMod val="60000"/>
              <a:lumOff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DRAM</a:t>
            </a:r>
          </a:p>
        </p:txBody>
      </p:sp>
      <p:sp>
        <p:nvSpPr>
          <p:cNvPr id="31" name="Rectángulo redondeado 43">
            <a:extLst>
              <a:ext uri="{FF2B5EF4-FFF2-40B4-BE49-F238E27FC236}">
                <a16:creationId xmlns:a16="http://schemas.microsoft.com/office/drawing/2014/main" id="{048BE3A2-BBC8-4F4C-A6BD-46D029A39490}"/>
              </a:ext>
            </a:extLst>
          </p:cNvPr>
          <p:cNvSpPr/>
          <p:nvPr/>
        </p:nvSpPr>
        <p:spPr>
          <a:xfrm>
            <a:off x="3350533" y="5487550"/>
            <a:ext cx="1263779" cy="537778"/>
          </a:xfrm>
          <a:prstGeom prst="roundRect">
            <a:avLst/>
          </a:prstGeom>
          <a:solidFill>
            <a:schemeClr val="accent2">
              <a:lumMod val="60000"/>
              <a:lumOff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DRAM</a:t>
            </a:r>
          </a:p>
        </p:txBody>
      </p:sp>
      <p:sp>
        <p:nvSpPr>
          <p:cNvPr id="32" name="Rectángulo redondeado 44">
            <a:extLst>
              <a:ext uri="{FF2B5EF4-FFF2-40B4-BE49-F238E27FC236}">
                <a16:creationId xmlns:a16="http://schemas.microsoft.com/office/drawing/2014/main" id="{617A2DFA-D51D-2F49-B1D7-9CCE98052827}"/>
              </a:ext>
            </a:extLst>
          </p:cNvPr>
          <p:cNvSpPr/>
          <p:nvPr/>
        </p:nvSpPr>
        <p:spPr>
          <a:xfrm>
            <a:off x="4723492" y="5487550"/>
            <a:ext cx="1263779" cy="537778"/>
          </a:xfrm>
          <a:prstGeom prst="roundRect">
            <a:avLst/>
          </a:prstGeom>
          <a:solidFill>
            <a:schemeClr val="accent2">
              <a:lumMod val="60000"/>
              <a:lumOff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DRAM</a:t>
            </a:r>
          </a:p>
        </p:txBody>
      </p:sp>
      <p:sp>
        <p:nvSpPr>
          <p:cNvPr id="33" name="Rectángulo redondeado 45">
            <a:extLst>
              <a:ext uri="{FF2B5EF4-FFF2-40B4-BE49-F238E27FC236}">
                <a16:creationId xmlns:a16="http://schemas.microsoft.com/office/drawing/2014/main" id="{5063EB9C-53EE-1A49-A07B-AB867EC1E9FC}"/>
              </a:ext>
            </a:extLst>
          </p:cNvPr>
          <p:cNvSpPr/>
          <p:nvPr/>
        </p:nvSpPr>
        <p:spPr>
          <a:xfrm>
            <a:off x="6091759" y="5487550"/>
            <a:ext cx="1263779" cy="537778"/>
          </a:xfrm>
          <a:prstGeom prst="roundRect">
            <a:avLst/>
          </a:prstGeom>
          <a:solidFill>
            <a:schemeClr val="accent2">
              <a:lumMod val="60000"/>
              <a:lumOff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DRAM</a:t>
            </a:r>
          </a:p>
        </p:txBody>
      </p:sp>
      <p:cxnSp>
        <p:nvCxnSpPr>
          <p:cNvPr id="34" name="Conector angular 46">
            <a:extLst>
              <a:ext uri="{FF2B5EF4-FFF2-40B4-BE49-F238E27FC236}">
                <a16:creationId xmlns:a16="http://schemas.microsoft.com/office/drawing/2014/main" id="{F4C16067-CF6A-E14F-96BC-4898250B159A}"/>
              </a:ext>
            </a:extLst>
          </p:cNvPr>
          <p:cNvCxnSpPr/>
          <p:nvPr/>
        </p:nvCxnSpPr>
        <p:spPr>
          <a:xfrm rot="16200000" flipV="1">
            <a:off x="1788352" y="4361664"/>
            <a:ext cx="1022409" cy="2"/>
          </a:xfrm>
          <a:prstGeom prst="bentConnector3">
            <a:avLst>
              <a:gd name="adj1" fmla="val 50000"/>
            </a:avLst>
          </a:prstGeom>
          <a:ln w="38100">
            <a:solidFill>
              <a:schemeClr val="tx1"/>
            </a:solidFill>
            <a:prstDash val="dash"/>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5" name="Conector angular 47">
            <a:extLst>
              <a:ext uri="{FF2B5EF4-FFF2-40B4-BE49-F238E27FC236}">
                <a16:creationId xmlns:a16="http://schemas.microsoft.com/office/drawing/2014/main" id="{7E9EE09B-D5FC-1149-A679-7E5B1BE70242}"/>
              </a:ext>
            </a:extLst>
          </p:cNvPr>
          <p:cNvCxnSpPr>
            <a:endCxn id="22" idx="2"/>
          </p:cNvCxnSpPr>
          <p:nvPr/>
        </p:nvCxnSpPr>
        <p:spPr>
          <a:xfrm rot="16200000" flipV="1">
            <a:off x="6416626" y="4205763"/>
            <a:ext cx="1334212" cy="1"/>
          </a:xfrm>
          <a:prstGeom prst="bentConnector3">
            <a:avLst>
              <a:gd name="adj1" fmla="val 50000"/>
            </a:avLst>
          </a:prstGeom>
          <a:ln w="38100">
            <a:solidFill>
              <a:schemeClr val="tx1"/>
            </a:solidFill>
            <a:prstDash val="dash"/>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36" name="Rectángulo redondeado 48">
            <a:extLst>
              <a:ext uri="{FF2B5EF4-FFF2-40B4-BE49-F238E27FC236}">
                <a16:creationId xmlns:a16="http://schemas.microsoft.com/office/drawing/2014/main" id="{6131D549-8987-A548-AFB7-BD2CE1F476FC}"/>
              </a:ext>
            </a:extLst>
          </p:cNvPr>
          <p:cNvSpPr/>
          <p:nvPr/>
        </p:nvSpPr>
        <p:spPr>
          <a:xfrm>
            <a:off x="1985117" y="4872871"/>
            <a:ext cx="5358227" cy="134438"/>
          </a:xfrm>
          <a:prstGeom prst="roundRect">
            <a:avLst/>
          </a:prstGeom>
          <a:solidFill>
            <a:schemeClr val="bg1">
              <a:lumMod val="6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a:solidFill>
                  <a:schemeClr val="tx1"/>
                </a:solidFill>
              </a:rPr>
              <a:t>Crossbar</a:t>
            </a:r>
          </a:p>
        </p:txBody>
      </p:sp>
      <p:grpSp>
        <p:nvGrpSpPr>
          <p:cNvPr id="37" name="Agrupar 55">
            <a:extLst>
              <a:ext uri="{FF2B5EF4-FFF2-40B4-BE49-F238E27FC236}">
                <a16:creationId xmlns:a16="http://schemas.microsoft.com/office/drawing/2014/main" id="{621A3311-4CAB-1E4B-A2F9-1C712F5E5EF1}"/>
              </a:ext>
            </a:extLst>
          </p:cNvPr>
          <p:cNvGrpSpPr/>
          <p:nvPr/>
        </p:nvGrpSpPr>
        <p:grpSpPr>
          <a:xfrm>
            <a:off x="7765574" y="5552425"/>
            <a:ext cx="1225757" cy="779885"/>
            <a:chOff x="71787" y="4277983"/>
            <a:chExt cx="1225757" cy="882544"/>
          </a:xfrm>
        </p:grpSpPr>
        <p:cxnSp>
          <p:nvCxnSpPr>
            <p:cNvPr id="38" name="Conector angular 49">
              <a:extLst>
                <a:ext uri="{FF2B5EF4-FFF2-40B4-BE49-F238E27FC236}">
                  <a16:creationId xmlns:a16="http://schemas.microsoft.com/office/drawing/2014/main" id="{726C3E99-15CA-9646-9F2D-BA28EB8BC9DF}"/>
                </a:ext>
              </a:extLst>
            </p:cNvPr>
            <p:cNvCxnSpPr/>
            <p:nvPr/>
          </p:nvCxnSpPr>
          <p:spPr>
            <a:xfrm rot="16200000" flipV="1">
              <a:off x="-51931" y="4498579"/>
              <a:ext cx="403334" cy="2"/>
            </a:xfrm>
            <a:prstGeom prst="bentConnector3">
              <a:avLst>
                <a:gd name="adj1" fmla="val 50000"/>
              </a:avLst>
            </a:prstGeom>
            <a:ln w="28575">
              <a:solidFill>
                <a:schemeClr val="tx1"/>
              </a:solidFill>
              <a:prstDash val="dash"/>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9" name="Conector angular 50">
              <a:extLst>
                <a:ext uri="{FF2B5EF4-FFF2-40B4-BE49-F238E27FC236}">
                  <a16:creationId xmlns:a16="http://schemas.microsoft.com/office/drawing/2014/main" id="{01A7E226-B9DC-BE4B-BFAA-64EFD18DE3A2}"/>
                </a:ext>
              </a:extLst>
            </p:cNvPr>
            <p:cNvCxnSpPr/>
            <p:nvPr/>
          </p:nvCxnSpPr>
          <p:spPr>
            <a:xfrm rot="5400000" flipH="1" flipV="1">
              <a:off x="-52448" y="4948027"/>
              <a:ext cx="403334" cy="843"/>
            </a:xfrm>
            <a:prstGeom prst="bentConnector3">
              <a:avLst>
                <a:gd name="adj1" fmla="val 50000"/>
              </a:avLst>
            </a:prstGeom>
            <a:ln w="28575">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40" name="CuadroTexto 51">
              <a:extLst>
                <a:ext uri="{FF2B5EF4-FFF2-40B4-BE49-F238E27FC236}">
                  <a16:creationId xmlns:a16="http://schemas.microsoft.com/office/drawing/2014/main" id="{1A5DE056-E361-8849-8D8B-1787424C9AB6}"/>
                </a:ext>
              </a:extLst>
            </p:cNvPr>
            <p:cNvSpPr txBox="1"/>
            <p:nvPr/>
          </p:nvSpPr>
          <p:spPr>
            <a:xfrm>
              <a:off x="170049" y="4831622"/>
              <a:ext cx="884602" cy="246221"/>
            </a:xfrm>
            <a:prstGeom prst="rect">
              <a:avLst/>
            </a:prstGeom>
            <a:noFill/>
          </p:spPr>
          <p:txBody>
            <a:bodyPr wrap="none" rtlCol="0">
              <a:spAutoFit/>
            </a:bodyPr>
            <a:lstStyle/>
            <a:p>
              <a:r>
                <a:rPr lang="en-US" sz="1000" dirty="0"/>
                <a:t>Coherent bus</a:t>
              </a:r>
            </a:p>
          </p:txBody>
        </p:sp>
        <p:sp>
          <p:nvSpPr>
            <p:cNvPr id="41" name="CuadroTexto 52">
              <a:extLst>
                <a:ext uri="{FF2B5EF4-FFF2-40B4-BE49-F238E27FC236}">
                  <a16:creationId xmlns:a16="http://schemas.microsoft.com/office/drawing/2014/main" id="{92AE733C-3287-2C48-8A2A-1F2F3B4A4169}"/>
                </a:ext>
              </a:extLst>
            </p:cNvPr>
            <p:cNvSpPr txBox="1"/>
            <p:nvPr/>
          </p:nvSpPr>
          <p:spPr>
            <a:xfrm>
              <a:off x="170049" y="4380642"/>
              <a:ext cx="1127495" cy="246221"/>
            </a:xfrm>
            <a:prstGeom prst="rect">
              <a:avLst/>
            </a:prstGeom>
            <a:noFill/>
          </p:spPr>
          <p:txBody>
            <a:bodyPr wrap="none" rtlCol="0">
              <a:spAutoFit/>
            </a:bodyPr>
            <a:lstStyle/>
            <a:p>
              <a:r>
                <a:rPr lang="en-US" sz="1000" dirty="0"/>
                <a:t>Non-coherent bus</a:t>
              </a:r>
            </a:p>
          </p:txBody>
        </p:sp>
        <p:sp>
          <p:nvSpPr>
            <p:cNvPr id="42" name="Rectángulo 53">
              <a:extLst>
                <a:ext uri="{FF2B5EF4-FFF2-40B4-BE49-F238E27FC236}">
                  <a16:creationId xmlns:a16="http://schemas.microsoft.com/office/drawing/2014/main" id="{ED91F90B-124B-BA4E-A0AF-5AA09A21F8B1}"/>
                </a:ext>
              </a:extLst>
            </p:cNvPr>
            <p:cNvSpPr/>
            <p:nvPr/>
          </p:nvSpPr>
          <p:spPr>
            <a:xfrm>
              <a:off x="71787" y="4277983"/>
              <a:ext cx="1225757" cy="88254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3" name="Agrupar 57">
            <a:extLst>
              <a:ext uri="{FF2B5EF4-FFF2-40B4-BE49-F238E27FC236}">
                <a16:creationId xmlns:a16="http://schemas.microsoft.com/office/drawing/2014/main" id="{839DFA12-0EE8-AB47-B268-63F9CF1A315D}"/>
              </a:ext>
            </a:extLst>
          </p:cNvPr>
          <p:cNvGrpSpPr/>
          <p:nvPr/>
        </p:nvGrpSpPr>
        <p:grpSpPr>
          <a:xfrm>
            <a:off x="3700250" y="2708423"/>
            <a:ext cx="1938955" cy="1142036"/>
            <a:chOff x="3700250" y="1741534"/>
            <a:chExt cx="1938955" cy="1142036"/>
          </a:xfrm>
        </p:grpSpPr>
        <p:sp>
          <p:nvSpPr>
            <p:cNvPr id="44" name="Rectángulo redondeado 29">
              <a:extLst>
                <a:ext uri="{FF2B5EF4-FFF2-40B4-BE49-F238E27FC236}">
                  <a16:creationId xmlns:a16="http://schemas.microsoft.com/office/drawing/2014/main" id="{0B8E36EA-E83B-5947-94AE-B81A694A06B0}"/>
                </a:ext>
              </a:extLst>
            </p:cNvPr>
            <p:cNvSpPr/>
            <p:nvPr/>
          </p:nvSpPr>
          <p:spPr>
            <a:xfrm>
              <a:off x="3700251" y="1741534"/>
              <a:ext cx="1938954" cy="828594"/>
            </a:xfrm>
            <a:prstGeom prst="roundRect">
              <a:avLst/>
            </a:prstGeom>
            <a:solidFill>
              <a:srgbClr val="EBF1DE"/>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a:solidFill>
                  <a:schemeClr val="tx1"/>
                </a:solidFill>
              </a:endParaRPr>
            </a:p>
          </p:txBody>
        </p:sp>
        <p:sp>
          <p:nvSpPr>
            <p:cNvPr id="45" name="Rectángulo redondeado 18">
              <a:extLst>
                <a:ext uri="{FF2B5EF4-FFF2-40B4-BE49-F238E27FC236}">
                  <a16:creationId xmlns:a16="http://schemas.microsoft.com/office/drawing/2014/main" id="{78395877-3FCB-F24D-B644-9D5CA8D9C858}"/>
                </a:ext>
              </a:extLst>
            </p:cNvPr>
            <p:cNvSpPr/>
            <p:nvPr/>
          </p:nvSpPr>
          <p:spPr>
            <a:xfrm>
              <a:off x="3700250" y="2614685"/>
              <a:ext cx="1938955" cy="268885"/>
            </a:xfrm>
            <a:prstGeom prst="roundRect">
              <a:avLst/>
            </a:prstGeom>
            <a:solidFill>
              <a:schemeClr val="accent2">
                <a:lumMod val="40000"/>
                <a:lumOff val="6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L2</a:t>
              </a:r>
            </a:p>
          </p:txBody>
        </p:sp>
        <p:sp>
          <p:nvSpPr>
            <p:cNvPr id="46" name="Rectángulo redondeado 19">
              <a:extLst>
                <a:ext uri="{FF2B5EF4-FFF2-40B4-BE49-F238E27FC236}">
                  <a16:creationId xmlns:a16="http://schemas.microsoft.com/office/drawing/2014/main" id="{A1E53042-8482-934F-BC42-6705A04E9DF0}"/>
                </a:ext>
              </a:extLst>
            </p:cNvPr>
            <p:cNvSpPr/>
            <p:nvPr/>
          </p:nvSpPr>
          <p:spPr>
            <a:xfrm>
              <a:off x="3801606" y="1815766"/>
              <a:ext cx="254227" cy="456006"/>
            </a:xfrm>
            <a:prstGeom prst="roundRect">
              <a:avLst/>
            </a:prstGeom>
            <a:solidFill>
              <a:schemeClr val="accent3">
                <a:lumMod val="40000"/>
                <a:lumOff val="6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en-US" sz="1000" dirty="0">
                  <a:solidFill>
                    <a:schemeClr val="bg1">
                      <a:lumMod val="65000"/>
                    </a:schemeClr>
                  </a:solidFill>
                </a:rPr>
                <a:t>CU</a:t>
              </a:r>
            </a:p>
          </p:txBody>
        </p:sp>
        <p:sp>
          <p:nvSpPr>
            <p:cNvPr id="47" name="Rectángulo redondeado 20">
              <a:extLst>
                <a:ext uri="{FF2B5EF4-FFF2-40B4-BE49-F238E27FC236}">
                  <a16:creationId xmlns:a16="http://schemas.microsoft.com/office/drawing/2014/main" id="{764B91F1-D30B-FD49-B7DF-71CED159782A}"/>
                </a:ext>
              </a:extLst>
            </p:cNvPr>
            <p:cNvSpPr/>
            <p:nvPr/>
          </p:nvSpPr>
          <p:spPr>
            <a:xfrm>
              <a:off x="3807831" y="2307491"/>
              <a:ext cx="254227" cy="192884"/>
            </a:xfrm>
            <a:prstGeom prst="roundRect">
              <a:avLst/>
            </a:prstGeom>
            <a:solidFill>
              <a:schemeClr val="accent2">
                <a:lumMod val="20000"/>
                <a:lumOff val="8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en-US" sz="1000" dirty="0">
                  <a:solidFill>
                    <a:schemeClr val="bg1">
                      <a:lumMod val="65000"/>
                    </a:schemeClr>
                  </a:solidFill>
                </a:rPr>
                <a:t>L1</a:t>
              </a:r>
            </a:p>
          </p:txBody>
        </p:sp>
        <p:sp>
          <p:nvSpPr>
            <p:cNvPr id="48" name="Rectángulo redondeado 21">
              <a:extLst>
                <a:ext uri="{FF2B5EF4-FFF2-40B4-BE49-F238E27FC236}">
                  <a16:creationId xmlns:a16="http://schemas.microsoft.com/office/drawing/2014/main" id="{2AD4E2EB-931C-BC47-A5C0-BAA7432FDC47}"/>
                </a:ext>
              </a:extLst>
            </p:cNvPr>
            <p:cNvSpPr/>
            <p:nvPr/>
          </p:nvSpPr>
          <p:spPr>
            <a:xfrm>
              <a:off x="4097651" y="1815766"/>
              <a:ext cx="254227" cy="456006"/>
            </a:xfrm>
            <a:prstGeom prst="roundRect">
              <a:avLst/>
            </a:prstGeom>
            <a:solidFill>
              <a:schemeClr val="accent3">
                <a:lumMod val="40000"/>
                <a:lumOff val="6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en-US" sz="1000" dirty="0">
                  <a:solidFill>
                    <a:schemeClr val="bg1">
                      <a:lumMod val="65000"/>
                    </a:schemeClr>
                  </a:solidFill>
                </a:rPr>
                <a:t>CU</a:t>
              </a:r>
            </a:p>
          </p:txBody>
        </p:sp>
        <p:sp>
          <p:nvSpPr>
            <p:cNvPr id="49" name="Rectángulo redondeado 22">
              <a:extLst>
                <a:ext uri="{FF2B5EF4-FFF2-40B4-BE49-F238E27FC236}">
                  <a16:creationId xmlns:a16="http://schemas.microsoft.com/office/drawing/2014/main" id="{FA53CA03-EEBE-F246-95F1-6D84ADD79863}"/>
                </a:ext>
              </a:extLst>
            </p:cNvPr>
            <p:cNvSpPr/>
            <p:nvPr/>
          </p:nvSpPr>
          <p:spPr>
            <a:xfrm>
              <a:off x="4103876" y="2307491"/>
              <a:ext cx="254227" cy="192884"/>
            </a:xfrm>
            <a:prstGeom prst="roundRect">
              <a:avLst/>
            </a:prstGeom>
            <a:solidFill>
              <a:schemeClr val="accent2">
                <a:lumMod val="20000"/>
                <a:lumOff val="8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en-US" sz="1000" dirty="0">
                  <a:solidFill>
                    <a:schemeClr val="bg1">
                      <a:lumMod val="65000"/>
                    </a:schemeClr>
                  </a:solidFill>
                </a:rPr>
                <a:t>L1</a:t>
              </a:r>
            </a:p>
          </p:txBody>
        </p:sp>
        <p:sp>
          <p:nvSpPr>
            <p:cNvPr id="50" name="Rectángulo redondeado 23">
              <a:extLst>
                <a:ext uri="{FF2B5EF4-FFF2-40B4-BE49-F238E27FC236}">
                  <a16:creationId xmlns:a16="http://schemas.microsoft.com/office/drawing/2014/main" id="{EB7A5EE1-5732-2342-9736-5158E26AA020}"/>
                </a:ext>
              </a:extLst>
            </p:cNvPr>
            <p:cNvSpPr/>
            <p:nvPr/>
          </p:nvSpPr>
          <p:spPr>
            <a:xfrm>
              <a:off x="4399920" y="1815766"/>
              <a:ext cx="254227" cy="456006"/>
            </a:xfrm>
            <a:prstGeom prst="roundRect">
              <a:avLst/>
            </a:prstGeom>
            <a:solidFill>
              <a:schemeClr val="accent3">
                <a:lumMod val="40000"/>
                <a:lumOff val="6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en-US" sz="1000" dirty="0">
                  <a:solidFill>
                    <a:schemeClr val="bg1">
                      <a:lumMod val="65000"/>
                    </a:schemeClr>
                  </a:solidFill>
                </a:rPr>
                <a:t>CU</a:t>
              </a:r>
            </a:p>
          </p:txBody>
        </p:sp>
        <p:sp>
          <p:nvSpPr>
            <p:cNvPr id="51" name="Rectángulo redondeado 24">
              <a:extLst>
                <a:ext uri="{FF2B5EF4-FFF2-40B4-BE49-F238E27FC236}">
                  <a16:creationId xmlns:a16="http://schemas.microsoft.com/office/drawing/2014/main" id="{3ED87111-0C10-8F41-9C35-67A49FB30760}"/>
                </a:ext>
              </a:extLst>
            </p:cNvPr>
            <p:cNvSpPr/>
            <p:nvPr/>
          </p:nvSpPr>
          <p:spPr>
            <a:xfrm>
              <a:off x="4406145" y="2307491"/>
              <a:ext cx="254227" cy="192884"/>
            </a:xfrm>
            <a:prstGeom prst="roundRect">
              <a:avLst/>
            </a:prstGeom>
            <a:solidFill>
              <a:schemeClr val="accent2">
                <a:lumMod val="20000"/>
                <a:lumOff val="8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en-US" sz="1000" dirty="0">
                  <a:solidFill>
                    <a:schemeClr val="bg1">
                      <a:lumMod val="65000"/>
                    </a:schemeClr>
                  </a:solidFill>
                </a:rPr>
                <a:t>L1</a:t>
              </a:r>
            </a:p>
          </p:txBody>
        </p:sp>
        <p:sp>
          <p:nvSpPr>
            <p:cNvPr id="52" name="Rectángulo redondeado 25">
              <a:extLst>
                <a:ext uri="{FF2B5EF4-FFF2-40B4-BE49-F238E27FC236}">
                  <a16:creationId xmlns:a16="http://schemas.microsoft.com/office/drawing/2014/main" id="{E8E3D1DA-242A-3A49-8DB6-50B1671FAC7E}"/>
                </a:ext>
              </a:extLst>
            </p:cNvPr>
            <p:cNvSpPr/>
            <p:nvPr/>
          </p:nvSpPr>
          <p:spPr>
            <a:xfrm>
              <a:off x="5005313" y="1815766"/>
              <a:ext cx="254227" cy="456006"/>
            </a:xfrm>
            <a:prstGeom prst="roundRect">
              <a:avLst/>
            </a:prstGeom>
            <a:solidFill>
              <a:schemeClr val="accent3">
                <a:lumMod val="40000"/>
                <a:lumOff val="6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en-US" sz="1000" dirty="0">
                  <a:solidFill>
                    <a:schemeClr val="bg1">
                      <a:lumMod val="65000"/>
                    </a:schemeClr>
                  </a:solidFill>
                </a:rPr>
                <a:t>CU</a:t>
              </a:r>
            </a:p>
          </p:txBody>
        </p:sp>
        <p:sp>
          <p:nvSpPr>
            <p:cNvPr id="53" name="Rectángulo redondeado 26">
              <a:extLst>
                <a:ext uri="{FF2B5EF4-FFF2-40B4-BE49-F238E27FC236}">
                  <a16:creationId xmlns:a16="http://schemas.microsoft.com/office/drawing/2014/main" id="{2DF633B8-FFB9-5045-B094-5BF7275D904F}"/>
                </a:ext>
              </a:extLst>
            </p:cNvPr>
            <p:cNvSpPr/>
            <p:nvPr/>
          </p:nvSpPr>
          <p:spPr>
            <a:xfrm>
              <a:off x="5011538" y="2307491"/>
              <a:ext cx="254227" cy="192884"/>
            </a:xfrm>
            <a:prstGeom prst="roundRect">
              <a:avLst/>
            </a:prstGeom>
            <a:solidFill>
              <a:schemeClr val="accent2">
                <a:lumMod val="20000"/>
                <a:lumOff val="8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en-US" sz="1000" dirty="0">
                  <a:solidFill>
                    <a:schemeClr val="bg1">
                      <a:lumMod val="65000"/>
                    </a:schemeClr>
                  </a:solidFill>
                </a:rPr>
                <a:t>L1</a:t>
              </a:r>
            </a:p>
          </p:txBody>
        </p:sp>
        <p:sp>
          <p:nvSpPr>
            <p:cNvPr id="54" name="Rectángulo redondeado 27">
              <a:extLst>
                <a:ext uri="{FF2B5EF4-FFF2-40B4-BE49-F238E27FC236}">
                  <a16:creationId xmlns:a16="http://schemas.microsoft.com/office/drawing/2014/main" id="{BA85BCE3-5900-4C43-BF69-A4D27BC381D9}"/>
                </a:ext>
              </a:extLst>
            </p:cNvPr>
            <p:cNvSpPr/>
            <p:nvPr/>
          </p:nvSpPr>
          <p:spPr>
            <a:xfrm>
              <a:off x="5314661" y="1815766"/>
              <a:ext cx="254227" cy="456006"/>
            </a:xfrm>
            <a:prstGeom prst="roundRect">
              <a:avLst/>
            </a:prstGeom>
            <a:solidFill>
              <a:schemeClr val="accent3">
                <a:lumMod val="40000"/>
                <a:lumOff val="6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en-US" sz="1000" dirty="0">
                  <a:solidFill>
                    <a:schemeClr val="bg1">
                      <a:lumMod val="65000"/>
                    </a:schemeClr>
                  </a:solidFill>
                </a:rPr>
                <a:t>CU</a:t>
              </a:r>
            </a:p>
          </p:txBody>
        </p:sp>
        <p:sp>
          <p:nvSpPr>
            <p:cNvPr id="55" name="Rectángulo redondeado 28">
              <a:extLst>
                <a:ext uri="{FF2B5EF4-FFF2-40B4-BE49-F238E27FC236}">
                  <a16:creationId xmlns:a16="http://schemas.microsoft.com/office/drawing/2014/main" id="{DE8E993B-4C97-184A-A335-FAEF9C06E3C8}"/>
                </a:ext>
              </a:extLst>
            </p:cNvPr>
            <p:cNvSpPr/>
            <p:nvPr/>
          </p:nvSpPr>
          <p:spPr>
            <a:xfrm>
              <a:off x="5320886" y="2307491"/>
              <a:ext cx="254227" cy="192884"/>
            </a:xfrm>
            <a:prstGeom prst="roundRect">
              <a:avLst/>
            </a:prstGeom>
            <a:solidFill>
              <a:schemeClr val="accent2">
                <a:lumMod val="20000"/>
                <a:lumOff val="8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en-US" sz="1000" dirty="0">
                  <a:solidFill>
                    <a:schemeClr val="bg1">
                      <a:lumMod val="65000"/>
                    </a:schemeClr>
                  </a:solidFill>
                </a:rPr>
                <a:t>L1</a:t>
              </a:r>
            </a:p>
          </p:txBody>
        </p:sp>
        <p:sp>
          <p:nvSpPr>
            <p:cNvPr id="56" name="CuadroTexto 30">
              <a:extLst>
                <a:ext uri="{FF2B5EF4-FFF2-40B4-BE49-F238E27FC236}">
                  <a16:creationId xmlns:a16="http://schemas.microsoft.com/office/drawing/2014/main" id="{B07119EA-9818-3446-B9F5-FB68C1DA6E77}"/>
                </a:ext>
              </a:extLst>
            </p:cNvPr>
            <p:cNvSpPr txBox="1"/>
            <p:nvPr/>
          </p:nvSpPr>
          <p:spPr>
            <a:xfrm>
              <a:off x="4695935" y="1815766"/>
              <a:ext cx="256968" cy="275859"/>
            </a:xfrm>
            <a:prstGeom prst="rect">
              <a:avLst/>
            </a:prstGeom>
            <a:noFill/>
          </p:spPr>
          <p:txBody>
            <a:bodyPr wrap="none" rtlCol="0">
              <a:spAutoFit/>
            </a:bodyPr>
            <a:lstStyle/>
            <a:p>
              <a:r>
                <a:rPr lang="is-IS" dirty="0">
                  <a:solidFill>
                    <a:srgbClr val="A6A6A6"/>
                  </a:solidFill>
                </a:rPr>
                <a:t>…</a:t>
              </a:r>
              <a:endParaRPr lang="en-US" dirty="0">
                <a:solidFill>
                  <a:srgbClr val="A6A6A6"/>
                </a:solidFill>
              </a:endParaRPr>
            </a:p>
          </p:txBody>
        </p:sp>
        <p:sp>
          <p:nvSpPr>
            <p:cNvPr id="57" name="CuadroTexto 31">
              <a:extLst>
                <a:ext uri="{FF2B5EF4-FFF2-40B4-BE49-F238E27FC236}">
                  <a16:creationId xmlns:a16="http://schemas.microsoft.com/office/drawing/2014/main" id="{35BF073A-DA0A-144B-9C1B-2049F3E60955}"/>
                </a:ext>
              </a:extLst>
            </p:cNvPr>
            <p:cNvSpPr txBox="1"/>
            <p:nvPr/>
          </p:nvSpPr>
          <p:spPr>
            <a:xfrm>
              <a:off x="4692416" y="2213217"/>
              <a:ext cx="256968" cy="275859"/>
            </a:xfrm>
            <a:prstGeom prst="rect">
              <a:avLst/>
            </a:prstGeom>
            <a:noFill/>
          </p:spPr>
          <p:txBody>
            <a:bodyPr wrap="none" rtlCol="0">
              <a:spAutoFit/>
            </a:bodyPr>
            <a:lstStyle/>
            <a:p>
              <a:r>
                <a:rPr lang="is-IS" dirty="0">
                  <a:solidFill>
                    <a:srgbClr val="A6A6A6"/>
                  </a:solidFill>
                </a:rPr>
                <a:t>…</a:t>
              </a:r>
              <a:endParaRPr lang="en-US" dirty="0">
                <a:solidFill>
                  <a:srgbClr val="A6A6A6"/>
                </a:solidFill>
              </a:endParaRPr>
            </a:p>
          </p:txBody>
        </p:sp>
        <p:sp>
          <p:nvSpPr>
            <p:cNvPr id="58" name="CuadroTexto 56">
              <a:extLst>
                <a:ext uri="{FF2B5EF4-FFF2-40B4-BE49-F238E27FC236}">
                  <a16:creationId xmlns:a16="http://schemas.microsoft.com/office/drawing/2014/main" id="{89AA78F5-5FE5-C24B-88FB-76C96EB887F6}"/>
                </a:ext>
              </a:extLst>
            </p:cNvPr>
            <p:cNvSpPr txBox="1"/>
            <p:nvPr/>
          </p:nvSpPr>
          <p:spPr>
            <a:xfrm>
              <a:off x="4429326" y="2001116"/>
              <a:ext cx="505868" cy="307777"/>
            </a:xfrm>
            <a:prstGeom prst="rect">
              <a:avLst/>
            </a:prstGeom>
            <a:noFill/>
          </p:spPr>
          <p:txBody>
            <a:bodyPr wrap="none" rtlCol="0">
              <a:spAutoFit/>
            </a:bodyPr>
            <a:lstStyle/>
            <a:p>
              <a:r>
                <a:rPr lang="en-US" sz="1400" dirty="0"/>
                <a:t>GPU</a:t>
              </a:r>
            </a:p>
          </p:txBody>
        </p:sp>
      </p:grpSp>
      <p:sp>
        <p:nvSpPr>
          <p:cNvPr id="59" name="Rectangle 58">
            <a:extLst>
              <a:ext uri="{FF2B5EF4-FFF2-40B4-BE49-F238E27FC236}">
                <a16:creationId xmlns:a16="http://schemas.microsoft.com/office/drawing/2014/main" id="{9B0CE6EE-A5C6-7F42-9C9D-A5D9415191EF}"/>
              </a:ext>
            </a:extLst>
          </p:cNvPr>
          <p:cNvSpPr>
            <a:spLocks noChangeArrowheads="1"/>
          </p:cNvSpPr>
          <p:nvPr/>
        </p:nvSpPr>
        <p:spPr bwMode="auto">
          <a:xfrm>
            <a:off x="152400" y="6488113"/>
            <a:ext cx="84582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200" dirty="0">
                <a:solidFill>
                  <a:srgbClr val="000000"/>
                </a:solidFill>
                <a:latin typeface="Tahoma" panose="020B0604030504040204" pitchFamily="34" charset="0"/>
              </a:rPr>
              <a:t>Chang+, </a:t>
            </a:r>
            <a:r>
              <a:rPr lang="ja-JP" altLang="en-US" sz="1200">
                <a:solidFill>
                  <a:srgbClr val="000000"/>
                </a:solidFill>
                <a:latin typeface="Tahoma" panose="020B0604030504040204" pitchFamily="34" charset="0"/>
              </a:rPr>
              <a:t>“</a:t>
            </a:r>
            <a:r>
              <a:rPr lang="en-US" altLang="ja-JP" sz="1200" dirty="0">
                <a:solidFill>
                  <a:srgbClr val="0000FF"/>
                </a:solidFill>
                <a:latin typeface="Tahoma" panose="020B0604030504040204" pitchFamily="34" charset="0"/>
              </a:rPr>
              <a:t>Collaborative Computing for Heterogeneous Integrated Systems</a:t>
            </a:r>
            <a:r>
              <a:rPr lang="en-US" altLang="ja-JP" sz="1200" dirty="0">
                <a:solidFill>
                  <a:srgbClr val="000000"/>
                </a:solidFill>
                <a:latin typeface="Tahoma" panose="020B0604030504040204" pitchFamily="34" charset="0"/>
              </a:rPr>
              <a:t>,</a:t>
            </a:r>
            <a:r>
              <a:rPr lang="ja-JP" altLang="en-US" sz="1200">
                <a:solidFill>
                  <a:srgbClr val="000000"/>
                </a:solidFill>
                <a:latin typeface="Tahoma" panose="020B0604030504040204" pitchFamily="34" charset="0"/>
              </a:rPr>
              <a:t>”</a:t>
            </a:r>
            <a:r>
              <a:rPr lang="en-US" altLang="ja-JP" sz="1200" dirty="0">
                <a:solidFill>
                  <a:srgbClr val="000000"/>
                </a:solidFill>
                <a:latin typeface="Tahoma" panose="020B0604030504040204" pitchFamily="34" charset="0"/>
              </a:rPr>
              <a:t> ICPE 2017.</a:t>
            </a:r>
            <a:endParaRPr lang="en-US" altLang="en-US" sz="1200" dirty="0">
              <a:solidFill>
                <a:srgbClr val="000000"/>
              </a:solidFill>
              <a:latin typeface="Tahoma" panose="020B0604030504040204" pitchFamily="34" charset="0"/>
            </a:endParaRPr>
          </a:p>
        </p:txBody>
      </p:sp>
    </p:spTree>
    <p:extLst>
      <p:ext uri="{BB962C8B-B14F-4D97-AF65-F5344CB8AC3E}">
        <p14:creationId xmlns:p14="http://schemas.microsoft.com/office/powerpoint/2010/main" val="1206836402"/>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a:extLst>
              <a:ext uri="{FF2B5EF4-FFF2-40B4-BE49-F238E27FC236}">
                <a16:creationId xmlns:a16="http://schemas.microsoft.com/office/drawing/2014/main" id="{05867EAD-6581-E343-B0D2-D217388C4BCD}"/>
              </a:ext>
            </a:extLst>
          </p:cNvPr>
          <p:cNvSpPr>
            <a:spLocks noGrp="1"/>
          </p:cNvSpPr>
          <p:nvPr>
            <p:ph type="title"/>
          </p:nvPr>
        </p:nvSpPr>
        <p:spPr/>
        <p:txBody>
          <a:bodyPr/>
          <a:lstStyle/>
          <a:p>
            <a:r>
              <a:rPr lang="en-US" altLang="en-US">
                <a:ea typeface="ＭＳ Ｐゴシック" panose="020B0600070205080204" pitchFamily="34" charset="-128"/>
              </a:rPr>
              <a:t>Some Issues</a:t>
            </a:r>
          </a:p>
        </p:txBody>
      </p:sp>
      <p:sp>
        <p:nvSpPr>
          <p:cNvPr id="3" name="Content Placeholder 2">
            <a:extLst>
              <a:ext uri="{FF2B5EF4-FFF2-40B4-BE49-F238E27FC236}">
                <a16:creationId xmlns:a16="http://schemas.microsoft.com/office/drawing/2014/main" id="{DB404766-6001-974A-ABA4-3D846E8DE22D}"/>
              </a:ext>
            </a:extLst>
          </p:cNvPr>
          <p:cNvSpPr>
            <a:spLocks noGrp="1"/>
          </p:cNvSpPr>
          <p:nvPr>
            <p:ph idx="1"/>
          </p:nvPr>
        </p:nvSpPr>
        <p:spPr>
          <a:xfrm>
            <a:off x="228600" y="996950"/>
            <a:ext cx="8610600" cy="5194300"/>
          </a:xfrm>
        </p:spPr>
        <p:txBody>
          <a:bodyPr/>
          <a:lstStyle/>
          <a:p>
            <a:r>
              <a:rPr lang="en-US" altLang="en-US" dirty="0">
                <a:solidFill>
                  <a:srgbClr val="0432FF"/>
                </a:solidFill>
                <a:ea typeface="ＭＳ Ｐゴシック" panose="020B0600070205080204" pitchFamily="34" charset="-128"/>
              </a:rPr>
              <a:t>Stride and banking</a:t>
            </a:r>
          </a:p>
          <a:p>
            <a:pPr lvl="1"/>
            <a:r>
              <a:rPr lang="en-US" altLang="en-US" dirty="0">
                <a:ea typeface="ＭＳ Ｐゴシック" panose="020B0600070205080204" pitchFamily="34" charset="-128"/>
              </a:rPr>
              <a:t>As long as they are </a:t>
            </a:r>
            <a:r>
              <a:rPr lang="en-US" altLang="en-US" i="1" dirty="0">
                <a:solidFill>
                  <a:srgbClr val="0000FF"/>
                </a:solidFill>
                <a:ea typeface="ＭＳ Ｐゴシック" panose="020B0600070205080204" pitchFamily="34" charset="-128"/>
              </a:rPr>
              <a:t>relatively prime </a:t>
            </a:r>
            <a:r>
              <a:rPr lang="en-US" altLang="en-US" dirty="0">
                <a:ea typeface="ＭＳ Ｐゴシック" panose="020B0600070205080204" pitchFamily="34" charset="-128"/>
              </a:rPr>
              <a:t>to each other and there are enough banks to cover bank access latency, we can sustain 1 element/cycle throughput</a:t>
            </a:r>
          </a:p>
          <a:p>
            <a:pPr lvl="1"/>
            <a:endParaRPr lang="en-US" altLang="en-US" dirty="0">
              <a:ea typeface="ＭＳ Ｐゴシック" panose="020B0600070205080204" pitchFamily="34" charset="-128"/>
            </a:endParaRPr>
          </a:p>
          <a:p>
            <a:r>
              <a:rPr lang="en-US" altLang="en-US" dirty="0">
                <a:ea typeface="ＭＳ Ｐゴシック" panose="020B0600070205080204" pitchFamily="34" charset="-128"/>
              </a:rPr>
              <a:t>Storage format of a matrix</a:t>
            </a:r>
          </a:p>
          <a:p>
            <a:pPr lvl="1"/>
            <a:r>
              <a:rPr lang="en-US" altLang="en-US" dirty="0">
                <a:solidFill>
                  <a:srgbClr val="0000FF"/>
                </a:solidFill>
                <a:ea typeface="ＭＳ Ｐゴシック" panose="020B0600070205080204" pitchFamily="34" charset="-128"/>
              </a:rPr>
              <a:t>Row major</a:t>
            </a:r>
            <a:r>
              <a:rPr lang="en-US" altLang="en-US" dirty="0">
                <a:ea typeface="ＭＳ Ｐゴシック" panose="020B0600070205080204" pitchFamily="34" charset="-128"/>
              </a:rPr>
              <a:t>: Consecutive elements in a row are laid out consecutively in memory</a:t>
            </a:r>
          </a:p>
          <a:p>
            <a:pPr lvl="1"/>
            <a:r>
              <a:rPr lang="en-US" altLang="en-US" dirty="0">
                <a:solidFill>
                  <a:srgbClr val="0000FF"/>
                </a:solidFill>
                <a:ea typeface="ＭＳ Ｐゴシック" panose="020B0600070205080204" pitchFamily="34" charset="-128"/>
              </a:rPr>
              <a:t>Column major</a:t>
            </a:r>
            <a:r>
              <a:rPr lang="en-US" altLang="en-US" dirty="0">
                <a:ea typeface="ＭＳ Ｐゴシック" panose="020B0600070205080204" pitchFamily="34" charset="-128"/>
              </a:rPr>
              <a:t>: Consecutive elements in a column are laid out consecutively in memory</a:t>
            </a:r>
          </a:p>
          <a:p>
            <a:pPr lvl="1"/>
            <a:r>
              <a:rPr lang="en-US" altLang="en-US" dirty="0">
                <a:solidFill>
                  <a:srgbClr val="FF0000"/>
                </a:solidFill>
                <a:ea typeface="ＭＳ Ｐゴシック" panose="020B0600070205080204" pitchFamily="34" charset="-128"/>
              </a:rPr>
              <a:t>You need to change the stride when accessing a row versus column</a:t>
            </a:r>
          </a:p>
        </p:txBody>
      </p:sp>
      <p:sp>
        <p:nvSpPr>
          <p:cNvPr id="69635" name="Slide Number Placeholder 3">
            <a:extLst>
              <a:ext uri="{FF2B5EF4-FFF2-40B4-BE49-F238E27FC236}">
                <a16:creationId xmlns:a16="http://schemas.microsoft.com/office/drawing/2014/main" id="{5BE28A3A-F625-9948-8AD2-6986146FC21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2354CEB2-BE06-714E-8774-4C6912029A6A}" type="slidenum">
              <a:rPr lang="en-US" altLang="en-US" sz="1600">
                <a:solidFill>
                  <a:srgbClr val="000000"/>
                </a:solidFill>
                <a:latin typeface="Garamond" panose="02020404030301010803" pitchFamily="18" charset="0"/>
              </a:rPr>
              <a:pPr eaLnBrk="1" hangingPunct="1"/>
              <a:t>20</a:t>
            </a:fld>
            <a:endParaRPr lang="en-US" altLang="en-US" sz="1600">
              <a:solidFill>
                <a:srgbClr val="000000"/>
              </a:solidFill>
              <a:latin typeface="Garamond" panose="02020404030301010803" pitchFamily="18" charset="0"/>
            </a:endParaRPr>
          </a:p>
        </p:txBody>
      </p:sp>
    </p:spTree>
    <p:extLst>
      <p:ext uri="{BB962C8B-B14F-4D97-AF65-F5344CB8AC3E}">
        <p14:creationId xmlns:p14="http://schemas.microsoft.com/office/powerpoint/2010/main" val="16657620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0D578E-4478-FF41-855C-4DB7A997263F}"/>
              </a:ext>
            </a:extLst>
          </p:cNvPr>
          <p:cNvSpPr>
            <a:spLocks noGrp="1"/>
          </p:cNvSpPr>
          <p:nvPr>
            <p:ph idx="1"/>
          </p:nvPr>
        </p:nvSpPr>
        <p:spPr>
          <a:xfrm>
            <a:off x="228600" y="869950"/>
            <a:ext cx="8610600" cy="5683250"/>
          </a:xfrm>
        </p:spPr>
        <p:txBody>
          <a:bodyPr>
            <a:normAutofit lnSpcReduction="10000"/>
          </a:bodyPr>
          <a:lstStyle/>
          <a:p>
            <a:r>
              <a:rPr lang="en-US" altLang="en-US" sz="2000" dirty="0">
                <a:ea typeface="ＭＳ Ｐゴシック" panose="020B0600070205080204" pitchFamily="34" charset="-128"/>
              </a:rPr>
              <a:t>A and B matrices, both stored in memory in </a:t>
            </a:r>
            <a:r>
              <a:rPr lang="en-US" altLang="en-US" sz="2000" dirty="0">
                <a:solidFill>
                  <a:srgbClr val="FF0000"/>
                </a:solidFill>
                <a:ea typeface="ＭＳ Ｐゴシック" panose="020B0600070205080204" pitchFamily="34" charset="-128"/>
              </a:rPr>
              <a:t>row-major order</a:t>
            </a:r>
          </a:p>
          <a:p>
            <a:endParaRPr lang="en-US" altLang="en-US" sz="2000" dirty="0">
              <a:solidFill>
                <a:srgbClr val="FF0000"/>
              </a:solidFill>
              <a:ea typeface="ＭＳ Ｐゴシック" panose="020B0600070205080204" pitchFamily="34" charset="-128"/>
            </a:endParaRPr>
          </a:p>
          <a:p>
            <a:endParaRPr lang="en-US" altLang="en-US" sz="2000" dirty="0">
              <a:ea typeface="ＭＳ Ｐゴシック" panose="020B0600070205080204" pitchFamily="34" charset="-128"/>
            </a:endParaRPr>
          </a:p>
          <a:p>
            <a:endParaRPr lang="en-US" altLang="en-US" sz="2000" dirty="0">
              <a:ea typeface="ＭＳ Ｐゴシック" panose="020B0600070205080204" pitchFamily="34" charset="-128"/>
            </a:endParaRPr>
          </a:p>
          <a:p>
            <a:endParaRPr lang="en-US" altLang="en-US" sz="2000" dirty="0">
              <a:ea typeface="ＭＳ Ｐゴシック" panose="020B0600070205080204" pitchFamily="34" charset="-128"/>
            </a:endParaRPr>
          </a:p>
          <a:p>
            <a:endParaRPr lang="en-US" altLang="en-US" sz="2000" dirty="0">
              <a:ea typeface="ＭＳ Ｐゴシック" panose="020B0600070205080204" pitchFamily="34" charset="-128"/>
            </a:endParaRPr>
          </a:p>
          <a:p>
            <a:endParaRPr lang="en-US" altLang="en-US" sz="2000" dirty="0">
              <a:ea typeface="ＭＳ Ｐゴシック" panose="020B0600070205080204" pitchFamily="34" charset="-128"/>
            </a:endParaRPr>
          </a:p>
          <a:p>
            <a:endParaRPr lang="en-US" altLang="en-US" sz="2000" dirty="0">
              <a:ea typeface="ＭＳ Ｐゴシック" panose="020B0600070205080204" pitchFamily="34" charset="-128"/>
            </a:endParaRPr>
          </a:p>
          <a:p>
            <a:endParaRPr lang="en-US" altLang="en-US" sz="2000" dirty="0">
              <a:ea typeface="ＭＳ Ｐゴシック" panose="020B0600070205080204" pitchFamily="34" charset="-128"/>
            </a:endParaRPr>
          </a:p>
          <a:p>
            <a:endParaRPr lang="en-US" altLang="en-US" sz="2000" dirty="0">
              <a:ea typeface="ＭＳ Ｐゴシック" panose="020B0600070205080204" pitchFamily="34" charset="-128"/>
            </a:endParaRPr>
          </a:p>
          <a:p>
            <a:r>
              <a:rPr lang="en-US" altLang="en-US" sz="2000" dirty="0">
                <a:solidFill>
                  <a:srgbClr val="0432FF"/>
                </a:solidFill>
                <a:ea typeface="ＭＳ Ｐゴシック" panose="020B0600070205080204" pitchFamily="34" charset="-128"/>
              </a:rPr>
              <a:t>Load A’s row 0 (A</a:t>
            </a:r>
            <a:r>
              <a:rPr lang="en-US" altLang="en-US" sz="2000" baseline="-25000" dirty="0">
                <a:solidFill>
                  <a:srgbClr val="0432FF"/>
                </a:solidFill>
                <a:ea typeface="ＭＳ Ｐゴシック" panose="020B0600070205080204" pitchFamily="34" charset="-128"/>
              </a:rPr>
              <a:t>00</a:t>
            </a:r>
            <a:r>
              <a:rPr lang="en-US" altLang="en-US" sz="2000" dirty="0">
                <a:solidFill>
                  <a:srgbClr val="0432FF"/>
                </a:solidFill>
                <a:ea typeface="ＭＳ Ｐゴシック" panose="020B0600070205080204" pitchFamily="34" charset="-128"/>
              </a:rPr>
              <a:t> through A</a:t>
            </a:r>
            <a:r>
              <a:rPr lang="en-US" altLang="en-US" sz="2000" baseline="-25000" dirty="0">
                <a:solidFill>
                  <a:srgbClr val="0432FF"/>
                </a:solidFill>
                <a:ea typeface="ＭＳ Ｐゴシック" panose="020B0600070205080204" pitchFamily="34" charset="-128"/>
              </a:rPr>
              <a:t>05</a:t>
            </a:r>
            <a:r>
              <a:rPr lang="en-US" altLang="en-US" sz="2000" dirty="0">
                <a:solidFill>
                  <a:srgbClr val="0432FF"/>
                </a:solidFill>
                <a:ea typeface="ＭＳ Ｐゴシック" panose="020B0600070205080204" pitchFamily="34" charset="-128"/>
              </a:rPr>
              <a:t>) into vector register V</a:t>
            </a:r>
            <a:r>
              <a:rPr lang="en-US" altLang="en-US" sz="2000" baseline="-25000" dirty="0">
                <a:solidFill>
                  <a:srgbClr val="0432FF"/>
                </a:solidFill>
                <a:ea typeface="ＭＳ Ｐゴシック" panose="020B0600070205080204" pitchFamily="34" charset="-128"/>
              </a:rPr>
              <a:t>1</a:t>
            </a:r>
          </a:p>
          <a:p>
            <a:pPr lvl="1"/>
            <a:r>
              <a:rPr lang="en-US" altLang="en-US" sz="1800" dirty="0">
                <a:ea typeface="ＭＳ Ｐゴシック" panose="020B0600070205080204" pitchFamily="34" charset="-128"/>
              </a:rPr>
              <a:t>Each time, increment address by </a:t>
            </a:r>
            <a:r>
              <a:rPr lang="en-US" altLang="en-US" sz="1800" dirty="0">
                <a:solidFill>
                  <a:srgbClr val="FF0000"/>
                </a:solidFill>
                <a:ea typeface="ＭＳ Ｐゴシック" panose="020B0600070205080204" pitchFamily="34" charset="-128"/>
              </a:rPr>
              <a:t>1</a:t>
            </a:r>
            <a:r>
              <a:rPr lang="en-US" altLang="en-US" sz="1800" dirty="0">
                <a:ea typeface="ＭＳ Ｐゴシック" panose="020B0600070205080204" pitchFamily="34" charset="-128"/>
              </a:rPr>
              <a:t> to access the next column</a:t>
            </a:r>
          </a:p>
          <a:p>
            <a:pPr lvl="1"/>
            <a:r>
              <a:rPr lang="en-US" altLang="en-US" sz="1800" dirty="0">
                <a:ea typeface="ＭＳ Ｐゴシック" panose="020B0600070205080204" pitchFamily="34" charset="-128"/>
              </a:rPr>
              <a:t>Accesses have a </a:t>
            </a:r>
            <a:r>
              <a:rPr lang="en-US" altLang="en-US" sz="1800" dirty="0">
                <a:solidFill>
                  <a:srgbClr val="FF0000"/>
                </a:solidFill>
                <a:ea typeface="ＭＳ Ｐゴシック" panose="020B0600070205080204" pitchFamily="34" charset="-128"/>
              </a:rPr>
              <a:t>stride of 1</a:t>
            </a:r>
          </a:p>
          <a:p>
            <a:pPr marL="344487" lvl="1" indent="0">
              <a:buNone/>
            </a:pPr>
            <a:endParaRPr lang="en-US" altLang="en-US" sz="1800" dirty="0">
              <a:solidFill>
                <a:srgbClr val="FF0000"/>
              </a:solidFill>
              <a:ea typeface="ＭＳ Ｐゴシック" panose="020B0600070205080204" pitchFamily="34" charset="-128"/>
            </a:endParaRPr>
          </a:p>
          <a:p>
            <a:r>
              <a:rPr lang="en-US" altLang="en-US" sz="2000" dirty="0">
                <a:solidFill>
                  <a:srgbClr val="0432FF"/>
                </a:solidFill>
                <a:ea typeface="ＭＳ Ｐゴシック" panose="020B0600070205080204" pitchFamily="34" charset="-128"/>
              </a:rPr>
              <a:t>Load B’s column 0 (B</a:t>
            </a:r>
            <a:r>
              <a:rPr lang="en-US" altLang="en-US" sz="2000" baseline="-25000" dirty="0">
                <a:solidFill>
                  <a:srgbClr val="0432FF"/>
                </a:solidFill>
                <a:ea typeface="ＭＳ Ｐゴシック" panose="020B0600070205080204" pitchFamily="34" charset="-128"/>
              </a:rPr>
              <a:t>00</a:t>
            </a:r>
            <a:r>
              <a:rPr lang="en-US" altLang="en-US" sz="2000" dirty="0">
                <a:solidFill>
                  <a:srgbClr val="0432FF"/>
                </a:solidFill>
                <a:ea typeface="ＭＳ Ｐゴシック" panose="020B0600070205080204" pitchFamily="34" charset="-128"/>
              </a:rPr>
              <a:t> through B</a:t>
            </a:r>
            <a:r>
              <a:rPr lang="en-US" altLang="en-US" sz="2000" baseline="-25000" dirty="0">
                <a:solidFill>
                  <a:srgbClr val="0432FF"/>
                </a:solidFill>
                <a:ea typeface="ＭＳ Ｐゴシック" panose="020B0600070205080204" pitchFamily="34" charset="-128"/>
              </a:rPr>
              <a:t>50</a:t>
            </a:r>
            <a:r>
              <a:rPr lang="en-US" altLang="en-US" sz="2000" dirty="0">
                <a:solidFill>
                  <a:srgbClr val="0432FF"/>
                </a:solidFill>
                <a:ea typeface="ＭＳ Ｐゴシック" panose="020B0600070205080204" pitchFamily="34" charset="-128"/>
              </a:rPr>
              <a:t>) into vector register V</a:t>
            </a:r>
            <a:r>
              <a:rPr lang="en-US" altLang="en-US" sz="2000" baseline="-25000" dirty="0">
                <a:solidFill>
                  <a:srgbClr val="0432FF"/>
                </a:solidFill>
                <a:ea typeface="ＭＳ Ｐゴシック" panose="020B0600070205080204" pitchFamily="34" charset="-128"/>
              </a:rPr>
              <a:t>2</a:t>
            </a:r>
          </a:p>
          <a:p>
            <a:pPr lvl="1"/>
            <a:r>
              <a:rPr lang="en-US" altLang="en-US" sz="1800" dirty="0">
                <a:ea typeface="ＭＳ Ｐゴシック" panose="020B0600070205080204" pitchFamily="34" charset="-128"/>
              </a:rPr>
              <a:t>Each time, increment address by </a:t>
            </a:r>
            <a:r>
              <a:rPr lang="en-US" altLang="en-US" sz="1800" dirty="0">
                <a:solidFill>
                  <a:srgbClr val="FF0000"/>
                </a:solidFill>
                <a:ea typeface="ＭＳ Ｐゴシック" panose="020B0600070205080204" pitchFamily="34" charset="-128"/>
              </a:rPr>
              <a:t>10</a:t>
            </a:r>
            <a:r>
              <a:rPr lang="en-US" altLang="en-US" sz="1800" dirty="0">
                <a:ea typeface="ＭＳ Ｐゴシック" panose="020B0600070205080204" pitchFamily="34" charset="-128"/>
              </a:rPr>
              <a:t> to access the next row</a:t>
            </a:r>
          </a:p>
          <a:p>
            <a:pPr lvl="1"/>
            <a:r>
              <a:rPr lang="en-US" altLang="en-US" sz="1800" dirty="0">
                <a:ea typeface="ＭＳ Ｐゴシック" panose="020B0600070205080204" pitchFamily="34" charset="-128"/>
              </a:rPr>
              <a:t>Accesses have a </a:t>
            </a:r>
            <a:r>
              <a:rPr lang="en-US" altLang="en-US" sz="1800" dirty="0">
                <a:solidFill>
                  <a:srgbClr val="FF0000"/>
                </a:solidFill>
                <a:ea typeface="ＭＳ Ｐゴシック" panose="020B0600070205080204" pitchFamily="34" charset="-128"/>
              </a:rPr>
              <a:t>stride of 10</a:t>
            </a:r>
            <a:endParaRPr lang="en-US" altLang="en-US" sz="2000" dirty="0">
              <a:ea typeface="ＭＳ Ｐゴシック" panose="020B0600070205080204" pitchFamily="34" charset="-128"/>
            </a:endParaRPr>
          </a:p>
          <a:p>
            <a:endParaRPr lang="en-US" altLang="en-US" sz="2000" dirty="0">
              <a:ea typeface="ＭＳ Ｐゴシック" panose="020B0600070205080204" pitchFamily="34" charset="-128"/>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1877" y="1447800"/>
            <a:ext cx="6213724" cy="1990372"/>
          </a:xfrm>
          <a:prstGeom prst="rect">
            <a:avLst/>
          </a:prstGeom>
        </p:spPr>
      </p:pic>
      <p:sp>
        <p:nvSpPr>
          <p:cNvPr id="71681" name="Title 1">
            <a:extLst>
              <a:ext uri="{FF2B5EF4-FFF2-40B4-BE49-F238E27FC236}">
                <a16:creationId xmlns:a16="http://schemas.microsoft.com/office/drawing/2014/main" id="{8EC8E2ED-71B0-2E42-82A2-2D267E4E53C3}"/>
              </a:ext>
            </a:extLst>
          </p:cNvPr>
          <p:cNvSpPr>
            <a:spLocks noGrp="1"/>
          </p:cNvSpPr>
          <p:nvPr>
            <p:ph type="title"/>
          </p:nvPr>
        </p:nvSpPr>
        <p:spPr>
          <a:xfrm>
            <a:off x="228600" y="0"/>
            <a:ext cx="8610600" cy="869950"/>
          </a:xfrm>
        </p:spPr>
        <p:txBody>
          <a:bodyPr anchor="ctr"/>
          <a:lstStyle/>
          <a:p>
            <a:r>
              <a:rPr lang="en-US" altLang="en-US" dirty="0">
                <a:ea typeface="ＭＳ Ｐゴシック" panose="020B0600070205080204" pitchFamily="34" charset="-128"/>
              </a:rPr>
              <a:t>Vector Stride Example: Matrix Multiply</a:t>
            </a:r>
          </a:p>
        </p:txBody>
      </p:sp>
      <p:sp>
        <p:nvSpPr>
          <p:cNvPr id="4" name="TextBox 3"/>
          <p:cNvSpPr txBox="1"/>
          <p:nvPr/>
        </p:nvSpPr>
        <p:spPr>
          <a:xfrm>
            <a:off x="685800" y="2976000"/>
            <a:ext cx="1992853"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A</a:t>
            </a:r>
            <a:r>
              <a:rPr kumimoji="0" lang="en-US" sz="1800" b="0" i="0" u="none" strike="noStrike" kern="1200" cap="none" spc="0" normalizeH="0" baseline="-2500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4x6</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B</a:t>
            </a:r>
            <a:r>
              <a:rPr kumimoji="0" lang="en-US" sz="1800" b="0" i="0" u="none" strike="noStrike" kern="1200" cap="none" spc="0" normalizeH="0" baseline="-2500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6x10</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 C</a:t>
            </a:r>
            <a:r>
              <a:rPr kumimoji="0" lang="en-US" sz="1800" b="0" i="0" u="none" strike="noStrike" kern="1200" cap="none" spc="0" normalizeH="0" baseline="-2500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4x10</a:t>
            </a:r>
          </a:p>
        </p:txBody>
      </p:sp>
      <p:sp>
        <p:nvSpPr>
          <p:cNvPr id="7" name="TextBox 6"/>
          <p:cNvSpPr txBox="1"/>
          <p:nvPr/>
        </p:nvSpPr>
        <p:spPr>
          <a:xfrm>
            <a:off x="43926" y="3385140"/>
            <a:ext cx="3276599"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Dot product of each</a:t>
            </a:r>
            <a:r>
              <a:rPr kumimoji="0" lang="en-US" sz="1600" b="0" i="0" u="none" strike="noStrike" kern="1200" cap="none" spc="0" normalizeH="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a:t>
            </a:r>
            <a:r>
              <a:rPr lang="en-US" sz="1600" dirty="0">
                <a:solidFill>
                  <a:srgbClr val="000000"/>
                </a:solidFill>
              </a:rPr>
              <a:t>row vector of A with each </a:t>
            </a:r>
            <a:r>
              <a:rPr kumimoji="0" 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column</a:t>
            </a:r>
            <a:r>
              <a:rPr kumimoji="0" lang="en-US" sz="1600" b="0" i="0" u="none" strike="noStrike" kern="1200" cap="none" spc="0" normalizeH="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vector of </a:t>
            </a:r>
            <a:r>
              <a:rPr kumimoji="0" 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B</a:t>
            </a:r>
            <a:endParaRPr kumimoji="0" lang="en-US" sz="1600" b="0" i="0" u="none" strike="noStrike" kern="1200" cap="none" spc="0" normalizeH="0" baseline="-2500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3" name="Rectangle 155">
            <a:extLst>
              <a:ext uri="{FF2B5EF4-FFF2-40B4-BE49-F238E27FC236}">
                <a16:creationId xmlns:a16="http://schemas.microsoft.com/office/drawing/2014/main" id="{F95AF1F7-5DD4-924E-985C-F4938E59F411}"/>
              </a:ext>
            </a:extLst>
          </p:cNvPr>
          <p:cNvSpPr>
            <a:spLocks noChangeArrowheads="1"/>
          </p:cNvSpPr>
          <p:nvPr/>
        </p:nvSpPr>
        <p:spPr bwMode="auto">
          <a:xfrm>
            <a:off x="7826375" y="1056482"/>
            <a:ext cx="1012825" cy="5801518"/>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14" name="TextBox 166">
            <a:extLst>
              <a:ext uri="{FF2B5EF4-FFF2-40B4-BE49-F238E27FC236}">
                <a16:creationId xmlns:a16="http://schemas.microsoft.com/office/drawing/2014/main" id="{D4B5947E-5207-6440-BED8-5814FF274C10}"/>
              </a:ext>
            </a:extLst>
          </p:cNvPr>
          <p:cNvSpPr txBox="1">
            <a:spLocks noChangeArrowheads="1"/>
          </p:cNvSpPr>
          <p:nvPr/>
        </p:nvSpPr>
        <p:spPr bwMode="auto">
          <a:xfrm>
            <a:off x="7548564" y="1437633"/>
            <a:ext cx="29527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300" dirty="0">
                <a:solidFill>
                  <a:srgbClr val="000000"/>
                </a:solidFill>
              </a:rPr>
              <a:t>A</a:t>
            </a:r>
          </a:p>
        </p:txBody>
      </p:sp>
      <p:sp>
        <p:nvSpPr>
          <p:cNvPr id="15" name="TextBox 173">
            <a:extLst>
              <a:ext uri="{FF2B5EF4-FFF2-40B4-BE49-F238E27FC236}">
                <a16:creationId xmlns:a16="http://schemas.microsoft.com/office/drawing/2014/main" id="{2135E6B1-D1E8-5949-929C-2D900604C4AB}"/>
              </a:ext>
            </a:extLst>
          </p:cNvPr>
          <p:cNvSpPr txBox="1">
            <a:spLocks noChangeArrowheads="1"/>
          </p:cNvSpPr>
          <p:nvPr/>
        </p:nvSpPr>
        <p:spPr bwMode="auto">
          <a:xfrm>
            <a:off x="7672785" y="814816"/>
            <a:ext cx="1372492"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300" b="1" dirty="0">
                <a:solidFill>
                  <a:srgbClr val="000000"/>
                </a:solidFill>
              </a:rPr>
              <a:t>Linear Memory</a:t>
            </a:r>
          </a:p>
        </p:txBody>
      </p:sp>
      <p:sp>
        <p:nvSpPr>
          <p:cNvPr id="16" name="TextBox 166">
            <a:extLst>
              <a:ext uri="{FF2B5EF4-FFF2-40B4-BE49-F238E27FC236}">
                <a16:creationId xmlns:a16="http://schemas.microsoft.com/office/drawing/2014/main" id="{ECB02A54-912D-6D42-9C57-5C5C11263435}"/>
              </a:ext>
            </a:extLst>
          </p:cNvPr>
          <p:cNvSpPr txBox="1">
            <a:spLocks noChangeArrowheads="1"/>
          </p:cNvSpPr>
          <p:nvPr/>
        </p:nvSpPr>
        <p:spPr bwMode="auto">
          <a:xfrm>
            <a:off x="7525148" y="4252330"/>
            <a:ext cx="29527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300" dirty="0">
                <a:solidFill>
                  <a:srgbClr val="000000"/>
                </a:solidFill>
              </a:rPr>
              <a:t>B</a:t>
            </a:r>
          </a:p>
        </p:txBody>
      </p:sp>
      <p:cxnSp>
        <p:nvCxnSpPr>
          <p:cNvPr id="17" name="Straight Connector 160">
            <a:extLst>
              <a:ext uri="{FF2B5EF4-FFF2-40B4-BE49-F238E27FC236}">
                <a16:creationId xmlns:a16="http://schemas.microsoft.com/office/drawing/2014/main" id="{638CD0CF-7B38-DE49-AEC2-31867225CAC4}"/>
              </a:ext>
            </a:extLst>
          </p:cNvPr>
          <p:cNvCxnSpPr>
            <a:cxnSpLocks noChangeShapeType="1"/>
          </p:cNvCxnSpPr>
          <p:nvPr/>
        </p:nvCxnSpPr>
        <p:spPr bwMode="auto">
          <a:xfrm>
            <a:off x="7827963" y="1494277"/>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8" name="Straight Connector 161">
            <a:extLst>
              <a:ext uri="{FF2B5EF4-FFF2-40B4-BE49-F238E27FC236}">
                <a16:creationId xmlns:a16="http://schemas.microsoft.com/office/drawing/2014/main" id="{4C7A20DD-591D-D343-84B9-13BCDFB27680}"/>
              </a:ext>
            </a:extLst>
          </p:cNvPr>
          <p:cNvCxnSpPr>
            <a:cxnSpLocks noChangeShapeType="1"/>
          </p:cNvCxnSpPr>
          <p:nvPr/>
        </p:nvCxnSpPr>
        <p:spPr bwMode="auto">
          <a:xfrm>
            <a:off x="7827963" y="1700652"/>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0" name="Straight Connector 161">
            <a:extLst>
              <a:ext uri="{FF2B5EF4-FFF2-40B4-BE49-F238E27FC236}">
                <a16:creationId xmlns:a16="http://schemas.microsoft.com/office/drawing/2014/main" id="{680F7318-7B44-5045-AB7D-80279A377777}"/>
              </a:ext>
            </a:extLst>
          </p:cNvPr>
          <p:cNvCxnSpPr>
            <a:cxnSpLocks noChangeShapeType="1"/>
          </p:cNvCxnSpPr>
          <p:nvPr/>
        </p:nvCxnSpPr>
        <p:spPr bwMode="auto">
          <a:xfrm>
            <a:off x="7826375" y="1902180"/>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2" name="Straight Connector 161">
            <a:extLst>
              <a:ext uri="{FF2B5EF4-FFF2-40B4-BE49-F238E27FC236}">
                <a16:creationId xmlns:a16="http://schemas.microsoft.com/office/drawing/2014/main" id="{62CE8DCE-4D07-6F4E-ADA9-1D47F1827F6B}"/>
              </a:ext>
            </a:extLst>
          </p:cNvPr>
          <p:cNvCxnSpPr>
            <a:cxnSpLocks noChangeShapeType="1"/>
          </p:cNvCxnSpPr>
          <p:nvPr/>
        </p:nvCxnSpPr>
        <p:spPr bwMode="auto">
          <a:xfrm>
            <a:off x="7827963" y="2115276"/>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3" name="Straight Connector 161">
            <a:extLst>
              <a:ext uri="{FF2B5EF4-FFF2-40B4-BE49-F238E27FC236}">
                <a16:creationId xmlns:a16="http://schemas.microsoft.com/office/drawing/2014/main" id="{B24CC0BF-8F1B-4844-967E-76788966A4DD}"/>
              </a:ext>
            </a:extLst>
          </p:cNvPr>
          <p:cNvCxnSpPr>
            <a:cxnSpLocks noChangeShapeType="1"/>
          </p:cNvCxnSpPr>
          <p:nvPr/>
        </p:nvCxnSpPr>
        <p:spPr bwMode="auto">
          <a:xfrm>
            <a:off x="7812882" y="2336023"/>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4" name="Straight Connector 161">
            <a:extLst>
              <a:ext uri="{FF2B5EF4-FFF2-40B4-BE49-F238E27FC236}">
                <a16:creationId xmlns:a16="http://schemas.microsoft.com/office/drawing/2014/main" id="{65014F31-1947-9140-9911-8B3DD3D28FF1}"/>
              </a:ext>
            </a:extLst>
          </p:cNvPr>
          <p:cNvCxnSpPr>
            <a:cxnSpLocks noChangeShapeType="1"/>
          </p:cNvCxnSpPr>
          <p:nvPr/>
        </p:nvCxnSpPr>
        <p:spPr bwMode="auto">
          <a:xfrm>
            <a:off x="7820422" y="2335288"/>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5" name="Straight Connector 161">
            <a:extLst>
              <a:ext uri="{FF2B5EF4-FFF2-40B4-BE49-F238E27FC236}">
                <a16:creationId xmlns:a16="http://schemas.microsoft.com/office/drawing/2014/main" id="{6172B974-18D6-E642-8759-AEB526102F82}"/>
              </a:ext>
            </a:extLst>
          </p:cNvPr>
          <p:cNvCxnSpPr>
            <a:cxnSpLocks noChangeShapeType="1"/>
          </p:cNvCxnSpPr>
          <p:nvPr/>
        </p:nvCxnSpPr>
        <p:spPr bwMode="auto">
          <a:xfrm>
            <a:off x="7827963" y="2548384"/>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7" name="Straight Connector 161">
            <a:extLst>
              <a:ext uri="{FF2B5EF4-FFF2-40B4-BE49-F238E27FC236}">
                <a16:creationId xmlns:a16="http://schemas.microsoft.com/office/drawing/2014/main" id="{1E900C52-7C01-9644-A583-CD14F6DC1D98}"/>
              </a:ext>
            </a:extLst>
          </p:cNvPr>
          <p:cNvCxnSpPr>
            <a:cxnSpLocks noChangeShapeType="1"/>
          </p:cNvCxnSpPr>
          <p:nvPr/>
        </p:nvCxnSpPr>
        <p:spPr bwMode="auto">
          <a:xfrm>
            <a:off x="7827168" y="2776052"/>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28" name="TextBox 27">
            <a:extLst>
              <a:ext uri="{FF2B5EF4-FFF2-40B4-BE49-F238E27FC236}">
                <a16:creationId xmlns:a16="http://schemas.microsoft.com/office/drawing/2014/main" id="{84D7CACE-E620-FE46-8DA3-551B190AC12B}"/>
              </a:ext>
            </a:extLst>
          </p:cNvPr>
          <p:cNvSpPr txBox="1"/>
          <p:nvPr/>
        </p:nvSpPr>
        <p:spPr>
          <a:xfrm>
            <a:off x="8183687" y="1469573"/>
            <a:ext cx="269626" cy="276999"/>
          </a:xfrm>
          <a:prstGeom prst="rect">
            <a:avLst/>
          </a:prstGeom>
          <a:noFill/>
        </p:spPr>
        <p:txBody>
          <a:bodyPr wrap="none" rtlCol="0">
            <a:spAutoFit/>
          </a:bodyPr>
          <a:lstStyle/>
          <a:p>
            <a:r>
              <a:rPr lang="en-US" sz="1200" dirty="0"/>
              <a:t>0</a:t>
            </a:r>
            <a:endParaRPr lang="en-US" sz="1200" baseline="-25000" dirty="0"/>
          </a:p>
        </p:txBody>
      </p:sp>
      <p:sp>
        <p:nvSpPr>
          <p:cNvPr id="30" name="TextBox 29">
            <a:extLst>
              <a:ext uri="{FF2B5EF4-FFF2-40B4-BE49-F238E27FC236}">
                <a16:creationId xmlns:a16="http://schemas.microsoft.com/office/drawing/2014/main" id="{95CBC6B5-1E33-B246-941F-741179D9C25F}"/>
              </a:ext>
            </a:extLst>
          </p:cNvPr>
          <p:cNvSpPr txBox="1"/>
          <p:nvPr/>
        </p:nvSpPr>
        <p:spPr>
          <a:xfrm>
            <a:off x="8178848" y="1650386"/>
            <a:ext cx="269626" cy="276999"/>
          </a:xfrm>
          <a:prstGeom prst="rect">
            <a:avLst/>
          </a:prstGeom>
          <a:noFill/>
        </p:spPr>
        <p:txBody>
          <a:bodyPr wrap="none" rtlCol="0">
            <a:spAutoFit/>
          </a:bodyPr>
          <a:lstStyle/>
          <a:p>
            <a:r>
              <a:rPr lang="en-US" sz="1200" dirty="0"/>
              <a:t>1</a:t>
            </a:r>
            <a:endParaRPr lang="en-US" sz="1200" baseline="-25000" dirty="0"/>
          </a:p>
        </p:txBody>
      </p:sp>
      <p:sp>
        <p:nvSpPr>
          <p:cNvPr id="31" name="TextBox 30">
            <a:extLst>
              <a:ext uri="{FF2B5EF4-FFF2-40B4-BE49-F238E27FC236}">
                <a16:creationId xmlns:a16="http://schemas.microsoft.com/office/drawing/2014/main" id="{D04D14FE-CFB5-3043-9449-DEA49F097871}"/>
              </a:ext>
            </a:extLst>
          </p:cNvPr>
          <p:cNvSpPr txBox="1"/>
          <p:nvPr/>
        </p:nvSpPr>
        <p:spPr>
          <a:xfrm>
            <a:off x="8183687" y="1870179"/>
            <a:ext cx="269626" cy="276999"/>
          </a:xfrm>
          <a:prstGeom prst="rect">
            <a:avLst/>
          </a:prstGeom>
          <a:noFill/>
        </p:spPr>
        <p:txBody>
          <a:bodyPr wrap="none" rtlCol="0">
            <a:spAutoFit/>
          </a:bodyPr>
          <a:lstStyle/>
          <a:p>
            <a:r>
              <a:rPr lang="en-US" sz="1200" dirty="0"/>
              <a:t>2</a:t>
            </a:r>
            <a:endParaRPr lang="en-US" sz="1200" baseline="-25000" dirty="0"/>
          </a:p>
        </p:txBody>
      </p:sp>
      <p:sp>
        <p:nvSpPr>
          <p:cNvPr id="32" name="TextBox 31">
            <a:extLst>
              <a:ext uri="{FF2B5EF4-FFF2-40B4-BE49-F238E27FC236}">
                <a16:creationId xmlns:a16="http://schemas.microsoft.com/office/drawing/2014/main" id="{7801545C-4680-C94A-8C71-EF6E30CBAE5E}"/>
              </a:ext>
            </a:extLst>
          </p:cNvPr>
          <p:cNvSpPr txBox="1"/>
          <p:nvPr/>
        </p:nvSpPr>
        <p:spPr>
          <a:xfrm>
            <a:off x="8187457" y="2089547"/>
            <a:ext cx="269626" cy="276999"/>
          </a:xfrm>
          <a:prstGeom prst="rect">
            <a:avLst/>
          </a:prstGeom>
          <a:noFill/>
        </p:spPr>
        <p:txBody>
          <a:bodyPr wrap="none" rtlCol="0">
            <a:spAutoFit/>
          </a:bodyPr>
          <a:lstStyle/>
          <a:p>
            <a:r>
              <a:rPr lang="en-US" sz="1200" dirty="0"/>
              <a:t>3</a:t>
            </a:r>
            <a:endParaRPr lang="en-US" sz="1200" baseline="-25000" dirty="0"/>
          </a:p>
        </p:txBody>
      </p:sp>
      <p:sp>
        <p:nvSpPr>
          <p:cNvPr id="33" name="TextBox 32">
            <a:extLst>
              <a:ext uri="{FF2B5EF4-FFF2-40B4-BE49-F238E27FC236}">
                <a16:creationId xmlns:a16="http://schemas.microsoft.com/office/drawing/2014/main" id="{2EE0E9AC-DC07-214D-8A65-6877EBA32662}"/>
              </a:ext>
            </a:extLst>
          </p:cNvPr>
          <p:cNvSpPr txBox="1"/>
          <p:nvPr/>
        </p:nvSpPr>
        <p:spPr>
          <a:xfrm>
            <a:off x="8182044" y="2318684"/>
            <a:ext cx="269626" cy="276999"/>
          </a:xfrm>
          <a:prstGeom prst="rect">
            <a:avLst/>
          </a:prstGeom>
          <a:noFill/>
        </p:spPr>
        <p:txBody>
          <a:bodyPr wrap="none" rtlCol="0">
            <a:spAutoFit/>
          </a:bodyPr>
          <a:lstStyle/>
          <a:p>
            <a:r>
              <a:rPr lang="en-US" sz="1200" dirty="0"/>
              <a:t>4</a:t>
            </a:r>
            <a:endParaRPr lang="en-US" sz="1200" baseline="-25000" dirty="0"/>
          </a:p>
        </p:txBody>
      </p:sp>
      <p:sp>
        <p:nvSpPr>
          <p:cNvPr id="34" name="TextBox 33">
            <a:extLst>
              <a:ext uri="{FF2B5EF4-FFF2-40B4-BE49-F238E27FC236}">
                <a16:creationId xmlns:a16="http://schemas.microsoft.com/office/drawing/2014/main" id="{982EC640-37CC-AA49-A214-1532F2426299}"/>
              </a:ext>
            </a:extLst>
          </p:cNvPr>
          <p:cNvSpPr txBox="1"/>
          <p:nvPr/>
        </p:nvSpPr>
        <p:spPr>
          <a:xfrm>
            <a:off x="8187457" y="2520336"/>
            <a:ext cx="269626" cy="276999"/>
          </a:xfrm>
          <a:prstGeom prst="rect">
            <a:avLst/>
          </a:prstGeom>
          <a:noFill/>
        </p:spPr>
        <p:txBody>
          <a:bodyPr wrap="none" rtlCol="0">
            <a:spAutoFit/>
          </a:bodyPr>
          <a:lstStyle/>
          <a:p>
            <a:r>
              <a:rPr lang="en-US" sz="1200" dirty="0"/>
              <a:t>5</a:t>
            </a:r>
            <a:endParaRPr lang="en-US" sz="1200" baseline="-25000" dirty="0"/>
          </a:p>
        </p:txBody>
      </p:sp>
      <p:cxnSp>
        <p:nvCxnSpPr>
          <p:cNvPr id="36" name="Straight Connector 161">
            <a:extLst>
              <a:ext uri="{FF2B5EF4-FFF2-40B4-BE49-F238E27FC236}">
                <a16:creationId xmlns:a16="http://schemas.microsoft.com/office/drawing/2014/main" id="{55DECCAC-8F7E-DD4C-86C1-B8741CBEFD40}"/>
              </a:ext>
            </a:extLst>
          </p:cNvPr>
          <p:cNvCxnSpPr>
            <a:cxnSpLocks noChangeShapeType="1"/>
          </p:cNvCxnSpPr>
          <p:nvPr/>
        </p:nvCxnSpPr>
        <p:spPr bwMode="auto">
          <a:xfrm>
            <a:off x="7833916" y="3015207"/>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37" name="TextBox 36">
            <a:extLst>
              <a:ext uri="{FF2B5EF4-FFF2-40B4-BE49-F238E27FC236}">
                <a16:creationId xmlns:a16="http://schemas.microsoft.com/office/drawing/2014/main" id="{B0C4E472-7B67-8A41-8AF0-8409744DAAA1}"/>
              </a:ext>
            </a:extLst>
          </p:cNvPr>
          <p:cNvSpPr txBox="1"/>
          <p:nvPr/>
        </p:nvSpPr>
        <p:spPr>
          <a:xfrm>
            <a:off x="8194205" y="2759491"/>
            <a:ext cx="269626" cy="276999"/>
          </a:xfrm>
          <a:prstGeom prst="rect">
            <a:avLst/>
          </a:prstGeom>
          <a:noFill/>
        </p:spPr>
        <p:txBody>
          <a:bodyPr wrap="none" rtlCol="0">
            <a:spAutoFit/>
          </a:bodyPr>
          <a:lstStyle/>
          <a:p>
            <a:r>
              <a:rPr lang="en-US" sz="1200" dirty="0"/>
              <a:t>6</a:t>
            </a:r>
            <a:endParaRPr lang="en-US" sz="1200" baseline="-25000" dirty="0"/>
          </a:p>
        </p:txBody>
      </p:sp>
      <p:cxnSp>
        <p:nvCxnSpPr>
          <p:cNvPr id="38" name="Straight Connector 160">
            <a:extLst>
              <a:ext uri="{FF2B5EF4-FFF2-40B4-BE49-F238E27FC236}">
                <a16:creationId xmlns:a16="http://schemas.microsoft.com/office/drawing/2014/main" id="{D9A25054-698B-E342-9332-5206425DCEAA}"/>
              </a:ext>
            </a:extLst>
          </p:cNvPr>
          <p:cNvCxnSpPr>
            <a:cxnSpLocks noChangeShapeType="1"/>
          </p:cNvCxnSpPr>
          <p:nvPr/>
        </p:nvCxnSpPr>
        <p:spPr bwMode="auto">
          <a:xfrm>
            <a:off x="7825329" y="4281383"/>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9" name="Straight Connector 161">
            <a:extLst>
              <a:ext uri="{FF2B5EF4-FFF2-40B4-BE49-F238E27FC236}">
                <a16:creationId xmlns:a16="http://schemas.microsoft.com/office/drawing/2014/main" id="{39DFA9AB-1A66-134D-9A53-F49DF6B351F0}"/>
              </a:ext>
            </a:extLst>
          </p:cNvPr>
          <p:cNvCxnSpPr>
            <a:cxnSpLocks noChangeShapeType="1"/>
          </p:cNvCxnSpPr>
          <p:nvPr/>
        </p:nvCxnSpPr>
        <p:spPr bwMode="auto">
          <a:xfrm>
            <a:off x="7825329" y="4487758"/>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40" name="Straight Connector 161">
            <a:extLst>
              <a:ext uri="{FF2B5EF4-FFF2-40B4-BE49-F238E27FC236}">
                <a16:creationId xmlns:a16="http://schemas.microsoft.com/office/drawing/2014/main" id="{9B112103-B537-3946-A68A-28E42281E729}"/>
              </a:ext>
            </a:extLst>
          </p:cNvPr>
          <p:cNvCxnSpPr>
            <a:cxnSpLocks noChangeShapeType="1"/>
          </p:cNvCxnSpPr>
          <p:nvPr/>
        </p:nvCxnSpPr>
        <p:spPr bwMode="auto">
          <a:xfrm>
            <a:off x="7823741" y="4689286"/>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41" name="Straight Connector 161">
            <a:extLst>
              <a:ext uri="{FF2B5EF4-FFF2-40B4-BE49-F238E27FC236}">
                <a16:creationId xmlns:a16="http://schemas.microsoft.com/office/drawing/2014/main" id="{1D70B6B2-E79C-8348-9978-3C9D21210CD1}"/>
              </a:ext>
            </a:extLst>
          </p:cNvPr>
          <p:cNvCxnSpPr>
            <a:cxnSpLocks noChangeShapeType="1"/>
          </p:cNvCxnSpPr>
          <p:nvPr/>
        </p:nvCxnSpPr>
        <p:spPr bwMode="auto">
          <a:xfrm>
            <a:off x="7825329" y="4902382"/>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42" name="Straight Connector 161">
            <a:extLst>
              <a:ext uri="{FF2B5EF4-FFF2-40B4-BE49-F238E27FC236}">
                <a16:creationId xmlns:a16="http://schemas.microsoft.com/office/drawing/2014/main" id="{E5E9013B-0B1C-D14E-AB2A-DEB3BF74AC17}"/>
              </a:ext>
            </a:extLst>
          </p:cNvPr>
          <p:cNvCxnSpPr>
            <a:cxnSpLocks noChangeShapeType="1"/>
          </p:cNvCxnSpPr>
          <p:nvPr/>
        </p:nvCxnSpPr>
        <p:spPr bwMode="auto">
          <a:xfrm>
            <a:off x="7817788" y="5122394"/>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43" name="Straight Connector 161">
            <a:extLst>
              <a:ext uri="{FF2B5EF4-FFF2-40B4-BE49-F238E27FC236}">
                <a16:creationId xmlns:a16="http://schemas.microsoft.com/office/drawing/2014/main" id="{03F615C1-8F49-7947-8B19-46EC29A17BAF}"/>
              </a:ext>
            </a:extLst>
          </p:cNvPr>
          <p:cNvCxnSpPr>
            <a:cxnSpLocks noChangeShapeType="1"/>
          </p:cNvCxnSpPr>
          <p:nvPr/>
        </p:nvCxnSpPr>
        <p:spPr bwMode="auto">
          <a:xfrm>
            <a:off x="7825329" y="5335490"/>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44" name="Straight Connector 161">
            <a:extLst>
              <a:ext uri="{FF2B5EF4-FFF2-40B4-BE49-F238E27FC236}">
                <a16:creationId xmlns:a16="http://schemas.microsoft.com/office/drawing/2014/main" id="{EAB49338-A212-314A-85A9-DA0C283BF411}"/>
              </a:ext>
            </a:extLst>
          </p:cNvPr>
          <p:cNvCxnSpPr>
            <a:cxnSpLocks noChangeShapeType="1"/>
          </p:cNvCxnSpPr>
          <p:nvPr/>
        </p:nvCxnSpPr>
        <p:spPr bwMode="auto">
          <a:xfrm>
            <a:off x="7824534" y="5563158"/>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45" name="TextBox 44">
            <a:extLst>
              <a:ext uri="{FF2B5EF4-FFF2-40B4-BE49-F238E27FC236}">
                <a16:creationId xmlns:a16="http://schemas.microsoft.com/office/drawing/2014/main" id="{89240C21-FF70-3D47-B563-DAA6AF5E7624}"/>
              </a:ext>
            </a:extLst>
          </p:cNvPr>
          <p:cNvSpPr txBox="1"/>
          <p:nvPr/>
        </p:nvSpPr>
        <p:spPr>
          <a:xfrm>
            <a:off x="8181053" y="4256679"/>
            <a:ext cx="269626" cy="276999"/>
          </a:xfrm>
          <a:prstGeom prst="rect">
            <a:avLst/>
          </a:prstGeom>
          <a:noFill/>
        </p:spPr>
        <p:txBody>
          <a:bodyPr wrap="none" rtlCol="0">
            <a:spAutoFit/>
          </a:bodyPr>
          <a:lstStyle/>
          <a:p>
            <a:r>
              <a:rPr lang="en-US" sz="1200" dirty="0"/>
              <a:t>0</a:t>
            </a:r>
            <a:endParaRPr lang="en-US" sz="1200" baseline="-25000" dirty="0"/>
          </a:p>
        </p:txBody>
      </p:sp>
      <p:sp>
        <p:nvSpPr>
          <p:cNvPr id="46" name="TextBox 45">
            <a:extLst>
              <a:ext uri="{FF2B5EF4-FFF2-40B4-BE49-F238E27FC236}">
                <a16:creationId xmlns:a16="http://schemas.microsoft.com/office/drawing/2014/main" id="{6A37EF5E-BA04-A745-A984-6BA55D46E6B7}"/>
              </a:ext>
            </a:extLst>
          </p:cNvPr>
          <p:cNvSpPr txBox="1"/>
          <p:nvPr/>
        </p:nvSpPr>
        <p:spPr>
          <a:xfrm>
            <a:off x="8176214" y="4437492"/>
            <a:ext cx="269626" cy="276999"/>
          </a:xfrm>
          <a:prstGeom prst="rect">
            <a:avLst/>
          </a:prstGeom>
          <a:noFill/>
        </p:spPr>
        <p:txBody>
          <a:bodyPr wrap="none" rtlCol="0">
            <a:spAutoFit/>
          </a:bodyPr>
          <a:lstStyle/>
          <a:p>
            <a:r>
              <a:rPr lang="en-US" sz="1200" dirty="0"/>
              <a:t>1</a:t>
            </a:r>
            <a:endParaRPr lang="en-US" sz="1200" baseline="-25000" dirty="0"/>
          </a:p>
        </p:txBody>
      </p:sp>
      <p:sp>
        <p:nvSpPr>
          <p:cNvPr id="47" name="TextBox 46">
            <a:extLst>
              <a:ext uri="{FF2B5EF4-FFF2-40B4-BE49-F238E27FC236}">
                <a16:creationId xmlns:a16="http://schemas.microsoft.com/office/drawing/2014/main" id="{711472AF-31E1-6D4F-852B-AE7DAE9C57DB}"/>
              </a:ext>
            </a:extLst>
          </p:cNvPr>
          <p:cNvSpPr txBox="1"/>
          <p:nvPr/>
        </p:nvSpPr>
        <p:spPr>
          <a:xfrm>
            <a:off x="8181053" y="4657285"/>
            <a:ext cx="269626" cy="276999"/>
          </a:xfrm>
          <a:prstGeom prst="rect">
            <a:avLst/>
          </a:prstGeom>
          <a:noFill/>
        </p:spPr>
        <p:txBody>
          <a:bodyPr wrap="none" rtlCol="0">
            <a:spAutoFit/>
          </a:bodyPr>
          <a:lstStyle/>
          <a:p>
            <a:r>
              <a:rPr lang="en-US" sz="1200" dirty="0"/>
              <a:t>2</a:t>
            </a:r>
            <a:endParaRPr lang="en-US" sz="1200" baseline="-25000" dirty="0"/>
          </a:p>
        </p:txBody>
      </p:sp>
      <p:sp>
        <p:nvSpPr>
          <p:cNvPr id="48" name="TextBox 47">
            <a:extLst>
              <a:ext uri="{FF2B5EF4-FFF2-40B4-BE49-F238E27FC236}">
                <a16:creationId xmlns:a16="http://schemas.microsoft.com/office/drawing/2014/main" id="{28437132-56B8-DF47-B270-E158D695D633}"/>
              </a:ext>
            </a:extLst>
          </p:cNvPr>
          <p:cNvSpPr txBox="1"/>
          <p:nvPr/>
        </p:nvSpPr>
        <p:spPr>
          <a:xfrm>
            <a:off x="8184823" y="4876653"/>
            <a:ext cx="269626" cy="276999"/>
          </a:xfrm>
          <a:prstGeom prst="rect">
            <a:avLst/>
          </a:prstGeom>
          <a:noFill/>
        </p:spPr>
        <p:txBody>
          <a:bodyPr wrap="none" rtlCol="0">
            <a:spAutoFit/>
          </a:bodyPr>
          <a:lstStyle/>
          <a:p>
            <a:r>
              <a:rPr lang="en-US" sz="1200" dirty="0"/>
              <a:t>3</a:t>
            </a:r>
            <a:endParaRPr lang="en-US" sz="1200" baseline="-25000" dirty="0"/>
          </a:p>
        </p:txBody>
      </p:sp>
      <p:sp>
        <p:nvSpPr>
          <p:cNvPr id="49" name="TextBox 48">
            <a:extLst>
              <a:ext uri="{FF2B5EF4-FFF2-40B4-BE49-F238E27FC236}">
                <a16:creationId xmlns:a16="http://schemas.microsoft.com/office/drawing/2014/main" id="{94CC3CCE-5DFC-EC49-BBA7-BA4A7924BD65}"/>
              </a:ext>
            </a:extLst>
          </p:cNvPr>
          <p:cNvSpPr txBox="1"/>
          <p:nvPr/>
        </p:nvSpPr>
        <p:spPr>
          <a:xfrm>
            <a:off x="8179410" y="5105790"/>
            <a:ext cx="269626" cy="276999"/>
          </a:xfrm>
          <a:prstGeom prst="rect">
            <a:avLst/>
          </a:prstGeom>
          <a:noFill/>
        </p:spPr>
        <p:txBody>
          <a:bodyPr wrap="none" rtlCol="0">
            <a:spAutoFit/>
          </a:bodyPr>
          <a:lstStyle/>
          <a:p>
            <a:r>
              <a:rPr lang="en-US" sz="1200" dirty="0"/>
              <a:t>4</a:t>
            </a:r>
            <a:endParaRPr lang="en-US" sz="1200" baseline="-25000" dirty="0"/>
          </a:p>
        </p:txBody>
      </p:sp>
      <p:sp>
        <p:nvSpPr>
          <p:cNvPr id="50" name="TextBox 49">
            <a:extLst>
              <a:ext uri="{FF2B5EF4-FFF2-40B4-BE49-F238E27FC236}">
                <a16:creationId xmlns:a16="http://schemas.microsoft.com/office/drawing/2014/main" id="{A0054B5A-4955-124B-BE57-B77DB771E6F4}"/>
              </a:ext>
            </a:extLst>
          </p:cNvPr>
          <p:cNvSpPr txBox="1"/>
          <p:nvPr/>
        </p:nvSpPr>
        <p:spPr>
          <a:xfrm>
            <a:off x="8184823" y="5307442"/>
            <a:ext cx="269626" cy="276999"/>
          </a:xfrm>
          <a:prstGeom prst="rect">
            <a:avLst/>
          </a:prstGeom>
          <a:noFill/>
        </p:spPr>
        <p:txBody>
          <a:bodyPr wrap="none" rtlCol="0">
            <a:spAutoFit/>
          </a:bodyPr>
          <a:lstStyle/>
          <a:p>
            <a:r>
              <a:rPr lang="en-US" sz="1200" dirty="0"/>
              <a:t>5</a:t>
            </a:r>
            <a:endParaRPr lang="en-US" sz="1200" baseline="-25000" dirty="0"/>
          </a:p>
        </p:txBody>
      </p:sp>
      <p:cxnSp>
        <p:nvCxnSpPr>
          <p:cNvPr id="51" name="Straight Connector 161">
            <a:extLst>
              <a:ext uri="{FF2B5EF4-FFF2-40B4-BE49-F238E27FC236}">
                <a16:creationId xmlns:a16="http://schemas.microsoft.com/office/drawing/2014/main" id="{B0F9724F-7D6E-2A4F-91C8-555779A4B059}"/>
              </a:ext>
            </a:extLst>
          </p:cNvPr>
          <p:cNvCxnSpPr>
            <a:cxnSpLocks noChangeShapeType="1"/>
          </p:cNvCxnSpPr>
          <p:nvPr/>
        </p:nvCxnSpPr>
        <p:spPr bwMode="auto">
          <a:xfrm>
            <a:off x="7831282" y="5802313"/>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52" name="TextBox 51">
            <a:extLst>
              <a:ext uri="{FF2B5EF4-FFF2-40B4-BE49-F238E27FC236}">
                <a16:creationId xmlns:a16="http://schemas.microsoft.com/office/drawing/2014/main" id="{16C243A6-261D-194D-9F5E-739089292B1D}"/>
              </a:ext>
            </a:extLst>
          </p:cNvPr>
          <p:cNvSpPr txBox="1"/>
          <p:nvPr/>
        </p:nvSpPr>
        <p:spPr>
          <a:xfrm>
            <a:off x="8191571" y="5546597"/>
            <a:ext cx="269626" cy="276999"/>
          </a:xfrm>
          <a:prstGeom prst="rect">
            <a:avLst/>
          </a:prstGeom>
          <a:noFill/>
        </p:spPr>
        <p:txBody>
          <a:bodyPr wrap="none" rtlCol="0">
            <a:spAutoFit/>
          </a:bodyPr>
          <a:lstStyle/>
          <a:p>
            <a:r>
              <a:rPr lang="en-US" sz="1200" dirty="0"/>
              <a:t>6</a:t>
            </a:r>
            <a:endParaRPr lang="en-US" sz="1200" baseline="-25000" dirty="0"/>
          </a:p>
        </p:txBody>
      </p:sp>
      <p:cxnSp>
        <p:nvCxnSpPr>
          <p:cNvPr id="69" name="Straight Connector 161">
            <a:extLst>
              <a:ext uri="{FF2B5EF4-FFF2-40B4-BE49-F238E27FC236}">
                <a16:creationId xmlns:a16="http://schemas.microsoft.com/office/drawing/2014/main" id="{30793BCC-4271-6346-84BB-3015A125FE07}"/>
              </a:ext>
            </a:extLst>
          </p:cNvPr>
          <p:cNvCxnSpPr>
            <a:cxnSpLocks noChangeShapeType="1"/>
          </p:cNvCxnSpPr>
          <p:nvPr/>
        </p:nvCxnSpPr>
        <p:spPr bwMode="auto">
          <a:xfrm>
            <a:off x="7825264" y="5802200"/>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70" name="Straight Connector 161">
            <a:extLst>
              <a:ext uri="{FF2B5EF4-FFF2-40B4-BE49-F238E27FC236}">
                <a16:creationId xmlns:a16="http://schemas.microsoft.com/office/drawing/2014/main" id="{ED6B087E-D3F1-5A47-9F0B-08C5C1398707}"/>
              </a:ext>
            </a:extLst>
          </p:cNvPr>
          <p:cNvCxnSpPr>
            <a:cxnSpLocks noChangeShapeType="1"/>
          </p:cNvCxnSpPr>
          <p:nvPr/>
        </p:nvCxnSpPr>
        <p:spPr bwMode="auto">
          <a:xfrm>
            <a:off x="7832805" y="6015296"/>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71" name="Straight Connector 161">
            <a:extLst>
              <a:ext uri="{FF2B5EF4-FFF2-40B4-BE49-F238E27FC236}">
                <a16:creationId xmlns:a16="http://schemas.microsoft.com/office/drawing/2014/main" id="{01C2ADE7-6687-B944-BFCC-3D32AD3B300B}"/>
              </a:ext>
            </a:extLst>
          </p:cNvPr>
          <p:cNvCxnSpPr>
            <a:cxnSpLocks noChangeShapeType="1"/>
          </p:cNvCxnSpPr>
          <p:nvPr/>
        </p:nvCxnSpPr>
        <p:spPr bwMode="auto">
          <a:xfrm>
            <a:off x="7832010" y="6242964"/>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72" name="TextBox 71">
            <a:extLst>
              <a:ext uri="{FF2B5EF4-FFF2-40B4-BE49-F238E27FC236}">
                <a16:creationId xmlns:a16="http://schemas.microsoft.com/office/drawing/2014/main" id="{88EEE5E8-D43C-8449-9623-95047DFAFCDA}"/>
              </a:ext>
            </a:extLst>
          </p:cNvPr>
          <p:cNvSpPr txBox="1"/>
          <p:nvPr/>
        </p:nvSpPr>
        <p:spPr>
          <a:xfrm>
            <a:off x="8186886" y="5785596"/>
            <a:ext cx="269626" cy="276999"/>
          </a:xfrm>
          <a:prstGeom prst="rect">
            <a:avLst/>
          </a:prstGeom>
          <a:noFill/>
        </p:spPr>
        <p:txBody>
          <a:bodyPr wrap="none" rtlCol="0">
            <a:spAutoFit/>
          </a:bodyPr>
          <a:lstStyle/>
          <a:p>
            <a:r>
              <a:rPr lang="en-US" sz="1200" dirty="0"/>
              <a:t>7</a:t>
            </a:r>
            <a:endParaRPr lang="en-US" sz="1200" baseline="-25000" dirty="0"/>
          </a:p>
        </p:txBody>
      </p:sp>
      <p:sp>
        <p:nvSpPr>
          <p:cNvPr id="73" name="TextBox 72">
            <a:extLst>
              <a:ext uri="{FF2B5EF4-FFF2-40B4-BE49-F238E27FC236}">
                <a16:creationId xmlns:a16="http://schemas.microsoft.com/office/drawing/2014/main" id="{5AEA1469-8C05-3047-968E-9D30D77D5FDA}"/>
              </a:ext>
            </a:extLst>
          </p:cNvPr>
          <p:cNvSpPr txBox="1"/>
          <p:nvPr/>
        </p:nvSpPr>
        <p:spPr>
          <a:xfrm>
            <a:off x="8192299" y="5987248"/>
            <a:ext cx="269626" cy="276999"/>
          </a:xfrm>
          <a:prstGeom prst="rect">
            <a:avLst/>
          </a:prstGeom>
          <a:noFill/>
        </p:spPr>
        <p:txBody>
          <a:bodyPr wrap="none" rtlCol="0">
            <a:spAutoFit/>
          </a:bodyPr>
          <a:lstStyle/>
          <a:p>
            <a:r>
              <a:rPr lang="en-US" sz="1200" dirty="0"/>
              <a:t>8</a:t>
            </a:r>
            <a:endParaRPr lang="en-US" sz="1200" baseline="-25000" dirty="0"/>
          </a:p>
        </p:txBody>
      </p:sp>
      <p:cxnSp>
        <p:nvCxnSpPr>
          <p:cNvPr id="74" name="Straight Connector 161">
            <a:extLst>
              <a:ext uri="{FF2B5EF4-FFF2-40B4-BE49-F238E27FC236}">
                <a16:creationId xmlns:a16="http://schemas.microsoft.com/office/drawing/2014/main" id="{7683A1F8-230A-AD4C-819B-11C5CC982016}"/>
              </a:ext>
            </a:extLst>
          </p:cNvPr>
          <p:cNvCxnSpPr>
            <a:cxnSpLocks noChangeShapeType="1"/>
          </p:cNvCxnSpPr>
          <p:nvPr/>
        </p:nvCxnSpPr>
        <p:spPr bwMode="auto">
          <a:xfrm>
            <a:off x="7838758" y="6482119"/>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75" name="TextBox 74">
            <a:extLst>
              <a:ext uri="{FF2B5EF4-FFF2-40B4-BE49-F238E27FC236}">
                <a16:creationId xmlns:a16="http://schemas.microsoft.com/office/drawing/2014/main" id="{02FBF61B-84E3-4443-9D0A-8370D5F1C04C}"/>
              </a:ext>
            </a:extLst>
          </p:cNvPr>
          <p:cNvSpPr txBox="1"/>
          <p:nvPr/>
        </p:nvSpPr>
        <p:spPr>
          <a:xfrm>
            <a:off x="8199047" y="6226403"/>
            <a:ext cx="269626" cy="276999"/>
          </a:xfrm>
          <a:prstGeom prst="rect">
            <a:avLst/>
          </a:prstGeom>
          <a:noFill/>
        </p:spPr>
        <p:txBody>
          <a:bodyPr wrap="none" rtlCol="0">
            <a:spAutoFit/>
          </a:bodyPr>
          <a:lstStyle/>
          <a:p>
            <a:r>
              <a:rPr lang="en-US" sz="1200" dirty="0"/>
              <a:t>9</a:t>
            </a:r>
            <a:endParaRPr lang="en-US" sz="1200" baseline="-25000" dirty="0"/>
          </a:p>
        </p:txBody>
      </p:sp>
      <p:cxnSp>
        <p:nvCxnSpPr>
          <p:cNvPr id="77" name="Straight Connector 161">
            <a:extLst>
              <a:ext uri="{FF2B5EF4-FFF2-40B4-BE49-F238E27FC236}">
                <a16:creationId xmlns:a16="http://schemas.microsoft.com/office/drawing/2014/main" id="{55C7DA4D-1C5B-354A-963C-A2717ED58529}"/>
              </a:ext>
            </a:extLst>
          </p:cNvPr>
          <p:cNvCxnSpPr>
            <a:cxnSpLocks noChangeShapeType="1"/>
          </p:cNvCxnSpPr>
          <p:nvPr/>
        </p:nvCxnSpPr>
        <p:spPr bwMode="auto">
          <a:xfrm>
            <a:off x="7826248" y="6713209"/>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78" name="TextBox 77">
            <a:extLst>
              <a:ext uri="{FF2B5EF4-FFF2-40B4-BE49-F238E27FC236}">
                <a16:creationId xmlns:a16="http://schemas.microsoft.com/office/drawing/2014/main" id="{E93F1621-86EF-1D49-AF1B-7D4CE3109A01}"/>
              </a:ext>
            </a:extLst>
          </p:cNvPr>
          <p:cNvSpPr txBox="1"/>
          <p:nvPr/>
        </p:nvSpPr>
        <p:spPr>
          <a:xfrm>
            <a:off x="8146679" y="6457493"/>
            <a:ext cx="463921" cy="276999"/>
          </a:xfrm>
          <a:prstGeom prst="rect">
            <a:avLst/>
          </a:prstGeom>
          <a:noFill/>
        </p:spPr>
        <p:txBody>
          <a:bodyPr wrap="square" rtlCol="0">
            <a:spAutoFit/>
          </a:bodyPr>
          <a:lstStyle/>
          <a:p>
            <a:r>
              <a:rPr lang="en-US" sz="1200" dirty="0"/>
              <a:t>10</a:t>
            </a:r>
            <a:endParaRPr lang="en-US" sz="1200" baseline="-25000" dirty="0"/>
          </a:p>
        </p:txBody>
      </p:sp>
      <p:sp>
        <p:nvSpPr>
          <p:cNvPr id="11" name="Rectangle 10">
            <a:extLst>
              <a:ext uri="{FF2B5EF4-FFF2-40B4-BE49-F238E27FC236}">
                <a16:creationId xmlns:a16="http://schemas.microsoft.com/office/drawing/2014/main" id="{92586CC9-5A04-F446-BB99-34E077FA9636}"/>
              </a:ext>
            </a:extLst>
          </p:cNvPr>
          <p:cNvSpPr/>
          <p:nvPr/>
        </p:nvSpPr>
        <p:spPr bwMode="auto">
          <a:xfrm>
            <a:off x="7823439" y="1468202"/>
            <a:ext cx="1021714" cy="1306262"/>
          </a:xfrm>
          <a:prstGeom prst="rect">
            <a:avLst/>
          </a:prstGeom>
          <a:noFill/>
          <a:ln w="508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80" name="Rectangle 79">
            <a:extLst>
              <a:ext uri="{FF2B5EF4-FFF2-40B4-BE49-F238E27FC236}">
                <a16:creationId xmlns:a16="http://schemas.microsoft.com/office/drawing/2014/main" id="{0007CDB3-78C8-3D48-A83C-D77F7A8D5EFF}"/>
              </a:ext>
            </a:extLst>
          </p:cNvPr>
          <p:cNvSpPr/>
          <p:nvPr/>
        </p:nvSpPr>
        <p:spPr bwMode="auto">
          <a:xfrm>
            <a:off x="7809945" y="4254618"/>
            <a:ext cx="1021714" cy="249371"/>
          </a:xfrm>
          <a:prstGeom prst="rect">
            <a:avLst/>
          </a:prstGeom>
          <a:noFill/>
          <a:ln w="50800"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81" name="Rectangle 80">
            <a:extLst>
              <a:ext uri="{FF2B5EF4-FFF2-40B4-BE49-F238E27FC236}">
                <a16:creationId xmlns:a16="http://schemas.microsoft.com/office/drawing/2014/main" id="{01433BE2-063E-E34E-B4AB-1B6B6DD18C6B}"/>
              </a:ext>
            </a:extLst>
          </p:cNvPr>
          <p:cNvSpPr/>
          <p:nvPr/>
        </p:nvSpPr>
        <p:spPr bwMode="auto">
          <a:xfrm>
            <a:off x="7827779" y="6478780"/>
            <a:ext cx="1021714" cy="249371"/>
          </a:xfrm>
          <a:prstGeom prst="rect">
            <a:avLst/>
          </a:prstGeom>
          <a:noFill/>
          <a:ln w="50800"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54" name="Rounded Rectangle 53">
            <a:extLst>
              <a:ext uri="{FF2B5EF4-FFF2-40B4-BE49-F238E27FC236}">
                <a16:creationId xmlns:a16="http://schemas.microsoft.com/office/drawing/2014/main" id="{E706573B-E150-4B40-AB28-52E239C1F6FF}"/>
              </a:ext>
            </a:extLst>
          </p:cNvPr>
          <p:cNvSpPr/>
          <p:nvPr/>
        </p:nvSpPr>
        <p:spPr bwMode="auto">
          <a:xfrm>
            <a:off x="4584088" y="4814859"/>
            <a:ext cx="3200400" cy="838200"/>
          </a:xfrm>
          <a:prstGeom prst="roundRect">
            <a:avLst/>
          </a:prstGeom>
          <a:solidFill>
            <a:schemeClr val="accent1">
              <a:lumMod val="20000"/>
              <a:lumOff val="80000"/>
            </a:schemeClr>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rgbClr val="0432FF"/>
                </a:solidFill>
                <a:effectLst/>
                <a:latin typeface="Arial" pitchFamily="34" charset="0"/>
              </a:rPr>
              <a:t>Different strides</a:t>
            </a:r>
            <a:r>
              <a:rPr kumimoji="0" lang="en-US" sz="2000" b="0" i="0" u="none" strike="noStrike" cap="none" normalizeH="0" baseline="0" dirty="0">
                <a:ln>
                  <a:noFill/>
                </a:ln>
                <a:solidFill>
                  <a:schemeClr val="tx1"/>
                </a:solidFill>
                <a:effectLst/>
                <a:latin typeface="Arial" pitchFamily="34" charset="0"/>
              </a:rPr>
              <a:t> can lead to </a:t>
            </a:r>
            <a:r>
              <a:rPr kumimoji="0" lang="en-US" sz="2000" b="0" i="0" u="none" strike="noStrike" cap="none" normalizeH="0" baseline="0" dirty="0">
                <a:ln>
                  <a:noFill/>
                </a:ln>
                <a:solidFill>
                  <a:srgbClr val="FF0000"/>
                </a:solidFill>
                <a:effectLst/>
                <a:latin typeface="Arial" pitchFamily="34" charset="0"/>
              </a:rPr>
              <a:t>bank</a:t>
            </a:r>
            <a:r>
              <a:rPr kumimoji="0" lang="en-US" sz="2000" b="0" i="0" u="none" strike="noStrike" cap="none" normalizeH="0" dirty="0">
                <a:ln>
                  <a:noFill/>
                </a:ln>
                <a:solidFill>
                  <a:srgbClr val="FF0000"/>
                </a:solidFill>
                <a:effectLst/>
                <a:latin typeface="Arial" pitchFamily="34" charset="0"/>
              </a:rPr>
              <a:t> conflicts</a:t>
            </a:r>
            <a:endParaRPr kumimoji="0" lang="en-US" sz="2000" b="0" i="0" u="none" strike="noStrike" cap="none" normalizeH="0" baseline="0" dirty="0">
              <a:ln>
                <a:noFill/>
              </a:ln>
              <a:solidFill>
                <a:srgbClr val="FF0000"/>
              </a:solidFill>
              <a:effectLst/>
              <a:latin typeface="Arial" pitchFamily="34" charset="0"/>
            </a:endParaRPr>
          </a:p>
        </p:txBody>
      </p:sp>
      <p:sp>
        <p:nvSpPr>
          <p:cNvPr id="55" name="Rounded Rectangle 54">
            <a:extLst>
              <a:ext uri="{FF2B5EF4-FFF2-40B4-BE49-F238E27FC236}">
                <a16:creationId xmlns:a16="http://schemas.microsoft.com/office/drawing/2014/main" id="{9F3A6A96-10A7-6B49-B55A-0EB53CBEB428}"/>
              </a:ext>
            </a:extLst>
          </p:cNvPr>
          <p:cNvSpPr/>
          <p:nvPr/>
        </p:nvSpPr>
        <p:spPr bwMode="auto">
          <a:xfrm>
            <a:off x="4050688" y="5805459"/>
            <a:ext cx="4114800" cy="609600"/>
          </a:xfrm>
          <a:prstGeom prst="roundRect">
            <a:avLst/>
          </a:prstGeom>
          <a:solidFill>
            <a:schemeClr val="accent1">
              <a:lumMod val="20000"/>
              <a:lumOff val="80000"/>
            </a:schemeClr>
          </a:solid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rgbClr val="00B050"/>
                </a:solidFill>
                <a:effectLst/>
                <a:latin typeface="Arial" pitchFamily="34" charset="0"/>
              </a:rPr>
              <a:t>How do we minimize them?</a:t>
            </a:r>
          </a:p>
        </p:txBody>
      </p:sp>
    </p:spTree>
    <p:extLst>
      <p:ext uri="{BB962C8B-B14F-4D97-AF65-F5344CB8AC3E}">
        <p14:creationId xmlns:p14="http://schemas.microsoft.com/office/powerpoint/2010/main" val="2744442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a:extLst>
              <a:ext uri="{FF2B5EF4-FFF2-40B4-BE49-F238E27FC236}">
                <a16:creationId xmlns:a16="http://schemas.microsoft.com/office/drawing/2014/main" id="{F1C95EDA-AC29-684C-AAF8-DED420D175EA}"/>
              </a:ext>
            </a:extLst>
          </p:cNvPr>
          <p:cNvSpPr>
            <a:spLocks noGrp="1"/>
          </p:cNvSpPr>
          <p:nvPr>
            <p:ph type="title"/>
          </p:nvPr>
        </p:nvSpPr>
        <p:spPr/>
        <p:txBody>
          <a:bodyPr/>
          <a:lstStyle/>
          <a:p>
            <a:r>
              <a:rPr lang="en-US" altLang="en-US" dirty="0">
                <a:ea typeface="ＭＳ Ｐゴシック" panose="020B0600070205080204" pitchFamily="34" charset="-128"/>
              </a:rPr>
              <a:t>Recall: Memory Banking</a:t>
            </a:r>
          </a:p>
        </p:txBody>
      </p:sp>
      <p:sp>
        <p:nvSpPr>
          <p:cNvPr id="105474" name="Content Placeholder 2">
            <a:extLst>
              <a:ext uri="{FF2B5EF4-FFF2-40B4-BE49-F238E27FC236}">
                <a16:creationId xmlns:a16="http://schemas.microsoft.com/office/drawing/2014/main" id="{CCE68789-72F4-6644-AE87-2CD36825EFB9}"/>
              </a:ext>
            </a:extLst>
          </p:cNvPr>
          <p:cNvSpPr>
            <a:spLocks noGrp="1"/>
          </p:cNvSpPr>
          <p:nvPr>
            <p:ph idx="1"/>
          </p:nvPr>
        </p:nvSpPr>
        <p:spPr>
          <a:xfrm>
            <a:off x="228600" y="914400"/>
            <a:ext cx="8915400" cy="5276850"/>
          </a:xfrm>
        </p:spPr>
        <p:txBody>
          <a:bodyPr/>
          <a:lstStyle/>
          <a:p>
            <a:r>
              <a:rPr lang="en-US" altLang="en-US" sz="2200" dirty="0">
                <a:ea typeface="ＭＳ Ｐゴシック" panose="020B0600070205080204" pitchFamily="34" charset="-128"/>
              </a:rPr>
              <a:t>Memory is divided into </a:t>
            </a:r>
            <a:r>
              <a:rPr lang="en-US" altLang="en-US" sz="2200" dirty="0">
                <a:solidFill>
                  <a:srgbClr val="FF0000"/>
                </a:solidFill>
                <a:ea typeface="ＭＳ Ｐゴシック" panose="020B0600070205080204" pitchFamily="34" charset="-128"/>
              </a:rPr>
              <a:t>banks</a:t>
            </a:r>
            <a:r>
              <a:rPr lang="en-US" altLang="en-US" sz="2200" dirty="0">
                <a:ea typeface="ＭＳ Ｐゴシック" panose="020B0600070205080204" pitchFamily="34" charset="-128"/>
              </a:rPr>
              <a:t> that can be accessed independently; banks share address and data buses (to minimize pin cost)</a:t>
            </a:r>
          </a:p>
          <a:p>
            <a:r>
              <a:rPr lang="en-US" altLang="en-US" sz="2200" dirty="0">
                <a:ea typeface="ＭＳ Ｐゴシック" panose="020B0600070205080204" pitchFamily="34" charset="-128"/>
              </a:rPr>
              <a:t>Can start and complete one bank access per cycle</a:t>
            </a:r>
          </a:p>
          <a:p>
            <a:r>
              <a:rPr lang="en-US" altLang="en-US" sz="2200" dirty="0">
                <a:solidFill>
                  <a:srgbClr val="0000FF"/>
                </a:solidFill>
                <a:ea typeface="ＭＳ Ｐゴシック" panose="020B0600070205080204" pitchFamily="34" charset="-128"/>
              </a:rPr>
              <a:t>Can sustain N concurrent accesses if all N go to different banks</a:t>
            </a:r>
          </a:p>
          <a:p>
            <a:endParaRPr lang="en-US" altLang="en-US" dirty="0">
              <a:ea typeface="ＭＳ Ｐゴシック" panose="020B0600070205080204" pitchFamily="34" charset="-128"/>
            </a:endParaRPr>
          </a:p>
        </p:txBody>
      </p:sp>
      <p:sp>
        <p:nvSpPr>
          <p:cNvPr id="54275" name="Slide Number Placeholder 3">
            <a:extLst>
              <a:ext uri="{FF2B5EF4-FFF2-40B4-BE49-F238E27FC236}">
                <a16:creationId xmlns:a16="http://schemas.microsoft.com/office/drawing/2014/main" id="{5C1472BE-C87F-FF47-B007-6FBF524EC0E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1EFEF7E6-4500-3848-958D-931E690D888C}" type="slidenum">
              <a:rPr lang="en-US" altLang="en-US" sz="1600">
                <a:solidFill>
                  <a:srgbClr val="000000"/>
                </a:solidFill>
                <a:latin typeface="Garamond" panose="02020404030301010803" pitchFamily="18" charset="0"/>
              </a:rPr>
              <a:pPr eaLnBrk="1" hangingPunct="1"/>
              <a:t>22</a:t>
            </a:fld>
            <a:endParaRPr lang="en-US" altLang="en-US" sz="1600">
              <a:solidFill>
                <a:srgbClr val="000000"/>
              </a:solidFill>
              <a:latin typeface="Garamond" panose="02020404030301010803" pitchFamily="18" charset="0"/>
            </a:endParaRPr>
          </a:p>
        </p:txBody>
      </p:sp>
      <p:sp>
        <p:nvSpPr>
          <p:cNvPr id="54276" name="Rectangle 3">
            <a:extLst>
              <a:ext uri="{FF2B5EF4-FFF2-40B4-BE49-F238E27FC236}">
                <a16:creationId xmlns:a16="http://schemas.microsoft.com/office/drawing/2014/main" id="{EA5B4C1E-57EA-0F4D-A60E-027079698E12}"/>
              </a:ext>
            </a:extLst>
          </p:cNvPr>
          <p:cNvSpPr>
            <a:spLocks noChangeArrowheads="1"/>
          </p:cNvSpPr>
          <p:nvPr/>
        </p:nvSpPr>
        <p:spPr bwMode="auto">
          <a:xfrm>
            <a:off x="615950" y="2517775"/>
            <a:ext cx="1206500" cy="1054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Bank</a:t>
            </a:r>
          </a:p>
          <a:p>
            <a:pPr eaLnBrk="1" hangingPunct="1"/>
            <a:r>
              <a:rPr lang="en-US" altLang="en-US" sz="1800">
                <a:solidFill>
                  <a:srgbClr val="000000"/>
                </a:solidFill>
                <a:latin typeface="Times New Roman" panose="02020603050405020304" pitchFamily="18" charset="0"/>
              </a:rPr>
              <a:t>0</a:t>
            </a:r>
          </a:p>
        </p:txBody>
      </p:sp>
      <p:sp>
        <p:nvSpPr>
          <p:cNvPr id="54277" name="Rectangle 4">
            <a:extLst>
              <a:ext uri="{FF2B5EF4-FFF2-40B4-BE49-F238E27FC236}">
                <a16:creationId xmlns:a16="http://schemas.microsoft.com/office/drawing/2014/main" id="{448A0A1F-2EFF-9F42-8D07-E69C1976AED9}"/>
              </a:ext>
            </a:extLst>
          </p:cNvPr>
          <p:cNvSpPr>
            <a:spLocks noChangeArrowheads="1"/>
          </p:cNvSpPr>
          <p:nvPr/>
        </p:nvSpPr>
        <p:spPr bwMode="auto">
          <a:xfrm>
            <a:off x="1911350" y="2517775"/>
            <a:ext cx="1206500" cy="1054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Bank</a:t>
            </a:r>
          </a:p>
          <a:p>
            <a:pPr eaLnBrk="1" hangingPunct="1"/>
            <a:r>
              <a:rPr lang="en-US" altLang="en-US" sz="1800">
                <a:solidFill>
                  <a:srgbClr val="000000"/>
                </a:solidFill>
                <a:latin typeface="Times New Roman" panose="02020603050405020304" pitchFamily="18" charset="0"/>
              </a:rPr>
              <a:t>1</a:t>
            </a:r>
          </a:p>
        </p:txBody>
      </p:sp>
      <p:sp>
        <p:nvSpPr>
          <p:cNvPr id="54278" name="Line 5">
            <a:extLst>
              <a:ext uri="{FF2B5EF4-FFF2-40B4-BE49-F238E27FC236}">
                <a16:creationId xmlns:a16="http://schemas.microsoft.com/office/drawing/2014/main" id="{BD61D7F9-0F63-B24D-859D-79841BE42CEC}"/>
              </a:ext>
            </a:extLst>
          </p:cNvPr>
          <p:cNvSpPr>
            <a:spLocks noChangeShapeType="1"/>
          </p:cNvSpPr>
          <p:nvPr/>
        </p:nvSpPr>
        <p:spPr bwMode="auto">
          <a:xfrm>
            <a:off x="4510088" y="2968625"/>
            <a:ext cx="2438400" cy="0"/>
          </a:xfrm>
          <a:prstGeom prst="line">
            <a:avLst/>
          </a:prstGeom>
          <a:noFill/>
          <a:ln w="5080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54279" name="Rectangle 6">
            <a:extLst>
              <a:ext uri="{FF2B5EF4-FFF2-40B4-BE49-F238E27FC236}">
                <a16:creationId xmlns:a16="http://schemas.microsoft.com/office/drawing/2014/main" id="{E2C98B11-6C9D-9B4D-827A-541A7C464F0B}"/>
              </a:ext>
            </a:extLst>
          </p:cNvPr>
          <p:cNvSpPr>
            <a:spLocks noChangeArrowheads="1"/>
          </p:cNvSpPr>
          <p:nvPr/>
        </p:nvSpPr>
        <p:spPr bwMode="auto">
          <a:xfrm>
            <a:off x="615950" y="3889375"/>
            <a:ext cx="5207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MDR</a:t>
            </a:r>
          </a:p>
        </p:txBody>
      </p:sp>
      <p:sp>
        <p:nvSpPr>
          <p:cNvPr id="54280" name="Rectangle 7">
            <a:extLst>
              <a:ext uri="{FF2B5EF4-FFF2-40B4-BE49-F238E27FC236}">
                <a16:creationId xmlns:a16="http://schemas.microsoft.com/office/drawing/2014/main" id="{DB0EF05D-5698-264A-B24D-3466556EE82E}"/>
              </a:ext>
            </a:extLst>
          </p:cNvPr>
          <p:cNvSpPr>
            <a:spLocks noChangeArrowheads="1"/>
          </p:cNvSpPr>
          <p:nvPr/>
        </p:nvSpPr>
        <p:spPr bwMode="auto">
          <a:xfrm>
            <a:off x="1225550" y="3889375"/>
            <a:ext cx="5969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MAR</a:t>
            </a:r>
          </a:p>
        </p:txBody>
      </p:sp>
      <p:sp>
        <p:nvSpPr>
          <p:cNvPr id="54281" name="Rectangle 8">
            <a:extLst>
              <a:ext uri="{FF2B5EF4-FFF2-40B4-BE49-F238E27FC236}">
                <a16:creationId xmlns:a16="http://schemas.microsoft.com/office/drawing/2014/main" id="{59F9BDA1-1EDA-2D4E-A219-B3A106E272E5}"/>
              </a:ext>
            </a:extLst>
          </p:cNvPr>
          <p:cNvSpPr>
            <a:spLocks noChangeArrowheads="1"/>
          </p:cNvSpPr>
          <p:nvPr/>
        </p:nvSpPr>
        <p:spPr bwMode="auto">
          <a:xfrm>
            <a:off x="3206750" y="2517775"/>
            <a:ext cx="1206500" cy="1054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Bank</a:t>
            </a:r>
          </a:p>
          <a:p>
            <a:pPr eaLnBrk="1" hangingPunct="1"/>
            <a:r>
              <a:rPr lang="en-US" altLang="en-US" sz="1800">
                <a:solidFill>
                  <a:srgbClr val="000000"/>
                </a:solidFill>
                <a:latin typeface="Times New Roman" panose="02020603050405020304" pitchFamily="18" charset="0"/>
              </a:rPr>
              <a:t>2</a:t>
            </a:r>
          </a:p>
        </p:txBody>
      </p:sp>
      <p:sp>
        <p:nvSpPr>
          <p:cNvPr id="54282" name="Rectangle 9">
            <a:extLst>
              <a:ext uri="{FF2B5EF4-FFF2-40B4-BE49-F238E27FC236}">
                <a16:creationId xmlns:a16="http://schemas.microsoft.com/office/drawing/2014/main" id="{A989BFE3-6438-B541-85E7-EC63985A7C9E}"/>
              </a:ext>
            </a:extLst>
          </p:cNvPr>
          <p:cNvSpPr>
            <a:spLocks noChangeArrowheads="1"/>
          </p:cNvSpPr>
          <p:nvPr/>
        </p:nvSpPr>
        <p:spPr bwMode="auto">
          <a:xfrm>
            <a:off x="7016750" y="2517775"/>
            <a:ext cx="1206500" cy="1054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Bank</a:t>
            </a:r>
          </a:p>
          <a:p>
            <a:pPr eaLnBrk="1" hangingPunct="1"/>
            <a:r>
              <a:rPr lang="en-US" altLang="en-US" sz="1800">
                <a:solidFill>
                  <a:srgbClr val="000000"/>
                </a:solidFill>
                <a:latin typeface="Times New Roman" panose="02020603050405020304" pitchFamily="18" charset="0"/>
              </a:rPr>
              <a:t>15</a:t>
            </a:r>
          </a:p>
        </p:txBody>
      </p:sp>
      <p:sp>
        <p:nvSpPr>
          <p:cNvPr id="54283" name="Rectangle 10">
            <a:extLst>
              <a:ext uri="{FF2B5EF4-FFF2-40B4-BE49-F238E27FC236}">
                <a16:creationId xmlns:a16="http://schemas.microsoft.com/office/drawing/2014/main" id="{2F51D739-BA24-A44B-A1AA-159123C78D64}"/>
              </a:ext>
            </a:extLst>
          </p:cNvPr>
          <p:cNvSpPr>
            <a:spLocks noChangeArrowheads="1"/>
          </p:cNvSpPr>
          <p:nvPr/>
        </p:nvSpPr>
        <p:spPr bwMode="auto">
          <a:xfrm>
            <a:off x="1911350" y="3889375"/>
            <a:ext cx="5207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MDR</a:t>
            </a:r>
          </a:p>
        </p:txBody>
      </p:sp>
      <p:sp>
        <p:nvSpPr>
          <p:cNvPr id="54284" name="Rectangle 11">
            <a:extLst>
              <a:ext uri="{FF2B5EF4-FFF2-40B4-BE49-F238E27FC236}">
                <a16:creationId xmlns:a16="http://schemas.microsoft.com/office/drawing/2014/main" id="{B8D16750-FE16-A047-8FE7-BC78BC6C688D}"/>
              </a:ext>
            </a:extLst>
          </p:cNvPr>
          <p:cNvSpPr>
            <a:spLocks noChangeArrowheads="1"/>
          </p:cNvSpPr>
          <p:nvPr/>
        </p:nvSpPr>
        <p:spPr bwMode="auto">
          <a:xfrm>
            <a:off x="2520950" y="3889375"/>
            <a:ext cx="5969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MAR</a:t>
            </a:r>
          </a:p>
        </p:txBody>
      </p:sp>
      <p:sp>
        <p:nvSpPr>
          <p:cNvPr id="54285" name="Rectangle 12">
            <a:extLst>
              <a:ext uri="{FF2B5EF4-FFF2-40B4-BE49-F238E27FC236}">
                <a16:creationId xmlns:a16="http://schemas.microsoft.com/office/drawing/2014/main" id="{F6001E57-1C5B-EE48-B091-B5EF568C93E4}"/>
              </a:ext>
            </a:extLst>
          </p:cNvPr>
          <p:cNvSpPr>
            <a:spLocks noChangeArrowheads="1"/>
          </p:cNvSpPr>
          <p:nvPr/>
        </p:nvSpPr>
        <p:spPr bwMode="auto">
          <a:xfrm>
            <a:off x="3206750" y="3889375"/>
            <a:ext cx="5207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MDR</a:t>
            </a:r>
          </a:p>
        </p:txBody>
      </p:sp>
      <p:sp>
        <p:nvSpPr>
          <p:cNvPr id="54286" name="Rectangle 13">
            <a:extLst>
              <a:ext uri="{FF2B5EF4-FFF2-40B4-BE49-F238E27FC236}">
                <a16:creationId xmlns:a16="http://schemas.microsoft.com/office/drawing/2014/main" id="{8074A4A8-C0D2-CA43-9F8D-C9226F400A80}"/>
              </a:ext>
            </a:extLst>
          </p:cNvPr>
          <p:cNvSpPr>
            <a:spLocks noChangeArrowheads="1"/>
          </p:cNvSpPr>
          <p:nvPr/>
        </p:nvSpPr>
        <p:spPr bwMode="auto">
          <a:xfrm>
            <a:off x="3816350" y="3889375"/>
            <a:ext cx="5969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MAR</a:t>
            </a:r>
          </a:p>
        </p:txBody>
      </p:sp>
      <p:sp>
        <p:nvSpPr>
          <p:cNvPr id="54287" name="Rectangle 14">
            <a:extLst>
              <a:ext uri="{FF2B5EF4-FFF2-40B4-BE49-F238E27FC236}">
                <a16:creationId xmlns:a16="http://schemas.microsoft.com/office/drawing/2014/main" id="{A2291E25-DB01-544B-AB72-AB257E81A6BD}"/>
              </a:ext>
            </a:extLst>
          </p:cNvPr>
          <p:cNvSpPr>
            <a:spLocks noChangeArrowheads="1"/>
          </p:cNvSpPr>
          <p:nvPr/>
        </p:nvSpPr>
        <p:spPr bwMode="auto">
          <a:xfrm>
            <a:off x="7016750" y="3889375"/>
            <a:ext cx="5207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MDR</a:t>
            </a:r>
          </a:p>
        </p:txBody>
      </p:sp>
      <p:sp>
        <p:nvSpPr>
          <p:cNvPr id="54288" name="Rectangle 15">
            <a:extLst>
              <a:ext uri="{FF2B5EF4-FFF2-40B4-BE49-F238E27FC236}">
                <a16:creationId xmlns:a16="http://schemas.microsoft.com/office/drawing/2014/main" id="{45442F64-7C70-9846-BA73-7C1B6A1120D3}"/>
              </a:ext>
            </a:extLst>
          </p:cNvPr>
          <p:cNvSpPr>
            <a:spLocks noChangeArrowheads="1"/>
          </p:cNvSpPr>
          <p:nvPr/>
        </p:nvSpPr>
        <p:spPr bwMode="auto">
          <a:xfrm>
            <a:off x="7626350" y="3889375"/>
            <a:ext cx="5969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MAR</a:t>
            </a:r>
          </a:p>
        </p:txBody>
      </p:sp>
      <p:sp>
        <p:nvSpPr>
          <p:cNvPr id="54289" name="Line 16">
            <a:extLst>
              <a:ext uri="{FF2B5EF4-FFF2-40B4-BE49-F238E27FC236}">
                <a16:creationId xmlns:a16="http://schemas.microsoft.com/office/drawing/2014/main" id="{4F8DBEBB-10EF-7447-A57D-948581E8CD41}"/>
              </a:ext>
            </a:extLst>
          </p:cNvPr>
          <p:cNvSpPr>
            <a:spLocks noChangeShapeType="1"/>
          </p:cNvSpPr>
          <p:nvPr/>
        </p:nvSpPr>
        <p:spPr bwMode="auto">
          <a:xfrm>
            <a:off x="609600" y="5026025"/>
            <a:ext cx="7620000" cy="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290" name="Line 17">
            <a:extLst>
              <a:ext uri="{FF2B5EF4-FFF2-40B4-BE49-F238E27FC236}">
                <a16:creationId xmlns:a16="http://schemas.microsoft.com/office/drawing/2014/main" id="{06F09169-C194-1049-A11F-12B2170936D1}"/>
              </a:ext>
            </a:extLst>
          </p:cNvPr>
          <p:cNvSpPr>
            <a:spLocks noChangeShapeType="1"/>
          </p:cNvSpPr>
          <p:nvPr/>
        </p:nvSpPr>
        <p:spPr bwMode="auto">
          <a:xfrm>
            <a:off x="914400" y="4264025"/>
            <a:ext cx="0" cy="762000"/>
          </a:xfrm>
          <a:prstGeom prst="line">
            <a:avLst/>
          </a:prstGeom>
          <a:noFill/>
          <a:ln w="508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91" name="Line 18">
            <a:extLst>
              <a:ext uri="{FF2B5EF4-FFF2-40B4-BE49-F238E27FC236}">
                <a16:creationId xmlns:a16="http://schemas.microsoft.com/office/drawing/2014/main" id="{A8328D02-9B14-3044-9491-D0DE0465FB5D}"/>
              </a:ext>
            </a:extLst>
          </p:cNvPr>
          <p:cNvSpPr>
            <a:spLocks noChangeShapeType="1"/>
          </p:cNvSpPr>
          <p:nvPr/>
        </p:nvSpPr>
        <p:spPr bwMode="auto">
          <a:xfrm>
            <a:off x="2209800" y="4264025"/>
            <a:ext cx="0" cy="762000"/>
          </a:xfrm>
          <a:prstGeom prst="line">
            <a:avLst/>
          </a:prstGeom>
          <a:noFill/>
          <a:ln w="508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92" name="Line 19">
            <a:extLst>
              <a:ext uri="{FF2B5EF4-FFF2-40B4-BE49-F238E27FC236}">
                <a16:creationId xmlns:a16="http://schemas.microsoft.com/office/drawing/2014/main" id="{9AFFFCB9-43C7-4449-BCAD-C0B0E5A1B9A2}"/>
              </a:ext>
            </a:extLst>
          </p:cNvPr>
          <p:cNvSpPr>
            <a:spLocks noChangeShapeType="1"/>
          </p:cNvSpPr>
          <p:nvPr/>
        </p:nvSpPr>
        <p:spPr bwMode="auto">
          <a:xfrm>
            <a:off x="3505200" y="4264025"/>
            <a:ext cx="0" cy="762000"/>
          </a:xfrm>
          <a:prstGeom prst="line">
            <a:avLst/>
          </a:prstGeom>
          <a:noFill/>
          <a:ln w="508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93" name="Line 20">
            <a:extLst>
              <a:ext uri="{FF2B5EF4-FFF2-40B4-BE49-F238E27FC236}">
                <a16:creationId xmlns:a16="http://schemas.microsoft.com/office/drawing/2014/main" id="{153A4A4D-D1C0-1142-A5B5-D04F0EE4BC08}"/>
              </a:ext>
            </a:extLst>
          </p:cNvPr>
          <p:cNvSpPr>
            <a:spLocks noChangeShapeType="1"/>
          </p:cNvSpPr>
          <p:nvPr/>
        </p:nvSpPr>
        <p:spPr bwMode="auto">
          <a:xfrm>
            <a:off x="7315200" y="4264025"/>
            <a:ext cx="0" cy="762000"/>
          </a:xfrm>
          <a:prstGeom prst="line">
            <a:avLst/>
          </a:prstGeom>
          <a:noFill/>
          <a:ln w="508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94" name="Line 21">
            <a:extLst>
              <a:ext uri="{FF2B5EF4-FFF2-40B4-BE49-F238E27FC236}">
                <a16:creationId xmlns:a16="http://schemas.microsoft.com/office/drawing/2014/main" id="{95478346-D92B-5446-B018-51FAB73AC307}"/>
              </a:ext>
            </a:extLst>
          </p:cNvPr>
          <p:cNvSpPr>
            <a:spLocks noChangeShapeType="1"/>
          </p:cNvSpPr>
          <p:nvPr/>
        </p:nvSpPr>
        <p:spPr bwMode="auto">
          <a:xfrm>
            <a:off x="1524000" y="4264025"/>
            <a:ext cx="0" cy="10668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4295" name="Line 22">
            <a:extLst>
              <a:ext uri="{FF2B5EF4-FFF2-40B4-BE49-F238E27FC236}">
                <a16:creationId xmlns:a16="http://schemas.microsoft.com/office/drawing/2014/main" id="{9A4774FB-B46E-3D43-9091-CAFF0A1A46E4}"/>
              </a:ext>
            </a:extLst>
          </p:cNvPr>
          <p:cNvSpPr>
            <a:spLocks noChangeShapeType="1"/>
          </p:cNvSpPr>
          <p:nvPr/>
        </p:nvSpPr>
        <p:spPr bwMode="auto">
          <a:xfrm>
            <a:off x="2819400" y="4264025"/>
            <a:ext cx="0" cy="10668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4296" name="Line 23">
            <a:extLst>
              <a:ext uri="{FF2B5EF4-FFF2-40B4-BE49-F238E27FC236}">
                <a16:creationId xmlns:a16="http://schemas.microsoft.com/office/drawing/2014/main" id="{E79D1997-AE6E-7A45-8630-4F1AB7614EBA}"/>
              </a:ext>
            </a:extLst>
          </p:cNvPr>
          <p:cNvSpPr>
            <a:spLocks noChangeShapeType="1"/>
          </p:cNvSpPr>
          <p:nvPr/>
        </p:nvSpPr>
        <p:spPr bwMode="auto">
          <a:xfrm>
            <a:off x="4114800" y="4264025"/>
            <a:ext cx="0" cy="10668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4297" name="Line 24">
            <a:extLst>
              <a:ext uri="{FF2B5EF4-FFF2-40B4-BE49-F238E27FC236}">
                <a16:creationId xmlns:a16="http://schemas.microsoft.com/office/drawing/2014/main" id="{465D575C-0528-1045-8946-8DAE8BC35DC7}"/>
              </a:ext>
            </a:extLst>
          </p:cNvPr>
          <p:cNvSpPr>
            <a:spLocks noChangeShapeType="1"/>
          </p:cNvSpPr>
          <p:nvPr/>
        </p:nvSpPr>
        <p:spPr bwMode="auto">
          <a:xfrm>
            <a:off x="7924800" y="4264025"/>
            <a:ext cx="0" cy="10668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4298" name="Line 25">
            <a:extLst>
              <a:ext uri="{FF2B5EF4-FFF2-40B4-BE49-F238E27FC236}">
                <a16:creationId xmlns:a16="http://schemas.microsoft.com/office/drawing/2014/main" id="{5C43A610-4E5B-C64C-A7FD-E2A489CA01D4}"/>
              </a:ext>
            </a:extLst>
          </p:cNvPr>
          <p:cNvSpPr>
            <a:spLocks noChangeShapeType="1"/>
          </p:cNvSpPr>
          <p:nvPr/>
        </p:nvSpPr>
        <p:spPr bwMode="auto">
          <a:xfrm>
            <a:off x="609600" y="5330825"/>
            <a:ext cx="76200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299" name="Rectangle 26">
            <a:extLst>
              <a:ext uri="{FF2B5EF4-FFF2-40B4-BE49-F238E27FC236}">
                <a16:creationId xmlns:a16="http://schemas.microsoft.com/office/drawing/2014/main" id="{D1FA260F-948B-1446-A522-AC5C197323E5}"/>
              </a:ext>
            </a:extLst>
          </p:cNvPr>
          <p:cNvSpPr>
            <a:spLocks noChangeArrowheads="1"/>
          </p:cNvSpPr>
          <p:nvPr/>
        </p:nvSpPr>
        <p:spPr bwMode="auto">
          <a:xfrm>
            <a:off x="4937125" y="4545013"/>
            <a:ext cx="990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Data bus</a:t>
            </a:r>
          </a:p>
        </p:txBody>
      </p:sp>
      <p:sp>
        <p:nvSpPr>
          <p:cNvPr id="54300" name="Rectangle 27">
            <a:extLst>
              <a:ext uri="{FF2B5EF4-FFF2-40B4-BE49-F238E27FC236}">
                <a16:creationId xmlns:a16="http://schemas.microsoft.com/office/drawing/2014/main" id="{AF1B6F9A-6457-C946-B693-FB642FBD5932}"/>
              </a:ext>
            </a:extLst>
          </p:cNvPr>
          <p:cNvSpPr>
            <a:spLocks noChangeArrowheads="1"/>
          </p:cNvSpPr>
          <p:nvPr/>
        </p:nvSpPr>
        <p:spPr bwMode="auto">
          <a:xfrm>
            <a:off x="4937125" y="5383213"/>
            <a:ext cx="13081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Address bus</a:t>
            </a:r>
          </a:p>
        </p:txBody>
      </p:sp>
      <p:sp>
        <p:nvSpPr>
          <p:cNvPr id="54301" name="Rectangle 28">
            <a:extLst>
              <a:ext uri="{FF2B5EF4-FFF2-40B4-BE49-F238E27FC236}">
                <a16:creationId xmlns:a16="http://schemas.microsoft.com/office/drawing/2014/main" id="{B38949CD-F7C5-8741-8D1C-2C506EDD8B96}"/>
              </a:ext>
            </a:extLst>
          </p:cNvPr>
          <p:cNvSpPr>
            <a:spLocks noChangeArrowheads="1"/>
          </p:cNvSpPr>
          <p:nvPr/>
        </p:nvSpPr>
        <p:spPr bwMode="auto">
          <a:xfrm>
            <a:off x="2597150" y="6099175"/>
            <a:ext cx="15113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54302" name="Rectangle 29">
            <a:extLst>
              <a:ext uri="{FF2B5EF4-FFF2-40B4-BE49-F238E27FC236}">
                <a16:creationId xmlns:a16="http://schemas.microsoft.com/office/drawing/2014/main" id="{2C2D3C1F-FEC1-5B41-B3DA-84C80B78F417}"/>
              </a:ext>
            </a:extLst>
          </p:cNvPr>
          <p:cNvSpPr>
            <a:spLocks noChangeArrowheads="1"/>
          </p:cNvSpPr>
          <p:nvPr/>
        </p:nvSpPr>
        <p:spPr bwMode="auto">
          <a:xfrm>
            <a:off x="4425950" y="6099175"/>
            <a:ext cx="15113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54303" name="Line 30">
            <a:extLst>
              <a:ext uri="{FF2B5EF4-FFF2-40B4-BE49-F238E27FC236}">
                <a16:creationId xmlns:a16="http://schemas.microsoft.com/office/drawing/2014/main" id="{E7706DB3-03E9-0141-9B88-90D548F67BDC}"/>
              </a:ext>
            </a:extLst>
          </p:cNvPr>
          <p:cNvSpPr>
            <a:spLocks noChangeShapeType="1"/>
          </p:cNvSpPr>
          <p:nvPr/>
        </p:nvSpPr>
        <p:spPr bwMode="auto">
          <a:xfrm>
            <a:off x="3352800" y="5026025"/>
            <a:ext cx="0" cy="1066800"/>
          </a:xfrm>
          <a:prstGeom prst="line">
            <a:avLst/>
          </a:prstGeom>
          <a:noFill/>
          <a:ln w="508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304" name="Line 31">
            <a:extLst>
              <a:ext uri="{FF2B5EF4-FFF2-40B4-BE49-F238E27FC236}">
                <a16:creationId xmlns:a16="http://schemas.microsoft.com/office/drawing/2014/main" id="{95228A3E-778C-D844-92DD-88A22244FE6D}"/>
              </a:ext>
            </a:extLst>
          </p:cNvPr>
          <p:cNvSpPr>
            <a:spLocks noChangeShapeType="1"/>
          </p:cNvSpPr>
          <p:nvPr/>
        </p:nvSpPr>
        <p:spPr bwMode="auto">
          <a:xfrm>
            <a:off x="4800600" y="5330825"/>
            <a:ext cx="0" cy="7620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4305" name="Rectangle 33">
            <a:extLst>
              <a:ext uri="{FF2B5EF4-FFF2-40B4-BE49-F238E27FC236}">
                <a16:creationId xmlns:a16="http://schemas.microsoft.com/office/drawing/2014/main" id="{4332B199-8F82-BD49-8486-5D1BC13B4179}"/>
              </a:ext>
            </a:extLst>
          </p:cNvPr>
          <p:cNvSpPr>
            <a:spLocks noChangeArrowheads="1"/>
          </p:cNvSpPr>
          <p:nvPr/>
        </p:nvSpPr>
        <p:spPr bwMode="auto">
          <a:xfrm>
            <a:off x="6537325" y="6145213"/>
            <a:ext cx="628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CPU</a:t>
            </a:r>
          </a:p>
        </p:txBody>
      </p:sp>
      <p:sp>
        <p:nvSpPr>
          <p:cNvPr id="54306" name="TextBox 34">
            <a:extLst>
              <a:ext uri="{FF2B5EF4-FFF2-40B4-BE49-F238E27FC236}">
                <a16:creationId xmlns:a16="http://schemas.microsoft.com/office/drawing/2014/main" id="{19A15042-C5DD-5845-8643-A99DD4F534EA}"/>
              </a:ext>
            </a:extLst>
          </p:cNvPr>
          <p:cNvSpPr txBox="1">
            <a:spLocks noChangeArrowheads="1"/>
          </p:cNvSpPr>
          <p:nvPr/>
        </p:nvSpPr>
        <p:spPr bwMode="auto">
          <a:xfrm>
            <a:off x="152400" y="6535738"/>
            <a:ext cx="17176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rgbClr val="000000"/>
                </a:solidFill>
              </a:rPr>
              <a:t>Picture credit: Derek Chiou</a:t>
            </a:r>
          </a:p>
        </p:txBody>
      </p:sp>
    </p:spTree>
    <p:extLst>
      <p:ext uri="{BB962C8B-B14F-4D97-AF65-F5344CB8AC3E}">
        <p14:creationId xmlns:p14="http://schemas.microsoft.com/office/powerpoint/2010/main" val="3503815797"/>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1">
            <a:extLst>
              <a:ext uri="{FF2B5EF4-FFF2-40B4-BE49-F238E27FC236}">
                <a16:creationId xmlns:a16="http://schemas.microsoft.com/office/drawing/2014/main" id="{8EC8E2ED-71B0-2E42-82A2-2D267E4E53C3}"/>
              </a:ext>
            </a:extLst>
          </p:cNvPr>
          <p:cNvSpPr>
            <a:spLocks noGrp="1"/>
          </p:cNvSpPr>
          <p:nvPr>
            <p:ph type="title"/>
          </p:nvPr>
        </p:nvSpPr>
        <p:spPr/>
        <p:txBody>
          <a:bodyPr/>
          <a:lstStyle/>
          <a:p>
            <a:r>
              <a:rPr lang="en-US" altLang="en-US">
                <a:ea typeface="ＭＳ Ｐゴシック" panose="020B0600070205080204" pitchFamily="34" charset="-128"/>
              </a:rPr>
              <a:t>Minimizing Bank Conflicts</a:t>
            </a:r>
          </a:p>
        </p:txBody>
      </p:sp>
      <p:sp>
        <p:nvSpPr>
          <p:cNvPr id="3" name="Content Placeholder 2">
            <a:extLst>
              <a:ext uri="{FF2B5EF4-FFF2-40B4-BE49-F238E27FC236}">
                <a16:creationId xmlns:a16="http://schemas.microsoft.com/office/drawing/2014/main" id="{DD0D578E-4478-FF41-855C-4DB7A997263F}"/>
              </a:ext>
            </a:extLst>
          </p:cNvPr>
          <p:cNvSpPr>
            <a:spLocks noGrp="1"/>
          </p:cNvSpPr>
          <p:nvPr>
            <p:ph idx="1"/>
          </p:nvPr>
        </p:nvSpPr>
        <p:spPr>
          <a:xfrm>
            <a:off x="228600" y="996950"/>
            <a:ext cx="8610600" cy="5194300"/>
          </a:xfrm>
        </p:spPr>
        <p:txBody>
          <a:bodyPr/>
          <a:lstStyle/>
          <a:p>
            <a:r>
              <a:rPr lang="en-US" altLang="en-US" dirty="0">
                <a:solidFill>
                  <a:srgbClr val="00B050"/>
                </a:solidFill>
                <a:ea typeface="ＭＳ Ｐゴシック" panose="020B0600070205080204" pitchFamily="34" charset="-128"/>
              </a:rPr>
              <a:t>More banks</a:t>
            </a:r>
          </a:p>
          <a:p>
            <a:endParaRPr lang="en-US" altLang="en-US" dirty="0">
              <a:solidFill>
                <a:srgbClr val="00B050"/>
              </a:solidFill>
              <a:ea typeface="ＭＳ Ｐゴシック" panose="020B0600070205080204" pitchFamily="34" charset="-128"/>
            </a:endParaRPr>
          </a:p>
          <a:p>
            <a:r>
              <a:rPr lang="en-US" altLang="en-US" dirty="0">
                <a:solidFill>
                  <a:srgbClr val="00B050"/>
                </a:solidFill>
                <a:ea typeface="ＭＳ Ｐゴシック" panose="020B0600070205080204" pitchFamily="34" charset="-128"/>
              </a:rPr>
              <a:t>More ports in each bank</a:t>
            </a:r>
          </a:p>
          <a:p>
            <a:endParaRPr lang="en-US" altLang="en-US" dirty="0">
              <a:ea typeface="ＭＳ Ｐゴシック" panose="020B0600070205080204" pitchFamily="34" charset="-128"/>
            </a:endParaRPr>
          </a:p>
          <a:p>
            <a:r>
              <a:rPr lang="en-US" altLang="en-US" dirty="0">
                <a:solidFill>
                  <a:srgbClr val="00B050"/>
                </a:solidFill>
                <a:ea typeface="ＭＳ Ｐゴシック" panose="020B0600070205080204" pitchFamily="34" charset="-128"/>
              </a:rPr>
              <a:t>Better data layout </a:t>
            </a:r>
            <a:r>
              <a:rPr lang="en-US" altLang="en-US" dirty="0">
                <a:ea typeface="ＭＳ Ｐゴシック" panose="020B0600070205080204" pitchFamily="34" charset="-128"/>
              </a:rPr>
              <a:t>to match the access pattern</a:t>
            </a:r>
          </a:p>
          <a:p>
            <a:pPr lvl="1"/>
            <a:r>
              <a:rPr lang="en-US" altLang="en-US" dirty="0">
                <a:ea typeface="ＭＳ Ｐゴシック" panose="020B0600070205080204" pitchFamily="34" charset="-128"/>
              </a:rPr>
              <a:t>Is this always possible?</a:t>
            </a:r>
          </a:p>
          <a:p>
            <a:endParaRPr lang="en-US" altLang="en-US" dirty="0">
              <a:ea typeface="ＭＳ Ｐゴシック" panose="020B0600070205080204" pitchFamily="34" charset="-128"/>
            </a:endParaRPr>
          </a:p>
          <a:p>
            <a:r>
              <a:rPr lang="en-US" altLang="en-US" dirty="0">
                <a:solidFill>
                  <a:srgbClr val="00B050"/>
                </a:solidFill>
                <a:ea typeface="ＭＳ Ｐゴシック" panose="020B0600070205080204" pitchFamily="34" charset="-128"/>
              </a:rPr>
              <a:t>Better mapping of address to bank</a:t>
            </a:r>
          </a:p>
          <a:p>
            <a:pPr lvl="1"/>
            <a:r>
              <a:rPr lang="en-US" altLang="en-US" dirty="0">
                <a:ea typeface="ＭＳ Ｐゴシック" panose="020B0600070205080204" pitchFamily="34" charset="-128"/>
              </a:rPr>
              <a:t>E.g., randomized mapping</a:t>
            </a:r>
          </a:p>
          <a:p>
            <a:pPr lvl="1"/>
            <a:r>
              <a:rPr lang="en-US" altLang="en-US" dirty="0">
                <a:ea typeface="ＭＳ Ｐゴシック" panose="020B0600070205080204" pitchFamily="34" charset="-128"/>
              </a:rPr>
              <a:t>Rau, “</a:t>
            </a:r>
            <a:r>
              <a:rPr lang="en-US" altLang="ja-JP" dirty="0">
                <a:solidFill>
                  <a:srgbClr val="0000FF"/>
                </a:solidFill>
                <a:ea typeface="ＭＳ Ｐゴシック" panose="020B0600070205080204" pitchFamily="34" charset="-128"/>
              </a:rPr>
              <a:t>Pseudo-randomly interleaved memory</a:t>
            </a:r>
            <a:r>
              <a:rPr lang="en-US" altLang="ja-JP" dirty="0">
                <a:ea typeface="ＭＳ Ｐゴシック" panose="020B0600070205080204" pitchFamily="34" charset="-128"/>
              </a:rPr>
              <a:t>,</a:t>
            </a:r>
            <a:r>
              <a:rPr lang="en-US" altLang="en-US" dirty="0">
                <a:ea typeface="ＭＳ Ｐゴシック" panose="020B0600070205080204" pitchFamily="34" charset="-128"/>
              </a:rPr>
              <a:t>”</a:t>
            </a:r>
            <a:r>
              <a:rPr lang="en-US" altLang="ja-JP" dirty="0">
                <a:ea typeface="ＭＳ Ｐゴシック" panose="020B0600070205080204" pitchFamily="34" charset="-128"/>
              </a:rPr>
              <a:t> ISCA 1991.</a:t>
            </a:r>
          </a:p>
          <a:p>
            <a:pPr lvl="1"/>
            <a:endParaRPr lang="en-US" altLang="en-US" dirty="0">
              <a:ea typeface="ＭＳ Ｐゴシック" panose="020B0600070205080204" pitchFamily="34" charset="-128"/>
            </a:endParaRPr>
          </a:p>
          <a:p>
            <a:pPr lvl="1"/>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71683" name="Slide Number Placeholder 3">
            <a:extLst>
              <a:ext uri="{FF2B5EF4-FFF2-40B4-BE49-F238E27FC236}">
                <a16:creationId xmlns:a16="http://schemas.microsoft.com/office/drawing/2014/main" id="{2952AA0B-79E9-AD44-ADB0-04211ADF4C1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A0F03083-FA9B-EB4F-9880-7E9F5A50CE46}" type="slidenum">
              <a:rPr lang="en-US" altLang="en-US" sz="1600">
                <a:solidFill>
                  <a:srgbClr val="000000"/>
                </a:solidFill>
                <a:latin typeface="Garamond" panose="02020404030301010803" pitchFamily="18" charset="0"/>
              </a:rPr>
              <a:pPr eaLnBrk="1" hangingPunct="1"/>
              <a:t>23</a:t>
            </a:fld>
            <a:endParaRPr lang="en-US" altLang="en-US" sz="1600">
              <a:solidFill>
                <a:srgbClr val="000000"/>
              </a:solidFill>
              <a:latin typeface="Garamond" panose="02020404030301010803" pitchFamily="18" charset="0"/>
            </a:endParaRPr>
          </a:p>
        </p:txBody>
      </p:sp>
    </p:spTree>
    <p:extLst>
      <p:ext uri="{BB962C8B-B14F-4D97-AF65-F5344CB8AC3E}">
        <p14:creationId xmlns:p14="http://schemas.microsoft.com/office/powerpoint/2010/main" val="220316562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1">
            <a:extLst>
              <a:ext uri="{FF2B5EF4-FFF2-40B4-BE49-F238E27FC236}">
                <a16:creationId xmlns:a16="http://schemas.microsoft.com/office/drawing/2014/main" id="{8EC8E2ED-71B0-2E42-82A2-2D267E4E53C3}"/>
              </a:ext>
            </a:extLst>
          </p:cNvPr>
          <p:cNvSpPr>
            <a:spLocks noGrp="1"/>
          </p:cNvSpPr>
          <p:nvPr>
            <p:ph type="title"/>
          </p:nvPr>
        </p:nvSpPr>
        <p:spPr>
          <a:xfrm>
            <a:off x="228600" y="152400"/>
            <a:ext cx="8915400" cy="1066800"/>
          </a:xfrm>
        </p:spPr>
        <p:txBody>
          <a:bodyPr/>
          <a:lstStyle/>
          <a:p>
            <a:r>
              <a:rPr lang="en-US" altLang="en-US" sz="3400" dirty="0">
                <a:ea typeface="ＭＳ Ｐゴシック" panose="020B0600070205080204" pitchFamily="34" charset="-128"/>
              </a:rPr>
              <a:t>Minimizing Bank Conflicts: Recommended Reading</a:t>
            </a:r>
          </a:p>
        </p:txBody>
      </p:sp>
      <p:sp>
        <p:nvSpPr>
          <p:cNvPr id="3" name="Content Placeholder 2">
            <a:extLst>
              <a:ext uri="{FF2B5EF4-FFF2-40B4-BE49-F238E27FC236}">
                <a16:creationId xmlns:a16="http://schemas.microsoft.com/office/drawing/2014/main" id="{DD0D578E-4478-FF41-855C-4DB7A997263F}"/>
              </a:ext>
            </a:extLst>
          </p:cNvPr>
          <p:cNvSpPr>
            <a:spLocks noGrp="1"/>
          </p:cNvSpPr>
          <p:nvPr>
            <p:ph idx="1"/>
          </p:nvPr>
        </p:nvSpPr>
        <p:spPr>
          <a:xfrm>
            <a:off x="228600" y="996950"/>
            <a:ext cx="8610600" cy="5194300"/>
          </a:xfrm>
        </p:spPr>
        <p:txBody>
          <a:bodyPr/>
          <a:lstStyle/>
          <a:p>
            <a:endParaRPr lang="en-US" altLang="en-US" dirty="0">
              <a:ea typeface="ＭＳ Ｐゴシック" panose="020B0600070205080204" pitchFamily="34" charset="-128"/>
            </a:endParaRPr>
          </a:p>
        </p:txBody>
      </p:sp>
      <p:sp>
        <p:nvSpPr>
          <p:cNvPr id="71683" name="Slide Number Placeholder 3">
            <a:extLst>
              <a:ext uri="{FF2B5EF4-FFF2-40B4-BE49-F238E27FC236}">
                <a16:creationId xmlns:a16="http://schemas.microsoft.com/office/drawing/2014/main" id="{2952AA0B-79E9-AD44-ADB0-04211ADF4C1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A0F03083-FA9B-EB4F-9880-7E9F5A50CE46}" type="slidenum">
              <a:rPr lang="en-US" altLang="en-US" sz="1600">
                <a:solidFill>
                  <a:srgbClr val="000000"/>
                </a:solidFill>
                <a:latin typeface="Garamond" panose="02020404030301010803" pitchFamily="18" charset="0"/>
              </a:rPr>
              <a:pPr eaLnBrk="1" hangingPunct="1"/>
              <a:t>24</a:t>
            </a:fld>
            <a:endParaRPr lang="en-US" altLang="en-US" sz="1600">
              <a:solidFill>
                <a:srgbClr val="000000"/>
              </a:solidFill>
              <a:latin typeface="Garamond" panose="02020404030301010803" pitchFamily="18" charset="0"/>
            </a:endParaRPr>
          </a:p>
        </p:txBody>
      </p:sp>
      <p:sp>
        <p:nvSpPr>
          <p:cNvPr id="2" name="TextBox 1">
            <a:extLst>
              <a:ext uri="{FF2B5EF4-FFF2-40B4-BE49-F238E27FC236}">
                <a16:creationId xmlns:a16="http://schemas.microsoft.com/office/drawing/2014/main" id="{6FA174A1-6508-CE44-90DB-E6B53182D4A6}"/>
              </a:ext>
            </a:extLst>
          </p:cNvPr>
          <p:cNvSpPr txBox="1"/>
          <p:nvPr/>
        </p:nvSpPr>
        <p:spPr>
          <a:xfrm>
            <a:off x="1532257" y="6483483"/>
            <a:ext cx="6079485" cy="646331"/>
          </a:xfrm>
          <a:prstGeom prst="rect">
            <a:avLst/>
          </a:prstGeom>
          <a:noFill/>
        </p:spPr>
        <p:txBody>
          <a:bodyPr wrap="none" rtlCol="0">
            <a:spAutoFit/>
          </a:bodyPr>
          <a:lstStyle/>
          <a:p>
            <a:r>
              <a:rPr lang="en-US" altLang="en-US" dirty="0"/>
              <a:t>Rau, “</a:t>
            </a:r>
            <a:r>
              <a:rPr lang="en-US" altLang="ja-JP" dirty="0">
                <a:solidFill>
                  <a:srgbClr val="0000FF"/>
                </a:solidFill>
              </a:rPr>
              <a:t>Pseudo-randomly Interleaved Memory</a:t>
            </a:r>
            <a:r>
              <a:rPr lang="en-US" altLang="ja-JP" dirty="0"/>
              <a:t>,</a:t>
            </a:r>
            <a:r>
              <a:rPr lang="en-US" altLang="en-US" dirty="0"/>
              <a:t>”</a:t>
            </a:r>
            <a:r>
              <a:rPr lang="en-US" altLang="ja-JP" dirty="0"/>
              <a:t> ISCA 1991.</a:t>
            </a:r>
          </a:p>
          <a:p>
            <a:endParaRPr lang="en-US" dirty="0"/>
          </a:p>
        </p:txBody>
      </p:sp>
      <p:pic>
        <p:nvPicPr>
          <p:cNvPr id="4" name="Picture 3">
            <a:extLst>
              <a:ext uri="{FF2B5EF4-FFF2-40B4-BE49-F238E27FC236}">
                <a16:creationId xmlns:a16="http://schemas.microsoft.com/office/drawing/2014/main" id="{FFFEDCEE-6D4D-2D45-AA66-93207F90828B}"/>
              </a:ext>
            </a:extLst>
          </p:cNvPr>
          <p:cNvPicPr>
            <a:picLocks noChangeAspect="1"/>
          </p:cNvPicPr>
          <p:nvPr/>
        </p:nvPicPr>
        <p:blipFill>
          <a:blip r:embed="rId2"/>
          <a:stretch>
            <a:fillRect/>
          </a:stretch>
        </p:blipFill>
        <p:spPr>
          <a:xfrm>
            <a:off x="1123300" y="946354"/>
            <a:ext cx="6649100" cy="5389506"/>
          </a:xfrm>
          <a:prstGeom prst="rect">
            <a:avLst/>
          </a:prstGeom>
        </p:spPr>
      </p:pic>
    </p:spTree>
    <p:extLst>
      <p:ext uri="{BB962C8B-B14F-4D97-AF65-F5344CB8AC3E}">
        <p14:creationId xmlns:p14="http://schemas.microsoft.com/office/powerpoint/2010/main" val="14574066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4">
            <a:extLst>
              <a:ext uri="{FF2B5EF4-FFF2-40B4-BE49-F238E27FC236}">
                <a16:creationId xmlns:a16="http://schemas.microsoft.com/office/drawing/2014/main" id="{48911E20-A48E-E348-BCEC-59BA23D091AC}"/>
              </a:ext>
            </a:extLst>
          </p:cNvPr>
          <p:cNvSpPr>
            <a:spLocks noGrp="1" noChangeArrowheads="1"/>
          </p:cNvSpPr>
          <p:nvPr>
            <p:ph type="ctrTitle"/>
          </p:nvPr>
        </p:nvSpPr>
        <p:spPr>
          <a:xfrm>
            <a:off x="366713" y="1747838"/>
            <a:ext cx="8428037" cy="995362"/>
          </a:xfrm>
        </p:spPr>
        <p:txBody>
          <a:bodyPr/>
          <a:lstStyle/>
          <a:p>
            <a:pPr algn="ctr" eaLnBrk="1" hangingPunct="1"/>
            <a:r>
              <a:rPr lang="en-US" altLang="en-US" sz="4000">
                <a:ea typeface="ＭＳ Ｐゴシック" panose="020B0600070205080204" pitchFamily="34" charset="-128"/>
              </a:rPr>
              <a:t>SIMD Operations in Modern ISAs</a:t>
            </a:r>
          </a:p>
        </p:txBody>
      </p:sp>
      <p:sp>
        <p:nvSpPr>
          <p:cNvPr id="38914" name="Rectangle 5">
            <a:extLst>
              <a:ext uri="{FF2B5EF4-FFF2-40B4-BE49-F238E27FC236}">
                <a16:creationId xmlns:a16="http://schemas.microsoft.com/office/drawing/2014/main" id="{5D91A3AA-FCC6-1746-B68F-E210E635DD5D}"/>
              </a:ext>
            </a:extLst>
          </p:cNvPr>
          <p:cNvSpPr>
            <a:spLocks noGrp="1" noChangeArrowheads="1"/>
          </p:cNvSpPr>
          <p:nvPr>
            <p:ph type="subTitle" idx="1"/>
          </p:nvPr>
        </p:nvSpPr>
        <p:spPr>
          <a:xfrm>
            <a:off x="304800" y="3581400"/>
            <a:ext cx="8458200" cy="2900363"/>
          </a:xfrm>
        </p:spPr>
        <p:txBody>
          <a:bodyPr/>
          <a:lstStyle/>
          <a:p>
            <a:pPr eaLnBrk="1" hangingPunct="1"/>
            <a:endParaRPr lang="en-US" altLang="en-US" i="1">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351732318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a:extLst>
              <a:ext uri="{FF2B5EF4-FFF2-40B4-BE49-F238E27FC236}">
                <a16:creationId xmlns:a16="http://schemas.microsoft.com/office/drawing/2014/main" id="{2755953C-E067-BF4F-BF07-FCE57F3B2C7F}"/>
              </a:ext>
            </a:extLst>
          </p:cNvPr>
          <p:cNvSpPr>
            <a:spLocks noGrp="1"/>
          </p:cNvSpPr>
          <p:nvPr>
            <p:ph type="title"/>
          </p:nvPr>
        </p:nvSpPr>
        <p:spPr/>
        <p:txBody>
          <a:bodyPr/>
          <a:lstStyle/>
          <a:p>
            <a:r>
              <a:rPr lang="en-US" altLang="en-US">
                <a:ea typeface="ＭＳ Ｐゴシック" panose="020B0600070205080204" pitchFamily="34" charset="-128"/>
              </a:rPr>
              <a:t>MMX Example: Image Overlaying (I)</a:t>
            </a:r>
          </a:p>
        </p:txBody>
      </p:sp>
      <p:sp>
        <p:nvSpPr>
          <p:cNvPr id="43010" name="Content Placeholder 2">
            <a:extLst>
              <a:ext uri="{FF2B5EF4-FFF2-40B4-BE49-F238E27FC236}">
                <a16:creationId xmlns:a16="http://schemas.microsoft.com/office/drawing/2014/main" id="{AB6E0B9C-EAB3-6845-9D46-5EDC190935F9}"/>
              </a:ext>
            </a:extLst>
          </p:cNvPr>
          <p:cNvSpPr>
            <a:spLocks noGrp="1"/>
          </p:cNvSpPr>
          <p:nvPr>
            <p:ph idx="1"/>
          </p:nvPr>
        </p:nvSpPr>
        <p:spPr>
          <a:xfrm>
            <a:off x="228600" y="914400"/>
            <a:ext cx="8839200" cy="5276850"/>
          </a:xfrm>
        </p:spPr>
        <p:txBody>
          <a:bodyPr/>
          <a:lstStyle/>
          <a:p>
            <a:r>
              <a:rPr lang="en-US" altLang="en-US" sz="2000" dirty="0">
                <a:ea typeface="ＭＳ Ｐゴシック" panose="020B0600070205080204" pitchFamily="34" charset="-128"/>
              </a:rPr>
              <a:t>Goal: Overlay the human in image </a:t>
            </a:r>
            <a:r>
              <a:rPr lang="en-US" altLang="en-US" sz="2800" dirty="0">
                <a:latin typeface="Garamond" panose="02020404030301010803" pitchFamily="18" charset="0"/>
                <a:ea typeface="ＭＳ Ｐゴシック" panose="020B0600070205080204" pitchFamily="34" charset="-128"/>
              </a:rPr>
              <a:t>x</a:t>
            </a:r>
            <a:r>
              <a:rPr lang="en-US" altLang="en-US" sz="2000" dirty="0">
                <a:ea typeface="ＭＳ Ｐゴシック" panose="020B0600070205080204" pitchFamily="34" charset="-128"/>
              </a:rPr>
              <a:t> on top of the background in image </a:t>
            </a:r>
            <a:r>
              <a:rPr lang="en-US" altLang="en-US" sz="2800" dirty="0">
                <a:latin typeface="Garamond" panose="02020404030301010803" pitchFamily="18" charset="0"/>
                <a:ea typeface="ＭＳ Ｐゴシック" panose="020B0600070205080204" pitchFamily="34" charset="-128"/>
              </a:rPr>
              <a:t>y</a:t>
            </a:r>
          </a:p>
        </p:txBody>
      </p:sp>
      <p:sp>
        <p:nvSpPr>
          <p:cNvPr id="43011" name="Slide Number Placeholder 3">
            <a:extLst>
              <a:ext uri="{FF2B5EF4-FFF2-40B4-BE49-F238E27FC236}">
                <a16:creationId xmlns:a16="http://schemas.microsoft.com/office/drawing/2014/main" id="{BAAC4D5D-45B4-1944-ADEA-83218E7B404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191FD4F-8586-A64F-950A-8D19D043FFEE}"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43012" name="Picture 3">
            <a:extLst>
              <a:ext uri="{FF2B5EF4-FFF2-40B4-BE49-F238E27FC236}">
                <a16:creationId xmlns:a16="http://schemas.microsoft.com/office/drawing/2014/main" id="{DE1DF9F9-78AB-414E-99EF-048CFC81C5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1563688"/>
            <a:ext cx="7829550" cy="476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6">
            <a:extLst>
              <a:ext uri="{FF2B5EF4-FFF2-40B4-BE49-F238E27FC236}">
                <a16:creationId xmlns:a16="http://schemas.microsoft.com/office/drawing/2014/main" id="{0056C7BF-EB4B-CC47-857E-6C44BBEDEFB5}"/>
              </a:ext>
            </a:extLst>
          </p:cNvPr>
          <p:cNvSpPr txBox="1">
            <a:spLocks noChangeArrowheads="1"/>
          </p:cNvSpPr>
          <p:nvPr/>
        </p:nvSpPr>
        <p:spPr bwMode="auto">
          <a:xfrm>
            <a:off x="152400" y="6477000"/>
            <a:ext cx="8610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Peleg and Weiser, </a:t>
            </a:r>
            <a:r>
              <a:rPr kumimoji="0"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en-US" altLang="ja-JP" sz="1600" b="0" i="0" u="none" strike="noStrike" kern="1200" cap="none" spc="0" normalizeH="0" baseline="0" noProof="0" dirty="0">
                <a:ln>
                  <a:noFill/>
                </a:ln>
                <a:solidFill>
                  <a:srgbClr val="0000FF"/>
                </a:solidFill>
                <a:effectLst/>
                <a:uLnTx/>
                <a:uFillTx/>
                <a:latin typeface="Arial" panose="020B0604020202020204" pitchFamily="34" charset="0"/>
                <a:ea typeface="ＭＳ Ｐゴシック" panose="020B0600070205080204" pitchFamily="34" charset="-128"/>
                <a:cs typeface="+mn-cs"/>
              </a:rPr>
              <a:t>MMX Technology Extension to the Intel Architecture</a:t>
            </a:r>
            <a:r>
              <a:rPr kumimoji="0" lang="en-US" altLang="ja-JP"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en-US" altLang="ja-JP"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IEEE Micro, 1996.</a:t>
            </a:r>
            <a:endParaRPr kumimoji="0" lang="en-US"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pic>
        <p:nvPicPr>
          <p:cNvPr id="2" name="Picture 1"/>
          <p:cNvPicPr>
            <a:picLocks noChangeAspect="1"/>
          </p:cNvPicPr>
          <p:nvPr/>
        </p:nvPicPr>
        <p:blipFill>
          <a:blip r:embed="rId4"/>
          <a:stretch>
            <a:fillRect/>
          </a:stretch>
        </p:blipFill>
        <p:spPr>
          <a:xfrm>
            <a:off x="6019260" y="3429000"/>
            <a:ext cx="2591340" cy="869950"/>
          </a:xfrm>
          <a:prstGeom prst="rect">
            <a:avLst/>
          </a:prstGeom>
          <a:ln>
            <a:solidFill>
              <a:schemeClr val="accent1"/>
            </a:solidFill>
          </a:ln>
        </p:spPr>
      </p:pic>
      <p:sp>
        <p:nvSpPr>
          <p:cNvPr id="3" name="TextBox 2">
            <a:extLst>
              <a:ext uri="{FF2B5EF4-FFF2-40B4-BE49-F238E27FC236}">
                <a16:creationId xmlns:a16="http://schemas.microsoft.com/office/drawing/2014/main" id="{37172FDA-4634-9449-9E4B-3814825DF82C}"/>
              </a:ext>
            </a:extLst>
          </p:cNvPr>
          <p:cNvSpPr txBox="1"/>
          <p:nvPr/>
        </p:nvSpPr>
        <p:spPr>
          <a:xfrm>
            <a:off x="838200" y="1770618"/>
            <a:ext cx="964559" cy="369332"/>
          </a:xfrm>
          <a:prstGeom prst="rect">
            <a:avLst/>
          </a:prstGeom>
          <a:noFill/>
        </p:spPr>
        <p:txBody>
          <a:bodyPr wrap="none" rtlCol="0">
            <a:spAutoFit/>
          </a:bodyPr>
          <a:lstStyle/>
          <a:p>
            <a:r>
              <a:rPr lang="en-US" sz="1200" dirty="0">
                <a:latin typeface="Tahoma" panose="020B0604030504040204" pitchFamily="34" charset="0"/>
                <a:ea typeface="Tahoma" panose="020B0604030504040204" pitchFamily="34" charset="0"/>
                <a:cs typeface="Tahoma" panose="020B0604030504040204" pitchFamily="34" charset="0"/>
              </a:rPr>
              <a:t>Image</a:t>
            </a:r>
            <a:r>
              <a:rPr lang="en-US" dirty="0">
                <a:latin typeface="+mj-lt"/>
              </a:rPr>
              <a:t> x[ ]</a:t>
            </a:r>
          </a:p>
        </p:txBody>
      </p:sp>
      <p:sp>
        <p:nvSpPr>
          <p:cNvPr id="9" name="TextBox 8">
            <a:extLst>
              <a:ext uri="{FF2B5EF4-FFF2-40B4-BE49-F238E27FC236}">
                <a16:creationId xmlns:a16="http://schemas.microsoft.com/office/drawing/2014/main" id="{88252AF6-D715-724B-A614-7916267B683B}"/>
              </a:ext>
            </a:extLst>
          </p:cNvPr>
          <p:cNvSpPr txBox="1"/>
          <p:nvPr/>
        </p:nvSpPr>
        <p:spPr>
          <a:xfrm>
            <a:off x="3124200" y="1401286"/>
            <a:ext cx="954941" cy="369332"/>
          </a:xfrm>
          <a:prstGeom prst="rect">
            <a:avLst/>
          </a:prstGeom>
          <a:noFill/>
        </p:spPr>
        <p:txBody>
          <a:bodyPr wrap="none" rtlCol="0">
            <a:spAutoFit/>
          </a:bodyPr>
          <a:lstStyle/>
          <a:p>
            <a:r>
              <a:rPr lang="en-US" sz="1200" dirty="0">
                <a:latin typeface="Tahoma" panose="020B0604030504040204" pitchFamily="34" charset="0"/>
                <a:ea typeface="Tahoma" panose="020B0604030504040204" pitchFamily="34" charset="0"/>
                <a:cs typeface="Tahoma" panose="020B0604030504040204" pitchFamily="34" charset="0"/>
              </a:rPr>
              <a:t>Image</a:t>
            </a:r>
            <a:r>
              <a:rPr lang="en-US" dirty="0">
                <a:latin typeface="+mj-lt"/>
              </a:rPr>
              <a:t> y[ ]</a:t>
            </a:r>
          </a:p>
        </p:txBody>
      </p:sp>
      <p:sp>
        <p:nvSpPr>
          <p:cNvPr id="10" name="TextBox 9">
            <a:extLst>
              <a:ext uri="{FF2B5EF4-FFF2-40B4-BE49-F238E27FC236}">
                <a16:creationId xmlns:a16="http://schemas.microsoft.com/office/drawing/2014/main" id="{2A71CFC1-2978-AE40-9C76-A4E60BBEADD9}"/>
              </a:ext>
            </a:extLst>
          </p:cNvPr>
          <p:cNvSpPr txBox="1"/>
          <p:nvPr/>
        </p:nvSpPr>
        <p:spPr>
          <a:xfrm>
            <a:off x="5965411" y="1396484"/>
            <a:ext cx="1868910" cy="369332"/>
          </a:xfrm>
          <a:prstGeom prst="rect">
            <a:avLst/>
          </a:prstGeom>
          <a:noFill/>
        </p:spPr>
        <p:txBody>
          <a:bodyPr wrap="none" rtlCol="0">
            <a:spAutoFit/>
          </a:bodyPr>
          <a:lstStyle/>
          <a:p>
            <a:r>
              <a:rPr lang="en-US" sz="1200" dirty="0">
                <a:latin typeface="Tahoma" panose="020B0604030504040204" pitchFamily="34" charset="0"/>
                <a:ea typeface="Tahoma" panose="020B0604030504040204" pitchFamily="34" charset="0"/>
                <a:cs typeface="Tahoma" panose="020B0604030504040204" pitchFamily="34" charset="0"/>
              </a:rPr>
              <a:t>Image</a:t>
            </a:r>
            <a:r>
              <a:rPr lang="en-US" dirty="0">
                <a:latin typeface="+mj-lt"/>
              </a:rPr>
              <a:t> </a:t>
            </a:r>
            <a:r>
              <a:rPr lang="en-US" dirty="0" err="1">
                <a:latin typeface="+mj-lt"/>
              </a:rPr>
              <a:t>new_image</a:t>
            </a:r>
            <a:r>
              <a:rPr lang="en-US" dirty="0">
                <a:latin typeface="+mj-lt"/>
              </a:rPr>
              <a:t>[ ]</a:t>
            </a:r>
          </a:p>
        </p:txBody>
      </p:sp>
      <p:sp>
        <p:nvSpPr>
          <p:cNvPr id="4" name="Rectangle 3">
            <a:extLst>
              <a:ext uri="{FF2B5EF4-FFF2-40B4-BE49-F238E27FC236}">
                <a16:creationId xmlns:a16="http://schemas.microsoft.com/office/drawing/2014/main" id="{302CFB73-4DC3-254E-9E3E-187BB443A552}"/>
              </a:ext>
            </a:extLst>
          </p:cNvPr>
          <p:cNvSpPr/>
          <p:nvPr/>
        </p:nvSpPr>
        <p:spPr bwMode="auto">
          <a:xfrm>
            <a:off x="1257300" y="4591050"/>
            <a:ext cx="622300" cy="241300"/>
          </a:xfrm>
          <a:prstGeom prst="rect">
            <a:avLst/>
          </a:prstGeom>
          <a:solidFill>
            <a:srgbClr val="0096FF">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2" name="Rectangle 11">
            <a:extLst>
              <a:ext uri="{FF2B5EF4-FFF2-40B4-BE49-F238E27FC236}">
                <a16:creationId xmlns:a16="http://schemas.microsoft.com/office/drawing/2014/main" id="{1AD5EA44-5950-FA44-B25E-4483F80D6BB5}"/>
              </a:ext>
            </a:extLst>
          </p:cNvPr>
          <p:cNvSpPr/>
          <p:nvPr/>
        </p:nvSpPr>
        <p:spPr bwMode="auto">
          <a:xfrm>
            <a:off x="1879600" y="4591050"/>
            <a:ext cx="622300" cy="241300"/>
          </a:xfrm>
          <a:prstGeom prst="rect">
            <a:avLst/>
          </a:prstGeom>
          <a:solidFill>
            <a:srgbClr val="0096FF">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3" name="Rectangle 12">
            <a:extLst>
              <a:ext uri="{FF2B5EF4-FFF2-40B4-BE49-F238E27FC236}">
                <a16:creationId xmlns:a16="http://schemas.microsoft.com/office/drawing/2014/main" id="{BA56BD02-209D-0148-A82D-C1F1DB156CF8}"/>
              </a:ext>
            </a:extLst>
          </p:cNvPr>
          <p:cNvSpPr/>
          <p:nvPr/>
        </p:nvSpPr>
        <p:spPr bwMode="auto">
          <a:xfrm>
            <a:off x="2520950" y="4591050"/>
            <a:ext cx="622300" cy="241300"/>
          </a:xfrm>
          <a:prstGeom prst="rect">
            <a:avLst/>
          </a:prstGeom>
          <a:solidFill>
            <a:srgbClr val="0096FF">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4" name="Rectangle 13">
            <a:extLst>
              <a:ext uri="{FF2B5EF4-FFF2-40B4-BE49-F238E27FC236}">
                <a16:creationId xmlns:a16="http://schemas.microsoft.com/office/drawing/2014/main" id="{EC80B112-695A-F94F-853B-E9631F700F80}"/>
              </a:ext>
            </a:extLst>
          </p:cNvPr>
          <p:cNvSpPr/>
          <p:nvPr/>
        </p:nvSpPr>
        <p:spPr bwMode="auto">
          <a:xfrm>
            <a:off x="3143250" y="4597400"/>
            <a:ext cx="622300" cy="241300"/>
          </a:xfrm>
          <a:prstGeom prst="rect">
            <a:avLst/>
          </a:prstGeom>
          <a:solidFill>
            <a:srgbClr val="0096FF">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5" name="Rectangle 14">
            <a:extLst>
              <a:ext uri="{FF2B5EF4-FFF2-40B4-BE49-F238E27FC236}">
                <a16:creationId xmlns:a16="http://schemas.microsoft.com/office/drawing/2014/main" id="{3E588875-C210-AF46-AC1D-3791B915FD5E}"/>
              </a:ext>
            </a:extLst>
          </p:cNvPr>
          <p:cNvSpPr/>
          <p:nvPr/>
        </p:nvSpPr>
        <p:spPr bwMode="auto">
          <a:xfrm>
            <a:off x="3765550" y="4597400"/>
            <a:ext cx="622300" cy="241300"/>
          </a:xfrm>
          <a:prstGeom prst="rect">
            <a:avLst/>
          </a:prstGeom>
          <a:solidFill>
            <a:srgbClr val="0096FF">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6" name="Rectangle 15">
            <a:extLst>
              <a:ext uri="{FF2B5EF4-FFF2-40B4-BE49-F238E27FC236}">
                <a16:creationId xmlns:a16="http://schemas.microsoft.com/office/drawing/2014/main" id="{5BDD7A0E-87D2-C043-AE09-F8EB2174BC5E}"/>
              </a:ext>
            </a:extLst>
          </p:cNvPr>
          <p:cNvSpPr/>
          <p:nvPr/>
        </p:nvSpPr>
        <p:spPr bwMode="auto">
          <a:xfrm>
            <a:off x="4387850" y="4597400"/>
            <a:ext cx="622300" cy="241300"/>
          </a:xfrm>
          <a:prstGeom prst="rect">
            <a:avLst/>
          </a:prstGeom>
          <a:solidFill>
            <a:srgbClr val="0096FF">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7" name="Rectangle 16">
            <a:extLst>
              <a:ext uri="{FF2B5EF4-FFF2-40B4-BE49-F238E27FC236}">
                <a16:creationId xmlns:a16="http://schemas.microsoft.com/office/drawing/2014/main" id="{BFE068B9-870E-214E-A131-FD628D5C5AD9}"/>
              </a:ext>
            </a:extLst>
          </p:cNvPr>
          <p:cNvSpPr/>
          <p:nvPr/>
        </p:nvSpPr>
        <p:spPr bwMode="auto">
          <a:xfrm>
            <a:off x="5029200" y="4597400"/>
            <a:ext cx="622300" cy="241300"/>
          </a:xfrm>
          <a:prstGeom prst="rect">
            <a:avLst/>
          </a:prstGeom>
          <a:solidFill>
            <a:srgbClr val="0096FF">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8" name="Rectangle 17">
            <a:extLst>
              <a:ext uri="{FF2B5EF4-FFF2-40B4-BE49-F238E27FC236}">
                <a16:creationId xmlns:a16="http://schemas.microsoft.com/office/drawing/2014/main" id="{55A75039-2F4B-0F4A-BE7B-57865C60EFBA}"/>
              </a:ext>
            </a:extLst>
          </p:cNvPr>
          <p:cNvSpPr/>
          <p:nvPr/>
        </p:nvSpPr>
        <p:spPr bwMode="auto">
          <a:xfrm>
            <a:off x="5651500" y="4603750"/>
            <a:ext cx="622300" cy="241300"/>
          </a:xfrm>
          <a:prstGeom prst="rect">
            <a:avLst/>
          </a:prstGeom>
          <a:solidFill>
            <a:srgbClr val="0096FF">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9" name="Rectangle 18">
            <a:extLst>
              <a:ext uri="{FF2B5EF4-FFF2-40B4-BE49-F238E27FC236}">
                <a16:creationId xmlns:a16="http://schemas.microsoft.com/office/drawing/2014/main" id="{2EDAFBFF-1DF9-F944-B70A-A4C1A48B997F}"/>
              </a:ext>
            </a:extLst>
          </p:cNvPr>
          <p:cNvSpPr/>
          <p:nvPr/>
        </p:nvSpPr>
        <p:spPr bwMode="auto">
          <a:xfrm>
            <a:off x="2520950" y="4914900"/>
            <a:ext cx="622300" cy="241300"/>
          </a:xfrm>
          <a:prstGeom prst="rect">
            <a:avLst/>
          </a:prstGeom>
          <a:solidFill>
            <a:srgbClr val="0096FF">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0" name="Rectangle 19">
            <a:extLst>
              <a:ext uri="{FF2B5EF4-FFF2-40B4-BE49-F238E27FC236}">
                <a16:creationId xmlns:a16="http://schemas.microsoft.com/office/drawing/2014/main" id="{9A8B46EC-CB93-FE4C-9EA0-7A91AD4A0E16}"/>
              </a:ext>
            </a:extLst>
          </p:cNvPr>
          <p:cNvSpPr/>
          <p:nvPr/>
        </p:nvSpPr>
        <p:spPr bwMode="auto">
          <a:xfrm>
            <a:off x="3149600" y="4914900"/>
            <a:ext cx="622300" cy="241300"/>
          </a:xfrm>
          <a:prstGeom prst="rect">
            <a:avLst/>
          </a:prstGeom>
          <a:solidFill>
            <a:srgbClr val="0096FF">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1" name="Rectangle 20">
            <a:extLst>
              <a:ext uri="{FF2B5EF4-FFF2-40B4-BE49-F238E27FC236}">
                <a16:creationId xmlns:a16="http://schemas.microsoft.com/office/drawing/2014/main" id="{A442082F-427C-AD48-AE37-83886B588E8B}"/>
              </a:ext>
            </a:extLst>
          </p:cNvPr>
          <p:cNvSpPr/>
          <p:nvPr/>
        </p:nvSpPr>
        <p:spPr bwMode="auto">
          <a:xfrm>
            <a:off x="5022850" y="4908550"/>
            <a:ext cx="622300" cy="241300"/>
          </a:xfrm>
          <a:prstGeom prst="rect">
            <a:avLst/>
          </a:prstGeom>
          <a:solidFill>
            <a:srgbClr val="0096FF">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2" name="Rectangle 21">
            <a:extLst>
              <a:ext uri="{FF2B5EF4-FFF2-40B4-BE49-F238E27FC236}">
                <a16:creationId xmlns:a16="http://schemas.microsoft.com/office/drawing/2014/main" id="{39ACF165-394B-944E-AEFE-5D8256D38022}"/>
              </a:ext>
            </a:extLst>
          </p:cNvPr>
          <p:cNvSpPr/>
          <p:nvPr/>
        </p:nvSpPr>
        <p:spPr bwMode="auto">
          <a:xfrm>
            <a:off x="5657850" y="4908550"/>
            <a:ext cx="622300" cy="241300"/>
          </a:xfrm>
          <a:prstGeom prst="rect">
            <a:avLst/>
          </a:prstGeom>
          <a:solidFill>
            <a:srgbClr val="0096FF">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3" name="Rectangle 22">
            <a:extLst>
              <a:ext uri="{FF2B5EF4-FFF2-40B4-BE49-F238E27FC236}">
                <a16:creationId xmlns:a16="http://schemas.microsoft.com/office/drawing/2014/main" id="{D8847C2C-2A43-D744-8ADA-F39B50090C0E}"/>
              </a:ext>
            </a:extLst>
          </p:cNvPr>
          <p:cNvSpPr/>
          <p:nvPr/>
        </p:nvSpPr>
        <p:spPr bwMode="auto">
          <a:xfrm>
            <a:off x="336550" y="2082800"/>
            <a:ext cx="920750" cy="431800"/>
          </a:xfrm>
          <a:prstGeom prst="rect">
            <a:avLst/>
          </a:prstGeom>
          <a:solidFill>
            <a:srgbClr val="0096FF">
              <a:alpha val="50196"/>
            </a:srgbClr>
          </a:solidFill>
          <a:ln w="9525" cap="flat" cmpd="sng" algn="ctr">
            <a:solidFill>
              <a:srgbClr val="0096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rgbClr val="002060"/>
                </a:solidFill>
                <a:effectLst/>
                <a:latin typeface="Arial" pitchFamily="34" charset="0"/>
              </a:rPr>
              <a:t>Blue background</a:t>
            </a:r>
          </a:p>
        </p:txBody>
      </p:sp>
      <p:cxnSp>
        <p:nvCxnSpPr>
          <p:cNvPr id="7" name="Straight Arrow Connector 6">
            <a:extLst>
              <a:ext uri="{FF2B5EF4-FFF2-40B4-BE49-F238E27FC236}">
                <a16:creationId xmlns:a16="http://schemas.microsoft.com/office/drawing/2014/main" id="{E021E326-44EC-184B-AF5D-48875940E7F1}"/>
              </a:ext>
            </a:extLst>
          </p:cNvPr>
          <p:cNvCxnSpPr>
            <a:cxnSpLocks/>
            <a:stCxn id="23" idx="2"/>
          </p:cNvCxnSpPr>
          <p:nvPr/>
        </p:nvCxnSpPr>
        <p:spPr bwMode="auto">
          <a:xfrm>
            <a:off x="796925" y="2514600"/>
            <a:ext cx="422275" cy="268288"/>
          </a:xfrm>
          <a:prstGeom prst="straightConnector1">
            <a:avLst/>
          </a:prstGeom>
          <a:solidFill>
            <a:srgbClr val="C0C0C0"/>
          </a:solidFill>
          <a:ln w="28575" cap="flat" cmpd="sng" algn="ctr">
            <a:solidFill>
              <a:srgbClr val="0096FF"/>
            </a:solidFill>
            <a:prstDash val="solid"/>
            <a:round/>
            <a:headEnd type="none" w="med" len="med"/>
            <a:tailEnd type="triangle"/>
          </a:ln>
          <a:effectLst/>
        </p:spPr>
      </p:cxnSp>
      <p:sp>
        <p:nvSpPr>
          <p:cNvPr id="27" name="Rectangle 26">
            <a:extLst>
              <a:ext uri="{FF2B5EF4-FFF2-40B4-BE49-F238E27FC236}">
                <a16:creationId xmlns:a16="http://schemas.microsoft.com/office/drawing/2014/main" id="{30151D92-EAF1-EF47-A22E-2E2308423EE8}"/>
              </a:ext>
            </a:extLst>
          </p:cNvPr>
          <p:cNvSpPr/>
          <p:nvPr/>
        </p:nvSpPr>
        <p:spPr bwMode="auto">
          <a:xfrm>
            <a:off x="1262216" y="5303889"/>
            <a:ext cx="622300" cy="241300"/>
          </a:xfrm>
          <a:prstGeom prst="rect">
            <a:avLst/>
          </a:prstGeom>
          <a:solidFill>
            <a:schemeClr val="bg1">
              <a:lumMod val="65000"/>
              <a:alpha val="25098"/>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8" name="Rectangle 27">
            <a:extLst>
              <a:ext uri="{FF2B5EF4-FFF2-40B4-BE49-F238E27FC236}">
                <a16:creationId xmlns:a16="http://schemas.microsoft.com/office/drawing/2014/main" id="{34E1D9A8-D778-A04F-82AC-198DB3984408}"/>
              </a:ext>
            </a:extLst>
          </p:cNvPr>
          <p:cNvSpPr/>
          <p:nvPr/>
        </p:nvSpPr>
        <p:spPr bwMode="auto">
          <a:xfrm>
            <a:off x="1896396" y="5308805"/>
            <a:ext cx="622300" cy="241300"/>
          </a:xfrm>
          <a:prstGeom prst="rect">
            <a:avLst/>
          </a:prstGeom>
          <a:solidFill>
            <a:schemeClr val="bg1">
              <a:lumMod val="65000"/>
              <a:alpha val="25098"/>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9" name="Rectangle 28">
            <a:extLst>
              <a:ext uri="{FF2B5EF4-FFF2-40B4-BE49-F238E27FC236}">
                <a16:creationId xmlns:a16="http://schemas.microsoft.com/office/drawing/2014/main" id="{792E020C-4818-5E45-8A45-21A522A20504}"/>
              </a:ext>
            </a:extLst>
          </p:cNvPr>
          <p:cNvSpPr/>
          <p:nvPr/>
        </p:nvSpPr>
        <p:spPr bwMode="auto">
          <a:xfrm>
            <a:off x="3769441" y="5313721"/>
            <a:ext cx="622300" cy="241300"/>
          </a:xfrm>
          <a:prstGeom prst="rect">
            <a:avLst/>
          </a:prstGeom>
          <a:solidFill>
            <a:schemeClr val="bg1">
              <a:lumMod val="65000"/>
              <a:alpha val="25098"/>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30" name="Rectangle 29">
            <a:extLst>
              <a:ext uri="{FF2B5EF4-FFF2-40B4-BE49-F238E27FC236}">
                <a16:creationId xmlns:a16="http://schemas.microsoft.com/office/drawing/2014/main" id="{18186D9A-5975-D54A-B101-629591A5C135}"/>
              </a:ext>
            </a:extLst>
          </p:cNvPr>
          <p:cNvSpPr/>
          <p:nvPr/>
        </p:nvSpPr>
        <p:spPr bwMode="auto">
          <a:xfrm>
            <a:off x="4408538" y="5303889"/>
            <a:ext cx="622300" cy="241300"/>
          </a:xfrm>
          <a:prstGeom prst="rect">
            <a:avLst/>
          </a:prstGeom>
          <a:solidFill>
            <a:schemeClr val="bg1">
              <a:lumMod val="65000"/>
              <a:alpha val="25098"/>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32" name="TextBox 31">
            <a:extLst>
              <a:ext uri="{FF2B5EF4-FFF2-40B4-BE49-F238E27FC236}">
                <a16:creationId xmlns:a16="http://schemas.microsoft.com/office/drawing/2014/main" id="{6C9A8AEC-2FAF-CE49-B940-B6E3666BCFD5}"/>
              </a:ext>
            </a:extLst>
          </p:cNvPr>
          <p:cNvSpPr txBox="1"/>
          <p:nvPr/>
        </p:nvSpPr>
        <p:spPr>
          <a:xfrm>
            <a:off x="0" y="4866273"/>
            <a:ext cx="927690" cy="338554"/>
          </a:xfrm>
          <a:prstGeom prst="rect">
            <a:avLst/>
          </a:prstGeom>
          <a:noFill/>
        </p:spPr>
        <p:txBody>
          <a:bodyPr wrap="none" rtlCol="0">
            <a:spAutoFit/>
          </a:bodyPr>
          <a:lstStyle/>
          <a:p>
            <a:r>
              <a:rPr lang="en-US" sz="1200" dirty="0">
                <a:latin typeface="Tahoma" panose="020B0604030504040204" pitchFamily="34" charset="0"/>
                <a:ea typeface="Tahoma" panose="020B0604030504040204" pitchFamily="34" charset="0"/>
                <a:cs typeface="Tahoma" panose="020B0604030504040204" pitchFamily="34" charset="0"/>
              </a:rPr>
              <a:t>Image</a:t>
            </a:r>
            <a:r>
              <a:rPr lang="en-US" sz="1600" dirty="0">
                <a:latin typeface="+mj-lt"/>
              </a:rPr>
              <a:t> x[ ]</a:t>
            </a:r>
          </a:p>
        </p:txBody>
      </p:sp>
      <p:sp>
        <p:nvSpPr>
          <p:cNvPr id="33" name="TextBox 32">
            <a:extLst>
              <a:ext uri="{FF2B5EF4-FFF2-40B4-BE49-F238E27FC236}">
                <a16:creationId xmlns:a16="http://schemas.microsoft.com/office/drawing/2014/main" id="{AA95CD99-BBDC-1A48-AF25-6B72B4579092}"/>
              </a:ext>
            </a:extLst>
          </p:cNvPr>
          <p:cNvSpPr txBox="1"/>
          <p:nvPr/>
        </p:nvSpPr>
        <p:spPr>
          <a:xfrm>
            <a:off x="70554" y="5285601"/>
            <a:ext cx="767646" cy="276999"/>
          </a:xfrm>
          <a:prstGeom prst="rect">
            <a:avLst/>
          </a:prstGeom>
          <a:noFill/>
        </p:spPr>
        <p:txBody>
          <a:bodyPr wrap="none" rtlCol="0">
            <a:spAutoFit/>
          </a:bodyPr>
          <a:lstStyle/>
          <a:p>
            <a:r>
              <a:rPr lang="en-US" sz="1200" dirty="0">
                <a:latin typeface="Tahoma" panose="020B0604030504040204" pitchFamily="34" charset="0"/>
                <a:ea typeface="Tahoma" panose="020B0604030504040204" pitchFamily="34" charset="0"/>
                <a:cs typeface="Tahoma" panose="020B0604030504040204" pitchFamily="34" charset="0"/>
              </a:rPr>
              <a:t>Bit mask</a:t>
            </a:r>
            <a:endParaRPr lang="en-US" sz="1600" dirty="0">
              <a:latin typeface="+mj-lt"/>
            </a:endParaRPr>
          </a:p>
        </p:txBody>
      </p:sp>
      <p:grpSp>
        <p:nvGrpSpPr>
          <p:cNvPr id="49" name="Group 48">
            <a:extLst>
              <a:ext uri="{FF2B5EF4-FFF2-40B4-BE49-F238E27FC236}">
                <a16:creationId xmlns:a16="http://schemas.microsoft.com/office/drawing/2014/main" id="{E871CC10-A6AA-2F45-873C-521FC2AB6A6D}"/>
              </a:ext>
            </a:extLst>
          </p:cNvPr>
          <p:cNvGrpSpPr/>
          <p:nvPr/>
        </p:nvGrpSpPr>
        <p:grpSpPr>
          <a:xfrm>
            <a:off x="4757550" y="1371600"/>
            <a:ext cx="1109850" cy="722314"/>
            <a:chOff x="4757550" y="1371600"/>
            <a:chExt cx="1109850" cy="722314"/>
          </a:xfrm>
        </p:grpSpPr>
        <p:grpSp>
          <p:nvGrpSpPr>
            <p:cNvPr id="34" name="Group 33">
              <a:extLst>
                <a:ext uri="{FF2B5EF4-FFF2-40B4-BE49-F238E27FC236}">
                  <a16:creationId xmlns:a16="http://schemas.microsoft.com/office/drawing/2014/main" id="{ED1283A8-BBA1-AD4D-B36B-1B59CE6A39DC}"/>
                </a:ext>
              </a:extLst>
            </p:cNvPr>
            <p:cNvGrpSpPr>
              <a:grpSpLocks noChangeAspect="1"/>
            </p:cNvGrpSpPr>
            <p:nvPr/>
          </p:nvGrpSpPr>
          <p:grpSpPr>
            <a:xfrm>
              <a:off x="4757550" y="1371600"/>
              <a:ext cx="1109850" cy="418759"/>
              <a:chOff x="1139503" y="1338333"/>
              <a:chExt cx="476455" cy="179772"/>
            </a:xfrm>
          </p:grpSpPr>
          <p:grpSp>
            <p:nvGrpSpPr>
              <p:cNvPr id="36" name="Group 35">
                <a:extLst>
                  <a:ext uri="{FF2B5EF4-FFF2-40B4-BE49-F238E27FC236}">
                    <a16:creationId xmlns:a16="http://schemas.microsoft.com/office/drawing/2014/main" id="{B20E5CE1-2094-1F43-B576-FA88F17D2C95}"/>
                  </a:ext>
                </a:extLst>
              </p:cNvPr>
              <p:cNvGrpSpPr>
                <a:grpSpLocks noChangeAspect="1"/>
              </p:cNvGrpSpPr>
              <p:nvPr/>
            </p:nvGrpSpPr>
            <p:grpSpPr>
              <a:xfrm>
                <a:off x="1172975" y="1353377"/>
                <a:ext cx="92315" cy="126000"/>
                <a:chOff x="381000" y="2025650"/>
                <a:chExt cx="280987" cy="383522"/>
              </a:xfrm>
            </p:grpSpPr>
            <p:sp>
              <p:nvSpPr>
                <p:cNvPr id="43" name="Oval 42">
                  <a:extLst>
                    <a:ext uri="{FF2B5EF4-FFF2-40B4-BE49-F238E27FC236}">
                      <a16:creationId xmlns:a16="http://schemas.microsoft.com/office/drawing/2014/main" id="{45DCE8E9-2D02-2B43-8659-E59FBDF486AB}"/>
                    </a:ext>
                  </a:extLst>
                </p:cNvPr>
                <p:cNvSpPr/>
                <p:nvPr/>
              </p:nvSpPr>
              <p:spPr bwMode="auto">
                <a:xfrm>
                  <a:off x="381000" y="205740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2"/>
                    </a:solidFill>
                    <a:effectLst/>
                    <a:latin typeface="Arial" pitchFamily="34" charset="0"/>
                  </a:endParaRPr>
                </a:p>
              </p:txBody>
            </p:sp>
            <p:sp>
              <p:nvSpPr>
                <p:cNvPr id="44" name="Oval 43">
                  <a:extLst>
                    <a:ext uri="{FF2B5EF4-FFF2-40B4-BE49-F238E27FC236}">
                      <a16:creationId xmlns:a16="http://schemas.microsoft.com/office/drawing/2014/main" id="{E2C11458-E16A-6448-ADAD-1F97D369683D}"/>
                    </a:ext>
                  </a:extLst>
                </p:cNvPr>
                <p:cNvSpPr/>
                <p:nvPr/>
              </p:nvSpPr>
              <p:spPr bwMode="auto">
                <a:xfrm>
                  <a:off x="473074" y="202565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2"/>
                    </a:solidFill>
                    <a:effectLst/>
                    <a:latin typeface="Arial" pitchFamily="34" charset="0"/>
                  </a:endParaRPr>
                </a:p>
              </p:txBody>
            </p:sp>
            <p:sp>
              <p:nvSpPr>
                <p:cNvPr id="45" name="Oval 44">
                  <a:extLst>
                    <a:ext uri="{FF2B5EF4-FFF2-40B4-BE49-F238E27FC236}">
                      <a16:creationId xmlns:a16="http://schemas.microsoft.com/office/drawing/2014/main" id="{0B7DDDDC-F46B-FE45-95B0-32C2EB245ABF}"/>
                    </a:ext>
                  </a:extLst>
                </p:cNvPr>
                <p:cNvSpPr/>
                <p:nvPr/>
              </p:nvSpPr>
              <p:spPr bwMode="auto">
                <a:xfrm>
                  <a:off x="519112" y="2110722"/>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2"/>
                    </a:solidFill>
                    <a:effectLst/>
                    <a:latin typeface="Arial" pitchFamily="34" charset="0"/>
                  </a:endParaRPr>
                </a:p>
              </p:txBody>
            </p:sp>
            <p:sp>
              <p:nvSpPr>
                <p:cNvPr id="46" name="Oval 45">
                  <a:extLst>
                    <a:ext uri="{FF2B5EF4-FFF2-40B4-BE49-F238E27FC236}">
                      <a16:creationId xmlns:a16="http://schemas.microsoft.com/office/drawing/2014/main" id="{11F8CA91-073C-1146-A471-C6804379155C}"/>
                    </a:ext>
                  </a:extLst>
                </p:cNvPr>
                <p:cNvSpPr/>
                <p:nvPr/>
              </p:nvSpPr>
              <p:spPr bwMode="auto">
                <a:xfrm>
                  <a:off x="401636" y="2128556"/>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2"/>
                    </a:solidFill>
                    <a:effectLst/>
                    <a:latin typeface="Arial" pitchFamily="34" charset="0"/>
                  </a:endParaRPr>
                </a:p>
              </p:txBody>
            </p:sp>
            <p:cxnSp>
              <p:nvCxnSpPr>
                <p:cNvPr id="47" name="Straight Connector 46">
                  <a:extLst>
                    <a:ext uri="{FF2B5EF4-FFF2-40B4-BE49-F238E27FC236}">
                      <a16:creationId xmlns:a16="http://schemas.microsoft.com/office/drawing/2014/main" id="{56D86F23-8E70-1944-9831-034473B3DC8A}"/>
                    </a:ext>
                  </a:extLst>
                </p:cNvPr>
                <p:cNvCxnSpPr>
                  <a:cxnSpLocks/>
                  <a:stCxn id="46"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nvGrpSpPr>
              <p:cNvPr id="37" name="Group 36">
                <a:extLst>
                  <a:ext uri="{FF2B5EF4-FFF2-40B4-BE49-F238E27FC236}">
                    <a16:creationId xmlns:a16="http://schemas.microsoft.com/office/drawing/2014/main" id="{148E3F37-E58F-2147-A340-F2FB7F6E9BC7}"/>
                  </a:ext>
                </a:extLst>
              </p:cNvPr>
              <p:cNvGrpSpPr>
                <a:grpSpLocks noChangeAspect="1"/>
              </p:cNvGrpSpPr>
              <p:nvPr/>
            </p:nvGrpSpPr>
            <p:grpSpPr>
              <a:xfrm>
                <a:off x="1506913" y="1364915"/>
                <a:ext cx="92313" cy="126000"/>
                <a:chOff x="381000" y="2025650"/>
                <a:chExt cx="280987" cy="383522"/>
              </a:xfrm>
            </p:grpSpPr>
            <p:sp>
              <p:nvSpPr>
                <p:cNvPr id="38" name="Oval 37">
                  <a:extLst>
                    <a:ext uri="{FF2B5EF4-FFF2-40B4-BE49-F238E27FC236}">
                      <a16:creationId xmlns:a16="http://schemas.microsoft.com/office/drawing/2014/main" id="{E7E3CEE2-DCE9-B044-AD8D-7E4659F46082}"/>
                    </a:ext>
                  </a:extLst>
                </p:cNvPr>
                <p:cNvSpPr/>
                <p:nvPr/>
              </p:nvSpPr>
              <p:spPr bwMode="auto">
                <a:xfrm>
                  <a:off x="381000" y="205740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2"/>
                    </a:solidFill>
                    <a:effectLst/>
                    <a:latin typeface="Arial" pitchFamily="34" charset="0"/>
                  </a:endParaRPr>
                </a:p>
              </p:txBody>
            </p:sp>
            <p:sp>
              <p:nvSpPr>
                <p:cNvPr id="39" name="Oval 38">
                  <a:extLst>
                    <a:ext uri="{FF2B5EF4-FFF2-40B4-BE49-F238E27FC236}">
                      <a16:creationId xmlns:a16="http://schemas.microsoft.com/office/drawing/2014/main" id="{19160417-4D42-8841-94E5-2225C33CB474}"/>
                    </a:ext>
                  </a:extLst>
                </p:cNvPr>
                <p:cNvSpPr/>
                <p:nvPr/>
              </p:nvSpPr>
              <p:spPr bwMode="auto">
                <a:xfrm>
                  <a:off x="473074" y="202565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2"/>
                    </a:solidFill>
                    <a:effectLst/>
                    <a:latin typeface="Arial" pitchFamily="34" charset="0"/>
                  </a:endParaRPr>
                </a:p>
              </p:txBody>
            </p:sp>
            <p:sp>
              <p:nvSpPr>
                <p:cNvPr id="40" name="Oval 39">
                  <a:extLst>
                    <a:ext uri="{FF2B5EF4-FFF2-40B4-BE49-F238E27FC236}">
                      <a16:creationId xmlns:a16="http://schemas.microsoft.com/office/drawing/2014/main" id="{8627EC0F-0268-6A42-8997-CE96317227EC}"/>
                    </a:ext>
                  </a:extLst>
                </p:cNvPr>
                <p:cNvSpPr/>
                <p:nvPr/>
              </p:nvSpPr>
              <p:spPr bwMode="auto">
                <a:xfrm>
                  <a:off x="519112" y="2110722"/>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2"/>
                    </a:solidFill>
                    <a:effectLst/>
                    <a:latin typeface="Arial" pitchFamily="34" charset="0"/>
                  </a:endParaRPr>
                </a:p>
              </p:txBody>
            </p:sp>
            <p:sp>
              <p:nvSpPr>
                <p:cNvPr id="41" name="Oval 40">
                  <a:extLst>
                    <a:ext uri="{FF2B5EF4-FFF2-40B4-BE49-F238E27FC236}">
                      <a16:creationId xmlns:a16="http://schemas.microsoft.com/office/drawing/2014/main" id="{B9415593-5C99-C742-B483-015850AA67F4}"/>
                    </a:ext>
                  </a:extLst>
                </p:cNvPr>
                <p:cNvSpPr/>
                <p:nvPr/>
              </p:nvSpPr>
              <p:spPr bwMode="auto">
                <a:xfrm>
                  <a:off x="401636" y="2128556"/>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2"/>
                    </a:solidFill>
                    <a:effectLst/>
                    <a:latin typeface="Arial" pitchFamily="34" charset="0"/>
                  </a:endParaRPr>
                </a:p>
              </p:txBody>
            </p:sp>
            <p:cxnSp>
              <p:nvCxnSpPr>
                <p:cNvPr id="42" name="Straight Connector 41">
                  <a:extLst>
                    <a:ext uri="{FF2B5EF4-FFF2-40B4-BE49-F238E27FC236}">
                      <a16:creationId xmlns:a16="http://schemas.microsoft.com/office/drawing/2014/main" id="{4915BE09-B157-AB40-8795-064A2BDC2910}"/>
                    </a:ext>
                  </a:extLst>
                </p:cNvPr>
                <p:cNvCxnSpPr>
                  <a:cxnSpLocks/>
                  <a:stCxn id="41"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sp>
            <p:nvSpPr>
              <p:cNvPr id="35" name="Rectangle 34">
                <a:extLst>
                  <a:ext uri="{FF2B5EF4-FFF2-40B4-BE49-F238E27FC236}">
                    <a16:creationId xmlns:a16="http://schemas.microsoft.com/office/drawing/2014/main" id="{387A0386-2465-424D-80DE-8C48990835BE}"/>
                  </a:ext>
                </a:extLst>
              </p:cNvPr>
              <p:cNvSpPr/>
              <p:nvPr/>
            </p:nvSpPr>
            <p:spPr bwMode="auto">
              <a:xfrm>
                <a:off x="1139503" y="1338333"/>
                <a:ext cx="476455" cy="179772"/>
              </a:xfrm>
              <a:prstGeom prst="rect">
                <a:avLst/>
              </a:prstGeom>
              <a:solidFill>
                <a:srgbClr val="92D050">
                  <a:alpha val="25098"/>
                </a:srgbClr>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a:ln>
                      <a:noFill/>
                    </a:ln>
                    <a:solidFill>
                      <a:schemeClr val="accent6">
                        <a:lumMod val="50000"/>
                      </a:schemeClr>
                    </a:solidFill>
                    <a:effectLst/>
                    <a:latin typeface="Arial" pitchFamily="34" charset="0"/>
                  </a:rPr>
                  <a:t>Blossom background</a:t>
                </a:r>
              </a:p>
            </p:txBody>
          </p:sp>
        </p:grpSp>
        <p:cxnSp>
          <p:nvCxnSpPr>
            <p:cNvPr id="48" name="Straight Arrow Connector 47">
              <a:extLst>
                <a:ext uri="{FF2B5EF4-FFF2-40B4-BE49-F238E27FC236}">
                  <a16:creationId xmlns:a16="http://schemas.microsoft.com/office/drawing/2014/main" id="{6157031B-550E-9849-8E4F-486CE60B739A}"/>
                </a:ext>
              </a:extLst>
            </p:cNvPr>
            <p:cNvCxnSpPr>
              <a:cxnSpLocks/>
              <a:stCxn id="35" idx="2"/>
            </p:cNvCxnSpPr>
            <p:nvPr/>
          </p:nvCxnSpPr>
          <p:spPr bwMode="auto">
            <a:xfrm flipH="1">
              <a:off x="5185091" y="1790359"/>
              <a:ext cx="127384" cy="303555"/>
            </a:xfrm>
            <a:prstGeom prst="straightConnector1">
              <a:avLst/>
            </a:prstGeom>
            <a:solidFill>
              <a:srgbClr val="C0C0C0"/>
            </a:solidFill>
            <a:ln w="28575" cap="flat" cmpd="sng" algn="ctr">
              <a:solidFill>
                <a:srgbClr val="00B050"/>
              </a:solidFill>
              <a:prstDash val="solid"/>
              <a:round/>
              <a:headEnd type="none" w="med" len="med"/>
              <a:tailEnd type="triangle"/>
            </a:ln>
            <a:effectLst/>
          </p:spPr>
        </p:cxnSp>
      </p:grpSp>
    </p:spTree>
    <p:extLst>
      <p:ext uri="{BB962C8B-B14F-4D97-AF65-F5344CB8AC3E}">
        <p14:creationId xmlns:p14="http://schemas.microsoft.com/office/powerpoint/2010/main" val="15966268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3"/>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7" grpId="0" animBg="1"/>
      <p:bldP spid="28" grpId="0" animBg="1"/>
      <p:bldP spid="29" grpId="0" animBg="1"/>
      <p:bldP spid="30" grpId="0" animBg="1"/>
      <p:bldP spid="32" grpId="0"/>
      <p:bldP spid="3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a:extLst>
              <a:ext uri="{FF2B5EF4-FFF2-40B4-BE49-F238E27FC236}">
                <a16:creationId xmlns:a16="http://schemas.microsoft.com/office/drawing/2014/main" id="{3356ED52-7711-CC41-8F12-C6A88665556D}"/>
              </a:ext>
            </a:extLst>
          </p:cNvPr>
          <p:cNvSpPr>
            <a:spLocks noGrp="1"/>
          </p:cNvSpPr>
          <p:nvPr>
            <p:ph type="title"/>
          </p:nvPr>
        </p:nvSpPr>
        <p:spPr/>
        <p:txBody>
          <a:bodyPr/>
          <a:lstStyle/>
          <a:p>
            <a:r>
              <a:rPr lang="en-US" altLang="en-US">
                <a:ea typeface="ＭＳ Ｐゴシック" panose="020B0600070205080204" pitchFamily="34" charset="-128"/>
              </a:rPr>
              <a:t>MMX Example: Image Overlaying (II)</a:t>
            </a:r>
          </a:p>
        </p:txBody>
      </p:sp>
      <p:sp>
        <p:nvSpPr>
          <p:cNvPr id="44035" name="Slide Number Placeholder 3">
            <a:extLst>
              <a:ext uri="{FF2B5EF4-FFF2-40B4-BE49-F238E27FC236}">
                <a16:creationId xmlns:a16="http://schemas.microsoft.com/office/drawing/2014/main" id="{5AC85670-2C52-0441-935B-68C9D5B85E2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EFD0979-E1C5-044F-B51B-86D9DD666F0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44036" name="Picture 2">
            <a:extLst>
              <a:ext uri="{FF2B5EF4-FFF2-40B4-BE49-F238E27FC236}">
                <a16:creationId xmlns:a16="http://schemas.microsoft.com/office/drawing/2014/main" id="{AEB62E00-E1FA-1144-9DA6-D6A189CBB2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025" y="939800"/>
            <a:ext cx="7947025" cy="311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7" name="Picture 3">
            <a:extLst>
              <a:ext uri="{FF2B5EF4-FFF2-40B4-BE49-F238E27FC236}">
                <a16:creationId xmlns:a16="http://schemas.microsoft.com/office/drawing/2014/main" id="{908D8666-4B19-E646-9074-C26DB4D88C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2825" y="4052888"/>
            <a:ext cx="4029075" cy="247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6">
            <a:extLst>
              <a:ext uri="{FF2B5EF4-FFF2-40B4-BE49-F238E27FC236}">
                <a16:creationId xmlns:a16="http://schemas.microsoft.com/office/drawing/2014/main" id="{F540B9AE-4035-CD4D-8BEC-90CE090D1E50}"/>
              </a:ext>
            </a:extLst>
          </p:cNvPr>
          <p:cNvSpPr txBox="1">
            <a:spLocks noChangeArrowheads="1"/>
          </p:cNvSpPr>
          <p:nvPr/>
        </p:nvSpPr>
        <p:spPr bwMode="auto">
          <a:xfrm>
            <a:off x="152400" y="6477000"/>
            <a:ext cx="9829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Peleg and Weiser, </a:t>
            </a:r>
            <a:r>
              <a:rPr kumimoji="0"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en-US" altLang="ja-JP" sz="16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MMX Technology Extension to the Intel Architecture</a:t>
            </a:r>
            <a:r>
              <a:rPr kumimoji="0"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ja-JP"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r>
              <a:rPr kumimoji="0" lang="en-US" altLang="ja-JP"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IEEE Micro, 1996.</a:t>
            </a:r>
            <a:endPar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2" name="TextBox 1"/>
          <p:cNvSpPr txBox="1"/>
          <p:nvPr/>
        </p:nvSpPr>
        <p:spPr>
          <a:xfrm>
            <a:off x="3139004" y="990600"/>
            <a:ext cx="1509196" cy="276999"/>
          </a:xfrm>
          <a:prstGeom prst="rect">
            <a:avLst/>
          </a:prstGeom>
          <a:noFill/>
        </p:spPr>
        <p:txBody>
          <a:bodyPr wrap="none" rtlCol="0">
            <a:spAutoFit/>
          </a:bodyPr>
          <a:lstStyle/>
          <a:p>
            <a:r>
              <a:rPr lang="en-US" sz="1200" dirty="0"/>
              <a:t>Y = </a:t>
            </a:r>
            <a:r>
              <a:rPr lang="en-US" sz="1200"/>
              <a:t>Blossom image</a:t>
            </a:r>
          </a:p>
        </p:txBody>
      </p:sp>
      <p:sp>
        <p:nvSpPr>
          <p:cNvPr id="9" name="TextBox 8"/>
          <p:cNvSpPr txBox="1"/>
          <p:nvPr/>
        </p:nvSpPr>
        <p:spPr>
          <a:xfrm>
            <a:off x="7025204" y="990600"/>
            <a:ext cx="1557734" cy="276999"/>
          </a:xfrm>
          <a:prstGeom prst="rect">
            <a:avLst/>
          </a:prstGeom>
          <a:noFill/>
        </p:spPr>
        <p:txBody>
          <a:bodyPr wrap="none" rtlCol="0">
            <a:spAutoFit/>
          </a:bodyPr>
          <a:lstStyle/>
          <a:p>
            <a:r>
              <a:rPr lang="en-US" sz="1200" dirty="0"/>
              <a:t>X = Woman’s image</a:t>
            </a:r>
          </a:p>
        </p:txBody>
      </p:sp>
      <p:sp>
        <p:nvSpPr>
          <p:cNvPr id="10" name="Rectangle 9">
            <a:extLst>
              <a:ext uri="{FF2B5EF4-FFF2-40B4-BE49-F238E27FC236}">
                <a16:creationId xmlns:a16="http://schemas.microsoft.com/office/drawing/2014/main" id="{924D1D18-A79B-7C46-8EA1-B033C9021A67}"/>
              </a:ext>
            </a:extLst>
          </p:cNvPr>
          <p:cNvSpPr/>
          <p:nvPr/>
        </p:nvSpPr>
        <p:spPr bwMode="auto">
          <a:xfrm>
            <a:off x="1130095" y="1630644"/>
            <a:ext cx="476455" cy="185456"/>
          </a:xfrm>
          <a:prstGeom prst="rect">
            <a:avLst/>
          </a:prstGeom>
          <a:solidFill>
            <a:schemeClr val="bg1">
              <a:lumMod val="65000"/>
              <a:alpha val="25098"/>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1" name="Rectangle 10">
            <a:extLst>
              <a:ext uri="{FF2B5EF4-FFF2-40B4-BE49-F238E27FC236}">
                <a16:creationId xmlns:a16="http://schemas.microsoft.com/office/drawing/2014/main" id="{ED6D20DC-5C48-C247-86CE-68FECCBA5B96}"/>
              </a:ext>
            </a:extLst>
          </p:cNvPr>
          <p:cNvSpPr/>
          <p:nvPr/>
        </p:nvSpPr>
        <p:spPr bwMode="auto">
          <a:xfrm>
            <a:off x="1612695" y="1630644"/>
            <a:ext cx="476455" cy="185456"/>
          </a:xfrm>
          <a:prstGeom prst="rect">
            <a:avLst/>
          </a:prstGeom>
          <a:solidFill>
            <a:schemeClr val="bg1">
              <a:lumMod val="65000"/>
              <a:alpha val="25098"/>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2" name="Rectangle 11">
            <a:extLst>
              <a:ext uri="{FF2B5EF4-FFF2-40B4-BE49-F238E27FC236}">
                <a16:creationId xmlns:a16="http://schemas.microsoft.com/office/drawing/2014/main" id="{FA908C65-7DE3-2940-BE7A-19F9D64196E8}"/>
              </a:ext>
            </a:extLst>
          </p:cNvPr>
          <p:cNvSpPr/>
          <p:nvPr/>
        </p:nvSpPr>
        <p:spPr bwMode="auto">
          <a:xfrm>
            <a:off x="2920795" y="1630644"/>
            <a:ext cx="444705" cy="185456"/>
          </a:xfrm>
          <a:prstGeom prst="rect">
            <a:avLst/>
          </a:prstGeom>
          <a:solidFill>
            <a:schemeClr val="bg1">
              <a:lumMod val="65000"/>
              <a:alpha val="25098"/>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3" name="Rectangle 12">
            <a:extLst>
              <a:ext uri="{FF2B5EF4-FFF2-40B4-BE49-F238E27FC236}">
                <a16:creationId xmlns:a16="http://schemas.microsoft.com/office/drawing/2014/main" id="{5C590A63-C414-974E-8D7B-997A4482D5D4}"/>
              </a:ext>
            </a:extLst>
          </p:cNvPr>
          <p:cNvSpPr/>
          <p:nvPr/>
        </p:nvSpPr>
        <p:spPr bwMode="auto">
          <a:xfrm>
            <a:off x="3371850" y="1624294"/>
            <a:ext cx="444500" cy="185456"/>
          </a:xfrm>
          <a:prstGeom prst="rect">
            <a:avLst/>
          </a:prstGeom>
          <a:solidFill>
            <a:schemeClr val="bg1">
              <a:lumMod val="65000"/>
              <a:alpha val="25098"/>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4" name="Rectangle 13">
            <a:extLst>
              <a:ext uri="{FF2B5EF4-FFF2-40B4-BE49-F238E27FC236}">
                <a16:creationId xmlns:a16="http://schemas.microsoft.com/office/drawing/2014/main" id="{2D78C11C-7ADA-C847-9447-DADA3770CBDE}"/>
              </a:ext>
            </a:extLst>
          </p:cNvPr>
          <p:cNvSpPr/>
          <p:nvPr/>
        </p:nvSpPr>
        <p:spPr bwMode="auto">
          <a:xfrm>
            <a:off x="5016295" y="1325844"/>
            <a:ext cx="476455" cy="185456"/>
          </a:xfrm>
          <a:prstGeom prst="rect">
            <a:avLst/>
          </a:prstGeom>
          <a:solidFill>
            <a:schemeClr val="bg1">
              <a:lumMod val="65000"/>
              <a:alpha val="25098"/>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5" name="Rectangle 14">
            <a:extLst>
              <a:ext uri="{FF2B5EF4-FFF2-40B4-BE49-F238E27FC236}">
                <a16:creationId xmlns:a16="http://schemas.microsoft.com/office/drawing/2014/main" id="{4F751683-0B37-8F42-ABCC-58C790E35864}"/>
              </a:ext>
            </a:extLst>
          </p:cNvPr>
          <p:cNvSpPr/>
          <p:nvPr/>
        </p:nvSpPr>
        <p:spPr bwMode="auto">
          <a:xfrm>
            <a:off x="5498895" y="1325844"/>
            <a:ext cx="476455" cy="185456"/>
          </a:xfrm>
          <a:prstGeom prst="rect">
            <a:avLst/>
          </a:prstGeom>
          <a:solidFill>
            <a:schemeClr val="bg1">
              <a:lumMod val="65000"/>
              <a:alpha val="25098"/>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6" name="Rectangle 15">
            <a:extLst>
              <a:ext uri="{FF2B5EF4-FFF2-40B4-BE49-F238E27FC236}">
                <a16:creationId xmlns:a16="http://schemas.microsoft.com/office/drawing/2014/main" id="{9E3EB2B4-4E9F-0147-8AA1-AAAF5278E518}"/>
              </a:ext>
            </a:extLst>
          </p:cNvPr>
          <p:cNvSpPr/>
          <p:nvPr/>
        </p:nvSpPr>
        <p:spPr bwMode="auto">
          <a:xfrm>
            <a:off x="6806995" y="1325844"/>
            <a:ext cx="444705" cy="185456"/>
          </a:xfrm>
          <a:prstGeom prst="rect">
            <a:avLst/>
          </a:prstGeom>
          <a:solidFill>
            <a:schemeClr val="bg1">
              <a:lumMod val="65000"/>
              <a:alpha val="25098"/>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7" name="Rectangle 16">
            <a:extLst>
              <a:ext uri="{FF2B5EF4-FFF2-40B4-BE49-F238E27FC236}">
                <a16:creationId xmlns:a16="http://schemas.microsoft.com/office/drawing/2014/main" id="{448A125C-AD94-CC4C-B4A9-3245B585F324}"/>
              </a:ext>
            </a:extLst>
          </p:cNvPr>
          <p:cNvSpPr/>
          <p:nvPr/>
        </p:nvSpPr>
        <p:spPr bwMode="auto">
          <a:xfrm>
            <a:off x="7258050" y="1319494"/>
            <a:ext cx="444500" cy="185456"/>
          </a:xfrm>
          <a:prstGeom prst="rect">
            <a:avLst/>
          </a:prstGeom>
          <a:solidFill>
            <a:schemeClr val="bg1">
              <a:lumMod val="65000"/>
              <a:alpha val="25098"/>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pic>
        <p:nvPicPr>
          <p:cNvPr id="18" name="Picture 17">
            <a:extLst>
              <a:ext uri="{FF2B5EF4-FFF2-40B4-BE49-F238E27FC236}">
                <a16:creationId xmlns:a16="http://schemas.microsoft.com/office/drawing/2014/main" id="{B3ABE5B7-0F03-E04E-9C36-06A96981EB9C}"/>
              </a:ext>
            </a:extLst>
          </p:cNvPr>
          <p:cNvPicPr>
            <a:picLocks noChangeAspect="1"/>
          </p:cNvPicPr>
          <p:nvPr/>
        </p:nvPicPr>
        <p:blipFill>
          <a:blip r:embed="rId5"/>
          <a:stretch>
            <a:fillRect/>
          </a:stretch>
        </p:blipFill>
        <p:spPr>
          <a:xfrm>
            <a:off x="107817" y="2895600"/>
            <a:ext cx="1981333" cy="665162"/>
          </a:xfrm>
          <a:prstGeom prst="rect">
            <a:avLst/>
          </a:prstGeom>
          <a:ln>
            <a:solidFill>
              <a:schemeClr val="accent1"/>
            </a:solidFill>
          </a:ln>
        </p:spPr>
      </p:pic>
      <p:grpSp>
        <p:nvGrpSpPr>
          <p:cNvPr id="27" name="Group 26">
            <a:extLst>
              <a:ext uri="{FF2B5EF4-FFF2-40B4-BE49-F238E27FC236}">
                <a16:creationId xmlns:a16="http://schemas.microsoft.com/office/drawing/2014/main" id="{79E7A229-F902-2948-BC11-49754AC6A9F4}"/>
              </a:ext>
            </a:extLst>
          </p:cNvPr>
          <p:cNvGrpSpPr/>
          <p:nvPr/>
        </p:nvGrpSpPr>
        <p:grpSpPr>
          <a:xfrm>
            <a:off x="1139503" y="1332649"/>
            <a:ext cx="476455" cy="185456"/>
            <a:chOff x="1139503" y="1332649"/>
            <a:chExt cx="476455" cy="185456"/>
          </a:xfrm>
        </p:grpSpPr>
        <p:sp>
          <p:nvSpPr>
            <p:cNvPr id="19" name="Rectangle 18">
              <a:extLst>
                <a:ext uri="{FF2B5EF4-FFF2-40B4-BE49-F238E27FC236}">
                  <a16:creationId xmlns:a16="http://schemas.microsoft.com/office/drawing/2014/main" id="{693BE049-5EB1-164E-8EB1-EC777D1C3F42}"/>
                </a:ext>
              </a:extLst>
            </p:cNvPr>
            <p:cNvSpPr/>
            <p:nvPr/>
          </p:nvSpPr>
          <p:spPr bwMode="auto">
            <a:xfrm>
              <a:off x="1139503" y="1332649"/>
              <a:ext cx="476455" cy="185456"/>
            </a:xfrm>
            <a:prstGeom prst="rect">
              <a:avLst/>
            </a:prstGeom>
            <a:solidFill>
              <a:srgbClr val="92D05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grpSp>
          <p:nvGrpSpPr>
            <p:cNvPr id="25" name="Group 24">
              <a:extLst>
                <a:ext uri="{FF2B5EF4-FFF2-40B4-BE49-F238E27FC236}">
                  <a16:creationId xmlns:a16="http://schemas.microsoft.com/office/drawing/2014/main" id="{3726EF2D-DEF1-DF45-A041-A2043D950A5B}"/>
                </a:ext>
              </a:extLst>
            </p:cNvPr>
            <p:cNvGrpSpPr>
              <a:grpSpLocks noChangeAspect="1"/>
            </p:cNvGrpSpPr>
            <p:nvPr/>
          </p:nvGrpSpPr>
          <p:grpSpPr>
            <a:xfrm>
              <a:off x="1172975" y="1353377"/>
              <a:ext cx="92315" cy="126000"/>
              <a:chOff x="381000" y="2025650"/>
              <a:chExt cx="280987" cy="383522"/>
            </a:xfrm>
          </p:grpSpPr>
          <p:sp>
            <p:nvSpPr>
              <p:cNvPr id="3" name="Oval 2">
                <a:extLst>
                  <a:ext uri="{FF2B5EF4-FFF2-40B4-BE49-F238E27FC236}">
                    <a16:creationId xmlns:a16="http://schemas.microsoft.com/office/drawing/2014/main" id="{486F66A4-2CD2-8049-AAC2-3898BCB08832}"/>
                  </a:ext>
                </a:extLst>
              </p:cNvPr>
              <p:cNvSpPr/>
              <p:nvPr/>
            </p:nvSpPr>
            <p:spPr bwMode="auto">
              <a:xfrm>
                <a:off x="381000" y="205740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0" name="Oval 19">
                <a:extLst>
                  <a:ext uri="{FF2B5EF4-FFF2-40B4-BE49-F238E27FC236}">
                    <a16:creationId xmlns:a16="http://schemas.microsoft.com/office/drawing/2014/main" id="{FA0EB32F-3966-C04F-8542-EBB718A405B6}"/>
                  </a:ext>
                </a:extLst>
              </p:cNvPr>
              <p:cNvSpPr/>
              <p:nvPr/>
            </p:nvSpPr>
            <p:spPr bwMode="auto">
              <a:xfrm>
                <a:off x="473074" y="202565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1" name="Oval 20">
                <a:extLst>
                  <a:ext uri="{FF2B5EF4-FFF2-40B4-BE49-F238E27FC236}">
                    <a16:creationId xmlns:a16="http://schemas.microsoft.com/office/drawing/2014/main" id="{2F455C9A-E7AA-3A4F-84A7-827857C4D9AA}"/>
                  </a:ext>
                </a:extLst>
              </p:cNvPr>
              <p:cNvSpPr/>
              <p:nvPr/>
            </p:nvSpPr>
            <p:spPr bwMode="auto">
              <a:xfrm>
                <a:off x="519112" y="2110722"/>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2" name="Oval 21">
                <a:extLst>
                  <a:ext uri="{FF2B5EF4-FFF2-40B4-BE49-F238E27FC236}">
                    <a16:creationId xmlns:a16="http://schemas.microsoft.com/office/drawing/2014/main" id="{C6D7DC16-52A9-F546-A878-1455916F558B}"/>
                  </a:ext>
                </a:extLst>
              </p:cNvPr>
              <p:cNvSpPr/>
              <p:nvPr/>
            </p:nvSpPr>
            <p:spPr bwMode="auto">
              <a:xfrm>
                <a:off x="401636" y="2128556"/>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23" name="Straight Connector 22">
                <a:extLst>
                  <a:ext uri="{FF2B5EF4-FFF2-40B4-BE49-F238E27FC236}">
                    <a16:creationId xmlns:a16="http://schemas.microsoft.com/office/drawing/2014/main" id="{9600851B-87BC-0B40-A244-A739A4FD989A}"/>
                  </a:ext>
                </a:extLst>
              </p:cNvPr>
              <p:cNvCxnSpPr>
                <a:cxnSpLocks/>
                <a:stCxn id="22"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nvGrpSpPr>
            <p:cNvPr id="30" name="Group 29">
              <a:extLst>
                <a:ext uri="{FF2B5EF4-FFF2-40B4-BE49-F238E27FC236}">
                  <a16:creationId xmlns:a16="http://schemas.microsoft.com/office/drawing/2014/main" id="{B9A94DAC-0D59-D748-AAB2-54C5B2B38060}"/>
                </a:ext>
              </a:extLst>
            </p:cNvPr>
            <p:cNvGrpSpPr>
              <a:grpSpLocks noChangeAspect="1"/>
            </p:cNvGrpSpPr>
            <p:nvPr/>
          </p:nvGrpSpPr>
          <p:grpSpPr>
            <a:xfrm>
              <a:off x="1506913" y="1364915"/>
              <a:ext cx="92313" cy="126000"/>
              <a:chOff x="381000" y="2025650"/>
              <a:chExt cx="280987" cy="383522"/>
            </a:xfrm>
          </p:grpSpPr>
          <p:sp>
            <p:nvSpPr>
              <p:cNvPr id="31" name="Oval 30">
                <a:extLst>
                  <a:ext uri="{FF2B5EF4-FFF2-40B4-BE49-F238E27FC236}">
                    <a16:creationId xmlns:a16="http://schemas.microsoft.com/office/drawing/2014/main" id="{3901B3CC-37B4-464A-9D4C-9A9C851134F2}"/>
                  </a:ext>
                </a:extLst>
              </p:cNvPr>
              <p:cNvSpPr/>
              <p:nvPr/>
            </p:nvSpPr>
            <p:spPr bwMode="auto">
              <a:xfrm>
                <a:off x="381000" y="205740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32" name="Oval 31">
                <a:extLst>
                  <a:ext uri="{FF2B5EF4-FFF2-40B4-BE49-F238E27FC236}">
                    <a16:creationId xmlns:a16="http://schemas.microsoft.com/office/drawing/2014/main" id="{B27C280A-B52E-0249-9259-137CE0DD8B36}"/>
                  </a:ext>
                </a:extLst>
              </p:cNvPr>
              <p:cNvSpPr/>
              <p:nvPr/>
            </p:nvSpPr>
            <p:spPr bwMode="auto">
              <a:xfrm>
                <a:off x="473074" y="202565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33" name="Oval 32">
                <a:extLst>
                  <a:ext uri="{FF2B5EF4-FFF2-40B4-BE49-F238E27FC236}">
                    <a16:creationId xmlns:a16="http://schemas.microsoft.com/office/drawing/2014/main" id="{B58E827C-255E-944E-804F-A657C7516B67}"/>
                  </a:ext>
                </a:extLst>
              </p:cNvPr>
              <p:cNvSpPr/>
              <p:nvPr/>
            </p:nvSpPr>
            <p:spPr bwMode="auto">
              <a:xfrm>
                <a:off x="519112" y="2110722"/>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34" name="Oval 33">
                <a:extLst>
                  <a:ext uri="{FF2B5EF4-FFF2-40B4-BE49-F238E27FC236}">
                    <a16:creationId xmlns:a16="http://schemas.microsoft.com/office/drawing/2014/main" id="{5C698166-A711-5847-B585-F8CB3DCC6483}"/>
                  </a:ext>
                </a:extLst>
              </p:cNvPr>
              <p:cNvSpPr/>
              <p:nvPr/>
            </p:nvSpPr>
            <p:spPr bwMode="auto">
              <a:xfrm>
                <a:off x="401636" y="2128556"/>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35" name="Straight Connector 34">
                <a:extLst>
                  <a:ext uri="{FF2B5EF4-FFF2-40B4-BE49-F238E27FC236}">
                    <a16:creationId xmlns:a16="http://schemas.microsoft.com/office/drawing/2014/main" id="{55A3D158-9EA3-AA44-8D52-663DAF485195}"/>
                  </a:ext>
                </a:extLst>
              </p:cNvPr>
              <p:cNvCxnSpPr>
                <a:cxnSpLocks/>
                <a:stCxn id="34"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grpSp>
        <p:nvGrpSpPr>
          <p:cNvPr id="76" name="Group 75">
            <a:extLst>
              <a:ext uri="{FF2B5EF4-FFF2-40B4-BE49-F238E27FC236}">
                <a16:creationId xmlns:a16="http://schemas.microsoft.com/office/drawing/2014/main" id="{38DAF99A-AC67-F04B-ACB4-D1C889E02F0E}"/>
              </a:ext>
            </a:extLst>
          </p:cNvPr>
          <p:cNvGrpSpPr/>
          <p:nvPr/>
        </p:nvGrpSpPr>
        <p:grpSpPr>
          <a:xfrm>
            <a:off x="1615753" y="1338999"/>
            <a:ext cx="476455" cy="185456"/>
            <a:chOff x="1139503" y="1332649"/>
            <a:chExt cx="476455" cy="185456"/>
          </a:xfrm>
        </p:grpSpPr>
        <p:sp>
          <p:nvSpPr>
            <p:cNvPr id="77" name="Rectangle 76">
              <a:extLst>
                <a:ext uri="{FF2B5EF4-FFF2-40B4-BE49-F238E27FC236}">
                  <a16:creationId xmlns:a16="http://schemas.microsoft.com/office/drawing/2014/main" id="{9E7F4831-F748-3D43-86C9-9963A404EB28}"/>
                </a:ext>
              </a:extLst>
            </p:cNvPr>
            <p:cNvSpPr/>
            <p:nvPr/>
          </p:nvSpPr>
          <p:spPr bwMode="auto">
            <a:xfrm>
              <a:off x="1139503" y="1332649"/>
              <a:ext cx="476455" cy="185456"/>
            </a:xfrm>
            <a:prstGeom prst="rect">
              <a:avLst/>
            </a:prstGeom>
            <a:solidFill>
              <a:srgbClr val="92D05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grpSp>
          <p:nvGrpSpPr>
            <p:cNvPr id="78" name="Group 77">
              <a:extLst>
                <a:ext uri="{FF2B5EF4-FFF2-40B4-BE49-F238E27FC236}">
                  <a16:creationId xmlns:a16="http://schemas.microsoft.com/office/drawing/2014/main" id="{DB3F6BB0-028B-504D-B4A7-35C7F456203A}"/>
                </a:ext>
              </a:extLst>
            </p:cNvPr>
            <p:cNvGrpSpPr>
              <a:grpSpLocks noChangeAspect="1"/>
            </p:cNvGrpSpPr>
            <p:nvPr/>
          </p:nvGrpSpPr>
          <p:grpSpPr>
            <a:xfrm>
              <a:off x="1172975" y="1353377"/>
              <a:ext cx="92315" cy="126000"/>
              <a:chOff x="381000" y="2025650"/>
              <a:chExt cx="280987" cy="383522"/>
            </a:xfrm>
          </p:grpSpPr>
          <p:sp>
            <p:nvSpPr>
              <p:cNvPr id="85" name="Oval 84">
                <a:extLst>
                  <a:ext uri="{FF2B5EF4-FFF2-40B4-BE49-F238E27FC236}">
                    <a16:creationId xmlns:a16="http://schemas.microsoft.com/office/drawing/2014/main" id="{CC16897F-CEC8-5644-9E24-8046C1E0311D}"/>
                  </a:ext>
                </a:extLst>
              </p:cNvPr>
              <p:cNvSpPr/>
              <p:nvPr/>
            </p:nvSpPr>
            <p:spPr bwMode="auto">
              <a:xfrm>
                <a:off x="381000" y="205740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86" name="Oval 85">
                <a:extLst>
                  <a:ext uri="{FF2B5EF4-FFF2-40B4-BE49-F238E27FC236}">
                    <a16:creationId xmlns:a16="http://schemas.microsoft.com/office/drawing/2014/main" id="{7E7895A1-569B-9440-8B71-EA63ED863B61}"/>
                  </a:ext>
                </a:extLst>
              </p:cNvPr>
              <p:cNvSpPr/>
              <p:nvPr/>
            </p:nvSpPr>
            <p:spPr bwMode="auto">
              <a:xfrm>
                <a:off x="473074" y="202565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87" name="Oval 86">
                <a:extLst>
                  <a:ext uri="{FF2B5EF4-FFF2-40B4-BE49-F238E27FC236}">
                    <a16:creationId xmlns:a16="http://schemas.microsoft.com/office/drawing/2014/main" id="{FE26F68A-2772-1E45-94ED-BCB424DED96D}"/>
                  </a:ext>
                </a:extLst>
              </p:cNvPr>
              <p:cNvSpPr/>
              <p:nvPr/>
            </p:nvSpPr>
            <p:spPr bwMode="auto">
              <a:xfrm>
                <a:off x="519112" y="2110722"/>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88" name="Oval 87">
                <a:extLst>
                  <a:ext uri="{FF2B5EF4-FFF2-40B4-BE49-F238E27FC236}">
                    <a16:creationId xmlns:a16="http://schemas.microsoft.com/office/drawing/2014/main" id="{77132A18-1AB9-4242-97C5-B492D86AB4F8}"/>
                  </a:ext>
                </a:extLst>
              </p:cNvPr>
              <p:cNvSpPr/>
              <p:nvPr/>
            </p:nvSpPr>
            <p:spPr bwMode="auto">
              <a:xfrm>
                <a:off x="401636" y="2128556"/>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89" name="Straight Connector 88">
                <a:extLst>
                  <a:ext uri="{FF2B5EF4-FFF2-40B4-BE49-F238E27FC236}">
                    <a16:creationId xmlns:a16="http://schemas.microsoft.com/office/drawing/2014/main" id="{9B56C8DE-B0D0-F443-8384-7624F01DE372}"/>
                  </a:ext>
                </a:extLst>
              </p:cNvPr>
              <p:cNvCxnSpPr>
                <a:cxnSpLocks/>
                <a:stCxn id="88"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nvGrpSpPr>
            <p:cNvPr id="79" name="Group 78">
              <a:extLst>
                <a:ext uri="{FF2B5EF4-FFF2-40B4-BE49-F238E27FC236}">
                  <a16:creationId xmlns:a16="http://schemas.microsoft.com/office/drawing/2014/main" id="{4321B18C-892D-DC4D-87BC-F78CC516B9F3}"/>
                </a:ext>
              </a:extLst>
            </p:cNvPr>
            <p:cNvGrpSpPr>
              <a:grpSpLocks noChangeAspect="1"/>
            </p:cNvGrpSpPr>
            <p:nvPr/>
          </p:nvGrpSpPr>
          <p:grpSpPr>
            <a:xfrm>
              <a:off x="1506913" y="1364915"/>
              <a:ext cx="92313" cy="126000"/>
              <a:chOff x="381000" y="2025650"/>
              <a:chExt cx="280987" cy="383522"/>
            </a:xfrm>
          </p:grpSpPr>
          <p:sp>
            <p:nvSpPr>
              <p:cNvPr id="80" name="Oval 79">
                <a:extLst>
                  <a:ext uri="{FF2B5EF4-FFF2-40B4-BE49-F238E27FC236}">
                    <a16:creationId xmlns:a16="http://schemas.microsoft.com/office/drawing/2014/main" id="{FBB70550-BB76-5E42-AB02-F16012A57AC2}"/>
                  </a:ext>
                </a:extLst>
              </p:cNvPr>
              <p:cNvSpPr/>
              <p:nvPr/>
            </p:nvSpPr>
            <p:spPr bwMode="auto">
              <a:xfrm>
                <a:off x="381000" y="205740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81" name="Oval 80">
                <a:extLst>
                  <a:ext uri="{FF2B5EF4-FFF2-40B4-BE49-F238E27FC236}">
                    <a16:creationId xmlns:a16="http://schemas.microsoft.com/office/drawing/2014/main" id="{E455B72A-E639-474F-ABCF-4FC3295E4759}"/>
                  </a:ext>
                </a:extLst>
              </p:cNvPr>
              <p:cNvSpPr/>
              <p:nvPr/>
            </p:nvSpPr>
            <p:spPr bwMode="auto">
              <a:xfrm>
                <a:off x="473074" y="202565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82" name="Oval 81">
                <a:extLst>
                  <a:ext uri="{FF2B5EF4-FFF2-40B4-BE49-F238E27FC236}">
                    <a16:creationId xmlns:a16="http://schemas.microsoft.com/office/drawing/2014/main" id="{2BCB0644-E6F9-9A4F-9298-09678B2DDA2B}"/>
                  </a:ext>
                </a:extLst>
              </p:cNvPr>
              <p:cNvSpPr/>
              <p:nvPr/>
            </p:nvSpPr>
            <p:spPr bwMode="auto">
              <a:xfrm>
                <a:off x="519112" y="2110722"/>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83" name="Oval 82">
                <a:extLst>
                  <a:ext uri="{FF2B5EF4-FFF2-40B4-BE49-F238E27FC236}">
                    <a16:creationId xmlns:a16="http://schemas.microsoft.com/office/drawing/2014/main" id="{62F19380-0DF0-1A4C-B21C-B647C045EF78}"/>
                  </a:ext>
                </a:extLst>
              </p:cNvPr>
              <p:cNvSpPr/>
              <p:nvPr/>
            </p:nvSpPr>
            <p:spPr bwMode="auto">
              <a:xfrm>
                <a:off x="401636" y="2128556"/>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84" name="Straight Connector 83">
                <a:extLst>
                  <a:ext uri="{FF2B5EF4-FFF2-40B4-BE49-F238E27FC236}">
                    <a16:creationId xmlns:a16="http://schemas.microsoft.com/office/drawing/2014/main" id="{AF90DFB0-20B8-8845-94C6-5D21B61349FC}"/>
                  </a:ext>
                </a:extLst>
              </p:cNvPr>
              <p:cNvCxnSpPr>
                <a:cxnSpLocks/>
                <a:stCxn id="83"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grpSp>
        <p:nvGrpSpPr>
          <p:cNvPr id="90" name="Group 89">
            <a:extLst>
              <a:ext uri="{FF2B5EF4-FFF2-40B4-BE49-F238E27FC236}">
                <a16:creationId xmlns:a16="http://schemas.microsoft.com/office/drawing/2014/main" id="{75352B23-A03C-3645-B410-B255D0973731}"/>
              </a:ext>
            </a:extLst>
          </p:cNvPr>
          <p:cNvGrpSpPr/>
          <p:nvPr/>
        </p:nvGrpSpPr>
        <p:grpSpPr>
          <a:xfrm>
            <a:off x="2053903" y="1332649"/>
            <a:ext cx="476455" cy="185456"/>
            <a:chOff x="1139503" y="1332649"/>
            <a:chExt cx="476455" cy="185456"/>
          </a:xfrm>
        </p:grpSpPr>
        <p:sp>
          <p:nvSpPr>
            <p:cNvPr id="91" name="Rectangle 90">
              <a:extLst>
                <a:ext uri="{FF2B5EF4-FFF2-40B4-BE49-F238E27FC236}">
                  <a16:creationId xmlns:a16="http://schemas.microsoft.com/office/drawing/2014/main" id="{12EBB245-B5DA-6D48-B910-A50608D5E212}"/>
                </a:ext>
              </a:extLst>
            </p:cNvPr>
            <p:cNvSpPr/>
            <p:nvPr/>
          </p:nvSpPr>
          <p:spPr bwMode="auto">
            <a:xfrm>
              <a:off x="1139503" y="1332649"/>
              <a:ext cx="476455" cy="185456"/>
            </a:xfrm>
            <a:prstGeom prst="rect">
              <a:avLst/>
            </a:prstGeom>
            <a:solidFill>
              <a:srgbClr val="92D05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grpSp>
          <p:nvGrpSpPr>
            <p:cNvPr id="92" name="Group 91">
              <a:extLst>
                <a:ext uri="{FF2B5EF4-FFF2-40B4-BE49-F238E27FC236}">
                  <a16:creationId xmlns:a16="http://schemas.microsoft.com/office/drawing/2014/main" id="{AA161E83-45D5-1742-8FA8-5C5933F729F5}"/>
                </a:ext>
              </a:extLst>
            </p:cNvPr>
            <p:cNvGrpSpPr>
              <a:grpSpLocks noChangeAspect="1"/>
            </p:cNvGrpSpPr>
            <p:nvPr/>
          </p:nvGrpSpPr>
          <p:grpSpPr>
            <a:xfrm>
              <a:off x="1172975" y="1353377"/>
              <a:ext cx="92315" cy="126000"/>
              <a:chOff x="381000" y="2025650"/>
              <a:chExt cx="280987" cy="383522"/>
            </a:xfrm>
          </p:grpSpPr>
          <p:sp>
            <p:nvSpPr>
              <p:cNvPr id="99" name="Oval 98">
                <a:extLst>
                  <a:ext uri="{FF2B5EF4-FFF2-40B4-BE49-F238E27FC236}">
                    <a16:creationId xmlns:a16="http://schemas.microsoft.com/office/drawing/2014/main" id="{F972B83C-8866-C04A-8436-C2DC322E12D2}"/>
                  </a:ext>
                </a:extLst>
              </p:cNvPr>
              <p:cNvSpPr/>
              <p:nvPr/>
            </p:nvSpPr>
            <p:spPr bwMode="auto">
              <a:xfrm>
                <a:off x="381000" y="205740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00" name="Oval 99">
                <a:extLst>
                  <a:ext uri="{FF2B5EF4-FFF2-40B4-BE49-F238E27FC236}">
                    <a16:creationId xmlns:a16="http://schemas.microsoft.com/office/drawing/2014/main" id="{69325CAD-69AD-A64A-A921-0E1FB5A49977}"/>
                  </a:ext>
                </a:extLst>
              </p:cNvPr>
              <p:cNvSpPr/>
              <p:nvPr/>
            </p:nvSpPr>
            <p:spPr bwMode="auto">
              <a:xfrm>
                <a:off x="473074" y="202565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01" name="Oval 100">
                <a:extLst>
                  <a:ext uri="{FF2B5EF4-FFF2-40B4-BE49-F238E27FC236}">
                    <a16:creationId xmlns:a16="http://schemas.microsoft.com/office/drawing/2014/main" id="{41733098-E59B-984D-9FEC-CE4628AD441D}"/>
                  </a:ext>
                </a:extLst>
              </p:cNvPr>
              <p:cNvSpPr/>
              <p:nvPr/>
            </p:nvSpPr>
            <p:spPr bwMode="auto">
              <a:xfrm>
                <a:off x="519112" y="2110722"/>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02" name="Oval 101">
                <a:extLst>
                  <a:ext uri="{FF2B5EF4-FFF2-40B4-BE49-F238E27FC236}">
                    <a16:creationId xmlns:a16="http://schemas.microsoft.com/office/drawing/2014/main" id="{DA8B7F84-633B-B341-9398-A1D0473D50E5}"/>
                  </a:ext>
                </a:extLst>
              </p:cNvPr>
              <p:cNvSpPr/>
              <p:nvPr/>
            </p:nvSpPr>
            <p:spPr bwMode="auto">
              <a:xfrm>
                <a:off x="401636" y="2128556"/>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103" name="Straight Connector 102">
                <a:extLst>
                  <a:ext uri="{FF2B5EF4-FFF2-40B4-BE49-F238E27FC236}">
                    <a16:creationId xmlns:a16="http://schemas.microsoft.com/office/drawing/2014/main" id="{F23E8B19-D938-C94C-B85E-BCD2CA4211BF}"/>
                  </a:ext>
                </a:extLst>
              </p:cNvPr>
              <p:cNvCxnSpPr>
                <a:cxnSpLocks/>
                <a:stCxn id="102"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nvGrpSpPr>
            <p:cNvPr id="93" name="Group 92">
              <a:extLst>
                <a:ext uri="{FF2B5EF4-FFF2-40B4-BE49-F238E27FC236}">
                  <a16:creationId xmlns:a16="http://schemas.microsoft.com/office/drawing/2014/main" id="{9E61AF1D-5D1C-0D41-91F9-6329F114D153}"/>
                </a:ext>
              </a:extLst>
            </p:cNvPr>
            <p:cNvGrpSpPr>
              <a:grpSpLocks noChangeAspect="1"/>
            </p:cNvGrpSpPr>
            <p:nvPr/>
          </p:nvGrpSpPr>
          <p:grpSpPr>
            <a:xfrm>
              <a:off x="1506913" y="1364915"/>
              <a:ext cx="92313" cy="126000"/>
              <a:chOff x="381000" y="2025650"/>
              <a:chExt cx="280987" cy="383522"/>
            </a:xfrm>
          </p:grpSpPr>
          <p:sp>
            <p:nvSpPr>
              <p:cNvPr id="94" name="Oval 93">
                <a:extLst>
                  <a:ext uri="{FF2B5EF4-FFF2-40B4-BE49-F238E27FC236}">
                    <a16:creationId xmlns:a16="http://schemas.microsoft.com/office/drawing/2014/main" id="{066F3D93-40E7-994B-8CF5-1834D3951780}"/>
                  </a:ext>
                </a:extLst>
              </p:cNvPr>
              <p:cNvSpPr/>
              <p:nvPr/>
            </p:nvSpPr>
            <p:spPr bwMode="auto">
              <a:xfrm>
                <a:off x="381000" y="205740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95" name="Oval 94">
                <a:extLst>
                  <a:ext uri="{FF2B5EF4-FFF2-40B4-BE49-F238E27FC236}">
                    <a16:creationId xmlns:a16="http://schemas.microsoft.com/office/drawing/2014/main" id="{70FA250B-BDC1-F244-A1CA-A1AC5CB78692}"/>
                  </a:ext>
                </a:extLst>
              </p:cNvPr>
              <p:cNvSpPr/>
              <p:nvPr/>
            </p:nvSpPr>
            <p:spPr bwMode="auto">
              <a:xfrm>
                <a:off x="473074" y="202565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96" name="Oval 95">
                <a:extLst>
                  <a:ext uri="{FF2B5EF4-FFF2-40B4-BE49-F238E27FC236}">
                    <a16:creationId xmlns:a16="http://schemas.microsoft.com/office/drawing/2014/main" id="{3189EDF6-A2B0-0845-9D30-09F88361956D}"/>
                  </a:ext>
                </a:extLst>
              </p:cNvPr>
              <p:cNvSpPr/>
              <p:nvPr/>
            </p:nvSpPr>
            <p:spPr bwMode="auto">
              <a:xfrm>
                <a:off x="519112" y="2110722"/>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97" name="Oval 96">
                <a:extLst>
                  <a:ext uri="{FF2B5EF4-FFF2-40B4-BE49-F238E27FC236}">
                    <a16:creationId xmlns:a16="http://schemas.microsoft.com/office/drawing/2014/main" id="{BB3AC3F5-7C81-804C-96C9-F7E7B8962AA7}"/>
                  </a:ext>
                </a:extLst>
              </p:cNvPr>
              <p:cNvSpPr/>
              <p:nvPr/>
            </p:nvSpPr>
            <p:spPr bwMode="auto">
              <a:xfrm>
                <a:off x="401636" y="2128556"/>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98" name="Straight Connector 97">
                <a:extLst>
                  <a:ext uri="{FF2B5EF4-FFF2-40B4-BE49-F238E27FC236}">
                    <a16:creationId xmlns:a16="http://schemas.microsoft.com/office/drawing/2014/main" id="{E3AECA99-5B58-8D4C-9B42-46A1150E95EF}"/>
                  </a:ext>
                </a:extLst>
              </p:cNvPr>
              <p:cNvCxnSpPr>
                <a:cxnSpLocks/>
                <a:stCxn id="97"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grpSp>
        <p:nvGrpSpPr>
          <p:cNvPr id="104" name="Group 103">
            <a:extLst>
              <a:ext uri="{FF2B5EF4-FFF2-40B4-BE49-F238E27FC236}">
                <a16:creationId xmlns:a16="http://schemas.microsoft.com/office/drawing/2014/main" id="{7F83F347-7F9A-5F41-982F-A06A4BE28C98}"/>
              </a:ext>
            </a:extLst>
          </p:cNvPr>
          <p:cNvGrpSpPr/>
          <p:nvPr/>
        </p:nvGrpSpPr>
        <p:grpSpPr>
          <a:xfrm>
            <a:off x="2473003" y="1345349"/>
            <a:ext cx="476455" cy="185456"/>
            <a:chOff x="1139503" y="1332649"/>
            <a:chExt cx="476455" cy="185456"/>
          </a:xfrm>
        </p:grpSpPr>
        <p:sp>
          <p:nvSpPr>
            <p:cNvPr id="105" name="Rectangle 104">
              <a:extLst>
                <a:ext uri="{FF2B5EF4-FFF2-40B4-BE49-F238E27FC236}">
                  <a16:creationId xmlns:a16="http://schemas.microsoft.com/office/drawing/2014/main" id="{30F61B5F-1B05-EE46-8DBE-8F4B23C7FDF5}"/>
                </a:ext>
              </a:extLst>
            </p:cNvPr>
            <p:cNvSpPr/>
            <p:nvPr/>
          </p:nvSpPr>
          <p:spPr bwMode="auto">
            <a:xfrm>
              <a:off x="1139503" y="1332649"/>
              <a:ext cx="476455" cy="185456"/>
            </a:xfrm>
            <a:prstGeom prst="rect">
              <a:avLst/>
            </a:prstGeom>
            <a:solidFill>
              <a:srgbClr val="92D05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grpSp>
          <p:nvGrpSpPr>
            <p:cNvPr id="106" name="Group 105">
              <a:extLst>
                <a:ext uri="{FF2B5EF4-FFF2-40B4-BE49-F238E27FC236}">
                  <a16:creationId xmlns:a16="http://schemas.microsoft.com/office/drawing/2014/main" id="{741AAF41-6AD0-4448-B9BF-B25C4E928D50}"/>
                </a:ext>
              </a:extLst>
            </p:cNvPr>
            <p:cNvGrpSpPr>
              <a:grpSpLocks noChangeAspect="1"/>
            </p:cNvGrpSpPr>
            <p:nvPr/>
          </p:nvGrpSpPr>
          <p:grpSpPr>
            <a:xfrm>
              <a:off x="1172975" y="1353377"/>
              <a:ext cx="92315" cy="126000"/>
              <a:chOff x="381000" y="2025650"/>
              <a:chExt cx="280987" cy="383522"/>
            </a:xfrm>
          </p:grpSpPr>
          <p:sp>
            <p:nvSpPr>
              <p:cNvPr id="113" name="Oval 112">
                <a:extLst>
                  <a:ext uri="{FF2B5EF4-FFF2-40B4-BE49-F238E27FC236}">
                    <a16:creationId xmlns:a16="http://schemas.microsoft.com/office/drawing/2014/main" id="{0E204CF2-56A2-B844-BB7C-D4ADE83237F3}"/>
                  </a:ext>
                </a:extLst>
              </p:cNvPr>
              <p:cNvSpPr/>
              <p:nvPr/>
            </p:nvSpPr>
            <p:spPr bwMode="auto">
              <a:xfrm>
                <a:off x="381000" y="205740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14" name="Oval 113">
                <a:extLst>
                  <a:ext uri="{FF2B5EF4-FFF2-40B4-BE49-F238E27FC236}">
                    <a16:creationId xmlns:a16="http://schemas.microsoft.com/office/drawing/2014/main" id="{84E81A5F-1E0E-924D-8BFB-A50F51DB5726}"/>
                  </a:ext>
                </a:extLst>
              </p:cNvPr>
              <p:cNvSpPr/>
              <p:nvPr/>
            </p:nvSpPr>
            <p:spPr bwMode="auto">
              <a:xfrm>
                <a:off x="473074" y="202565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15" name="Oval 114">
                <a:extLst>
                  <a:ext uri="{FF2B5EF4-FFF2-40B4-BE49-F238E27FC236}">
                    <a16:creationId xmlns:a16="http://schemas.microsoft.com/office/drawing/2014/main" id="{4856A738-38EB-284C-ACDA-59DC05D9AC12}"/>
                  </a:ext>
                </a:extLst>
              </p:cNvPr>
              <p:cNvSpPr/>
              <p:nvPr/>
            </p:nvSpPr>
            <p:spPr bwMode="auto">
              <a:xfrm>
                <a:off x="519112" y="2110722"/>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16" name="Oval 115">
                <a:extLst>
                  <a:ext uri="{FF2B5EF4-FFF2-40B4-BE49-F238E27FC236}">
                    <a16:creationId xmlns:a16="http://schemas.microsoft.com/office/drawing/2014/main" id="{F8F8012B-1436-9249-932A-483FF9A7B4A6}"/>
                  </a:ext>
                </a:extLst>
              </p:cNvPr>
              <p:cNvSpPr/>
              <p:nvPr/>
            </p:nvSpPr>
            <p:spPr bwMode="auto">
              <a:xfrm>
                <a:off x="401636" y="2128556"/>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117" name="Straight Connector 116">
                <a:extLst>
                  <a:ext uri="{FF2B5EF4-FFF2-40B4-BE49-F238E27FC236}">
                    <a16:creationId xmlns:a16="http://schemas.microsoft.com/office/drawing/2014/main" id="{405C549D-D365-5746-96A0-074AEAB90996}"/>
                  </a:ext>
                </a:extLst>
              </p:cNvPr>
              <p:cNvCxnSpPr>
                <a:cxnSpLocks/>
                <a:stCxn id="116"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nvGrpSpPr>
            <p:cNvPr id="107" name="Group 106">
              <a:extLst>
                <a:ext uri="{FF2B5EF4-FFF2-40B4-BE49-F238E27FC236}">
                  <a16:creationId xmlns:a16="http://schemas.microsoft.com/office/drawing/2014/main" id="{FBE09FC5-0517-8048-942C-92CB103BE6A2}"/>
                </a:ext>
              </a:extLst>
            </p:cNvPr>
            <p:cNvGrpSpPr>
              <a:grpSpLocks noChangeAspect="1"/>
            </p:cNvGrpSpPr>
            <p:nvPr/>
          </p:nvGrpSpPr>
          <p:grpSpPr>
            <a:xfrm>
              <a:off x="1506913" y="1364915"/>
              <a:ext cx="92313" cy="126000"/>
              <a:chOff x="381000" y="2025650"/>
              <a:chExt cx="280987" cy="383522"/>
            </a:xfrm>
          </p:grpSpPr>
          <p:sp>
            <p:nvSpPr>
              <p:cNvPr id="108" name="Oval 107">
                <a:extLst>
                  <a:ext uri="{FF2B5EF4-FFF2-40B4-BE49-F238E27FC236}">
                    <a16:creationId xmlns:a16="http://schemas.microsoft.com/office/drawing/2014/main" id="{9060462D-9A20-194E-8E6F-8C2563F4AFD6}"/>
                  </a:ext>
                </a:extLst>
              </p:cNvPr>
              <p:cNvSpPr/>
              <p:nvPr/>
            </p:nvSpPr>
            <p:spPr bwMode="auto">
              <a:xfrm>
                <a:off x="381000" y="205740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09" name="Oval 108">
                <a:extLst>
                  <a:ext uri="{FF2B5EF4-FFF2-40B4-BE49-F238E27FC236}">
                    <a16:creationId xmlns:a16="http://schemas.microsoft.com/office/drawing/2014/main" id="{617C7D14-B767-4E48-9788-18503151F781}"/>
                  </a:ext>
                </a:extLst>
              </p:cNvPr>
              <p:cNvSpPr/>
              <p:nvPr/>
            </p:nvSpPr>
            <p:spPr bwMode="auto">
              <a:xfrm>
                <a:off x="473074" y="202565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10" name="Oval 109">
                <a:extLst>
                  <a:ext uri="{FF2B5EF4-FFF2-40B4-BE49-F238E27FC236}">
                    <a16:creationId xmlns:a16="http://schemas.microsoft.com/office/drawing/2014/main" id="{349ABC34-1408-0541-8F17-6A904AAB5B71}"/>
                  </a:ext>
                </a:extLst>
              </p:cNvPr>
              <p:cNvSpPr/>
              <p:nvPr/>
            </p:nvSpPr>
            <p:spPr bwMode="auto">
              <a:xfrm>
                <a:off x="519112" y="2110722"/>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11" name="Oval 110">
                <a:extLst>
                  <a:ext uri="{FF2B5EF4-FFF2-40B4-BE49-F238E27FC236}">
                    <a16:creationId xmlns:a16="http://schemas.microsoft.com/office/drawing/2014/main" id="{D0CD2485-CDC6-7845-9354-2BE66C50B901}"/>
                  </a:ext>
                </a:extLst>
              </p:cNvPr>
              <p:cNvSpPr/>
              <p:nvPr/>
            </p:nvSpPr>
            <p:spPr bwMode="auto">
              <a:xfrm>
                <a:off x="401636" y="2128556"/>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112" name="Straight Connector 111">
                <a:extLst>
                  <a:ext uri="{FF2B5EF4-FFF2-40B4-BE49-F238E27FC236}">
                    <a16:creationId xmlns:a16="http://schemas.microsoft.com/office/drawing/2014/main" id="{B7CDF2C9-B4F6-8E47-8384-C5248273D262}"/>
                  </a:ext>
                </a:extLst>
              </p:cNvPr>
              <p:cNvCxnSpPr>
                <a:cxnSpLocks/>
                <a:stCxn id="111"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grpSp>
        <p:nvGrpSpPr>
          <p:cNvPr id="118" name="Group 117">
            <a:extLst>
              <a:ext uri="{FF2B5EF4-FFF2-40B4-BE49-F238E27FC236}">
                <a16:creationId xmlns:a16="http://schemas.microsoft.com/office/drawing/2014/main" id="{B944ABBA-317C-2449-8C6F-5C2154A2DE60}"/>
              </a:ext>
            </a:extLst>
          </p:cNvPr>
          <p:cNvGrpSpPr/>
          <p:nvPr/>
        </p:nvGrpSpPr>
        <p:grpSpPr>
          <a:xfrm>
            <a:off x="2922352" y="1326299"/>
            <a:ext cx="414456" cy="185456"/>
            <a:chOff x="1139503" y="1332649"/>
            <a:chExt cx="476455" cy="185456"/>
          </a:xfrm>
        </p:grpSpPr>
        <p:sp>
          <p:nvSpPr>
            <p:cNvPr id="119" name="Rectangle 118">
              <a:extLst>
                <a:ext uri="{FF2B5EF4-FFF2-40B4-BE49-F238E27FC236}">
                  <a16:creationId xmlns:a16="http://schemas.microsoft.com/office/drawing/2014/main" id="{A3E5627A-7553-CF45-88E2-E883C93DCA87}"/>
                </a:ext>
              </a:extLst>
            </p:cNvPr>
            <p:cNvSpPr/>
            <p:nvPr/>
          </p:nvSpPr>
          <p:spPr bwMode="auto">
            <a:xfrm>
              <a:off x="1139503" y="1332649"/>
              <a:ext cx="476455" cy="185456"/>
            </a:xfrm>
            <a:prstGeom prst="rect">
              <a:avLst/>
            </a:prstGeom>
            <a:solidFill>
              <a:srgbClr val="92D05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grpSp>
          <p:nvGrpSpPr>
            <p:cNvPr id="120" name="Group 119">
              <a:extLst>
                <a:ext uri="{FF2B5EF4-FFF2-40B4-BE49-F238E27FC236}">
                  <a16:creationId xmlns:a16="http://schemas.microsoft.com/office/drawing/2014/main" id="{44884A88-03D0-DD46-B434-68576553EE00}"/>
                </a:ext>
              </a:extLst>
            </p:cNvPr>
            <p:cNvGrpSpPr>
              <a:grpSpLocks noChangeAspect="1"/>
            </p:cNvGrpSpPr>
            <p:nvPr/>
          </p:nvGrpSpPr>
          <p:grpSpPr>
            <a:xfrm>
              <a:off x="1172975" y="1353377"/>
              <a:ext cx="92315" cy="126000"/>
              <a:chOff x="381000" y="2025650"/>
              <a:chExt cx="280987" cy="383522"/>
            </a:xfrm>
          </p:grpSpPr>
          <p:sp>
            <p:nvSpPr>
              <p:cNvPr id="127" name="Oval 126">
                <a:extLst>
                  <a:ext uri="{FF2B5EF4-FFF2-40B4-BE49-F238E27FC236}">
                    <a16:creationId xmlns:a16="http://schemas.microsoft.com/office/drawing/2014/main" id="{2C225F3A-5B38-D24A-8A0F-2FBE3C765611}"/>
                  </a:ext>
                </a:extLst>
              </p:cNvPr>
              <p:cNvSpPr/>
              <p:nvPr/>
            </p:nvSpPr>
            <p:spPr bwMode="auto">
              <a:xfrm>
                <a:off x="381000" y="205740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28" name="Oval 127">
                <a:extLst>
                  <a:ext uri="{FF2B5EF4-FFF2-40B4-BE49-F238E27FC236}">
                    <a16:creationId xmlns:a16="http://schemas.microsoft.com/office/drawing/2014/main" id="{0B56D894-5850-DA44-B192-868B2606A5A7}"/>
                  </a:ext>
                </a:extLst>
              </p:cNvPr>
              <p:cNvSpPr/>
              <p:nvPr/>
            </p:nvSpPr>
            <p:spPr bwMode="auto">
              <a:xfrm>
                <a:off x="473074" y="202565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29" name="Oval 128">
                <a:extLst>
                  <a:ext uri="{FF2B5EF4-FFF2-40B4-BE49-F238E27FC236}">
                    <a16:creationId xmlns:a16="http://schemas.microsoft.com/office/drawing/2014/main" id="{ECC9C9F8-2B64-F045-93ED-6747C1EADEF1}"/>
                  </a:ext>
                </a:extLst>
              </p:cNvPr>
              <p:cNvSpPr/>
              <p:nvPr/>
            </p:nvSpPr>
            <p:spPr bwMode="auto">
              <a:xfrm>
                <a:off x="519112" y="2110722"/>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30" name="Oval 129">
                <a:extLst>
                  <a:ext uri="{FF2B5EF4-FFF2-40B4-BE49-F238E27FC236}">
                    <a16:creationId xmlns:a16="http://schemas.microsoft.com/office/drawing/2014/main" id="{6FBC8486-880A-5846-AEE9-E352CB33903E}"/>
                  </a:ext>
                </a:extLst>
              </p:cNvPr>
              <p:cNvSpPr/>
              <p:nvPr/>
            </p:nvSpPr>
            <p:spPr bwMode="auto">
              <a:xfrm>
                <a:off x="401636" y="2128556"/>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131" name="Straight Connector 130">
                <a:extLst>
                  <a:ext uri="{FF2B5EF4-FFF2-40B4-BE49-F238E27FC236}">
                    <a16:creationId xmlns:a16="http://schemas.microsoft.com/office/drawing/2014/main" id="{833C68E8-9E31-9F4D-B3E5-8173981066C5}"/>
                  </a:ext>
                </a:extLst>
              </p:cNvPr>
              <p:cNvCxnSpPr>
                <a:cxnSpLocks/>
                <a:stCxn id="130"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nvGrpSpPr>
            <p:cNvPr id="121" name="Group 120">
              <a:extLst>
                <a:ext uri="{FF2B5EF4-FFF2-40B4-BE49-F238E27FC236}">
                  <a16:creationId xmlns:a16="http://schemas.microsoft.com/office/drawing/2014/main" id="{35CE2270-F8BE-F94B-804B-E51CC0965441}"/>
                </a:ext>
              </a:extLst>
            </p:cNvPr>
            <p:cNvGrpSpPr>
              <a:grpSpLocks noChangeAspect="1"/>
            </p:cNvGrpSpPr>
            <p:nvPr/>
          </p:nvGrpSpPr>
          <p:grpSpPr>
            <a:xfrm>
              <a:off x="1506913" y="1364915"/>
              <a:ext cx="92313" cy="126000"/>
              <a:chOff x="381000" y="2025650"/>
              <a:chExt cx="280987" cy="383522"/>
            </a:xfrm>
          </p:grpSpPr>
          <p:sp>
            <p:nvSpPr>
              <p:cNvPr id="122" name="Oval 121">
                <a:extLst>
                  <a:ext uri="{FF2B5EF4-FFF2-40B4-BE49-F238E27FC236}">
                    <a16:creationId xmlns:a16="http://schemas.microsoft.com/office/drawing/2014/main" id="{14162363-9F24-A24D-A3A7-EF504E1FF951}"/>
                  </a:ext>
                </a:extLst>
              </p:cNvPr>
              <p:cNvSpPr/>
              <p:nvPr/>
            </p:nvSpPr>
            <p:spPr bwMode="auto">
              <a:xfrm>
                <a:off x="381000" y="205740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23" name="Oval 122">
                <a:extLst>
                  <a:ext uri="{FF2B5EF4-FFF2-40B4-BE49-F238E27FC236}">
                    <a16:creationId xmlns:a16="http://schemas.microsoft.com/office/drawing/2014/main" id="{EE7FC73F-25B7-B945-81CF-0BAB590D830B}"/>
                  </a:ext>
                </a:extLst>
              </p:cNvPr>
              <p:cNvSpPr/>
              <p:nvPr/>
            </p:nvSpPr>
            <p:spPr bwMode="auto">
              <a:xfrm>
                <a:off x="473074" y="202565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24" name="Oval 123">
                <a:extLst>
                  <a:ext uri="{FF2B5EF4-FFF2-40B4-BE49-F238E27FC236}">
                    <a16:creationId xmlns:a16="http://schemas.microsoft.com/office/drawing/2014/main" id="{F9E73D29-6ED0-5343-A379-71FD415878CE}"/>
                  </a:ext>
                </a:extLst>
              </p:cNvPr>
              <p:cNvSpPr/>
              <p:nvPr/>
            </p:nvSpPr>
            <p:spPr bwMode="auto">
              <a:xfrm>
                <a:off x="519112" y="2110722"/>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25" name="Oval 124">
                <a:extLst>
                  <a:ext uri="{FF2B5EF4-FFF2-40B4-BE49-F238E27FC236}">
                    <a16:creationId xmlns:a16="http://schemas.microsoft.com/office/drawing/2014/main" id="{D838BB1B-5396-884A-BABF-7D8C7F5AF8F0}"/>
                  </a:ext>
                </a:extLst>
              </p:cNvPr>
              <p:cNvSpPr/>
              <p:nvPr/>
            </p:nvSpPr>
            <p:spPr bwMode="auto">
              <a:xfrm>
                <a:off x="401636" y="2128556"/>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126" name="Straight Connector 125">
                <a:extLst>
                  <a:ext uri="{FF2B5EF4-FFF2-40B4-BE49-F238E27FC236}">
                    <a16:creationId xmlns:a16="http://schemas.microsoft.com/office/drawing/2014/main" id="{B925D15B-421D-4847-AB54-7979B7684B0B}"/>
                  </a:ext>
                </a:extLst>
              </p:cNvPr>
              <p:cNvCxnSpPr>
                <a:cxnSpLocks/>
                <a:stCxn id="125"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grpSp>
        <p:nvGrpSpPr>
          <p:cNvPr id="132" name="Group 131">
            <a:extLst>
              <a:ext uri="{FF2B5EF4-FFF2-40B4-BE49-F238E27FC236}">
                <a16:creationId xmlns:a16="http://schemas.microsoft.com/office/drawing/2014/main" id="{359D336F-75E3-234A-89B8-9E3ECC9928F5}"/>
              </a:ext>
            </a:extLst>
          </p:cNvPr>
          <p:cNvGrpSpPr/>
          <p:nvPr/>
        </p:nvGrpSpPr>
        <p:grpSpPr>
          <a:xfrm>
            <a:off x="3336603" y="1332649"/>
            <a:ext cx="476455" cy="185456"/>
            <a:chOff x="1139503" y="1332649"/>
            <a:chExt cx="476455" cy="185456"/>
          </a:xfrm>
        </p:grpSpPr>
        <p:sp>
          <p:nvSpPr>
            <p:cNvPr id="133" name="Rectangle 132">
              <a:extLst>
                <a:ext uri="{FF2B5EF4-FFF2-40B4-BE49-F238E27FC236}">
                  <a16:creationId xmlns:a16="http://schemas.microsoft.com/office/drawing/2014/main" id="{D4AE096D-005B-8443-9FE3-DE509B544CCC}"/>
                </a:ext>
              </a:extLst>
            </p:cNvPr>
            <p:cNvSpPr/>
            <p:nvPr/>
          </p:nvSpPr>
          <p:spPr bwMode="auto">
            <a:xfrm>
              <a:off x="1139503" y="1332649"/>
              <a:ext cx="476455" cy="185456"/>
            </a:xfrm>
            <a:prstGeom prst="rect">
              <a:avLst/>
            </a:prstGeom>
            <a:solidFill>
              <a:srgbClr val="92D05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grpSp>
          <p:nvGrpSpPr>
            <p:cNvPr id="134" name="Group 133">
              <a:extLst>
                <a:ext uri="{FF2B5EF4-FFF2-40B4-BE49-F238E27FC236}">
                  <a16:creationId xmlns:a16="http://schemas.microsoft.com/office/drawing/2014/main" id="{F00D66A6-46FB-194E-A3DF-3446FA108852}"/>
                </a:ext>
              </a:extLst>
            </p:cNvPr>
            <p:cNvGrpSpPr>
              <a:grpSpLocks noChangeAspect="1"/>
            </p:cNvGrpSpPr>
            <p:nvPr/>
          </p:nvGrpSpPr>
          <p:grpSpPr>
            <a:xfrm>
              <a:off x="1172975" y="1353377"/>
              <a:ext cx="92315" cy="126000"/>
              <a:chOff x="381000" y="2025650"/>
              <a:chExt cx="280987" cy="383522"/>
            </a:xfrm>
          </p:grpSpPr>
          <p:sp>
            <p:nvSpPr>
              <p:cNvPr id="141" name="Oval 140">
                <a:extLst>
                  <a:ext uri="{FF2B5EF4-FFF2-40B4-BE49-F238E27FC236}">
                    <a16:creationId xmlns:a16="http://schemas.microsoft.com/office/drawing/2014/main" id="{A3F4565D-D724-7C45-BF0C-9371B6B2CA6F}"/>
                  </a:ext>
                </a:extLst>
              </p:cNvPr>
              <p:cNvSpPr/>
              <p:nvPr/>
            </p:nvSpPr>
            <p:spPr bwMode="auto">
              <a:xfrm>
                <a:off x="381000" y="205740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42" name="Oval 141">
                <a:extLst>
                  <a:ext uri="{FF2B5EF4-FFF2-40B4-BE49-F238E27FC236}">
                    <a16:creationId xmlns:a16="http://schemas.microsoft.com/office/drawing/2014/main" id="{507F116A-64E4-2D49-8DFA-B8830CD9A7EA}"/>
                  </a:ext>
                </a:extLst>
              </p:cNvPr>
              <p:cNvSpPr/>
              <p:nvPr/>
            </p:nvSpPr>
            <p:spPr bwMode="auto">
              <a:xfrm>
                <a:off x="473074" y="202565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43" name="Oval 142">
                <a:extLst>
                  <a:ext uri="{FF2B5EF4-FFF2-40B4-BE49-F238E27FC236}">
                    <a16:creationId xmlns:a16="http://schemas.microsoft.com/office/drawing/2014/main" id="{996C9B38-3D9D-004B-82D0-94B8DA5A6372}"/>
                  </a:ext>
                </a:extLst>
              </p:cNvPr>
              <p:cNvSpPr/>
              <p:nvPr/>
            </p:nvSpPr>
            <p:spPr bwMode="auto">
              <a:xfrm>
                <a:off x="519112" y="2110722"/>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44" name="Oval 143">
                <a:extLst>
                  <a:ext uri="{FF2B5EF4-FFF2-40B4-BE49-F238E27FC236}">
                    <a16:creationId xmlns:a16="http://schemas.microsoft.com/office/drawing/2014/main" id="{779293FF-C962-B24D-9A71-4DA7466B8F7C}"/>
                  </a:ext>
                </a:extLst>
              </p:cNvPr>
              <p:cNvSpPr/>
              <p:nvPr/>
            </p:nvSpPr>
            <p:spPr bwMode="auto">
              <a:xfrm>
                <a:off x="401636" y="2128556"/>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145" name="Straight Connector 144">
                <a:extLst>
                  <a:ext uri="{FF2B5EF4-FFF2-40B4-BE49-F238E27FC236}">
                    <a16:creationId xmlns:a16="http://schemas.microsoft.com/office/drawing/2014/main" id="{A5C6AEA6-C726-D341-9D25-58DDD58518C2}"/>
                  </a:ext>
                </a:extLst>
              </p:cNvPr>
              <p:cNvCxnSpPr>
                <a:cxnSpLocks/>
                <a:stCxn id="144"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nvGrpSpPr>
            <p:cNvPr id="135" name="Group 134">
              <a:extLst>
                <a:ext uri="{FF2B5EF4-FFF2-40B4-BE49-F238E27FC236}">
                  <a16:creationId xmlns:a16="http://schemas.microsoft.com/office/drawing/2014/main" id="{2C7C02C8-DB75-AA4E-B4DB-2F57069EC723}"/>
                </a:ext>
              </a:extLst>
            </p:cNvPr>
            <p:cNvGrpSpPr>
              <a:grpSpLocks noChangeAspect="1"/>
            </p:cNvGrpSpPr>
            <p:nvPr/>
          </p:nvGrpSpPr>
          <p:grpSpPr>
            <a:xfrm>
              <a:off x="1506913" y="1364915"/>
              <a:ext cx="92313" cy="126000"/>
              <a:chOff x="381000" y="2025650"/>
              <a:chExt cx="280987" cy="383522"/>
            </a:xfrm>
          </p:grpSpPr>
          <p:sp>
            <p:nvSpPr>
              <p:cNvPr id="136" name="Oval 135">
                <a:extLst>
                  <a:ext uri="{FF2B5EF4-FFF2-40B4-BE49-F238E27FC236}">
                    <a16:creationId xmlns:a16="http://schemas.microsoft.com/office/drawing/2014/main" id="{F450DDC7-BFCC-8944-9474-EEE3DFBC1E3C}"/>
                  </a:ext>
                </a:extLst>
              </p:cNvPr>
              <p:cNvSpPr/>
              <p:nvPr/>
            </p:nvSpPr>
            <p:spPr bwMode="auto">
              <a:xfrm>
                <a:off x="381000" y="205740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37" name="Oval 136">
                <a:extLst>
                  <a:ext uri="{FF2B5EF4-FFF2-40B4-BE49-F238E27FC236}">
                    <a16:creationId xmlns:a16="http://schemas.microsoft.com/office/drawing/2014/main" id="{197B7726-CEC8-B143-8395-32A3DE468610}"/>
                  </a:ext>
                </a:extLst>
              </p:cNvPr>
              <p:cNvSpPr/>
              <p:nvPr/>
            </p:nvSpPr>
            <p:spPr bwMode="auto">
              <a:xfrm>
                <a:off x="473074" y="202565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38" name="Oval 137">
                <a:extLst>
                  <a:ext uri="{FF2B5EF4-FFF2-40B4-BE49-F238E27FC236}">
                    <a16:creationId xmlns:a16="http://schemas.microsoft.com/office/drawing/2014/main" id="{D210D5E8-59E2-6644-9D0B-A956E2436486}"/>
                  </a:ext>
                </a:extLst>
              </p:cNvPr>
              <p:cNvSpPr/>
              <p:nvPr/>
            </p:nvSpPr>
            <p:spPr bwMode="auto">
              <a:xfrm>
                <a:off x="519112" y="2110722"/>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39" name="Oval 138">
                <a:extLst>
                  <a:ext uri="{FF2B5EF4-FFF2-40B4-BE49-F238E27FC236}">
                    <a16:creationId xmlns:a16="http://schemas.microsoft.com/office/drawing/2014/main" id="{C3F390C2-5D40-C14A-925B-DC933B246108}"/>
                  </a:ext>
                </a:extLst>
              </p:cNvPr>
              <p:cNvSpPr/>
              <p:nvPr/>
            </p:nvSpPr>
            <p:spPr bwMode="auto">
              <a:xfrm>
                <a:off x="401636" y="2128556"/>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140" name="Straight Connector 139">
                <a:extLst>
                  <a:ext uri="{FF2B5EF4-FFF2-40B4-BE49-F238E27FC236}">
                    <a16:creationId xmlns:a16="http://schemas.microsoft.com/office/drawing/2014/main" id="{E4D7156C-2054-6E4C-8E6A-93C8E31BFF59}"/>
                  </a:ext>
                </a:extLst>
              </p:cNvPr>
              <p:cNvCxnSpPr>
                <a:cxnSpLocks/>
                <a:stCxn id="139"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grpSp>
        <p:nvGrpSpPr>
          <p:cNvPr id="146" name="Group 145">
            <a:extLst>
              <a:ext uri="{FF2B5EF4-FFF2-40B4-BE49-F238E27FC236}">
                <a16:creationId xmlns:a16="http://schemas.microsoft.com/office/drawing/2014/main" id="{00D81A97-4DB2-A543-9C77-E2C5CCA449FA}"/>
              </a:ext>
            </a:extLst>
          </p:cNvPr>
          <p:cNvGrpSpPr/>
          <p:nvPr/>
        </p:nvGrpSpPr>
        <p:grpSpPr>
          <a:xfrm>
            <a:off x="3774753" y="1326299"/>
            <a:ext cx="476455" cy="185456"/>
            <a:chOff x="1139503" y="1332649"/>
            <a:chExt cx="476455" cy="185456"/>
          </a:xfrm>
        </p:grpSpPr>
        <p:sp>
          <p:nvSpPr>
            <p:cNvPr id="147" name="Rectangle 146">
              <a:extLst>
                <a:ext uri="{FF2B5EF4-FFF2-40B4-BE49-F238E27FC236}">
                  <a16:creationId xmlns:a16="http://schemas.microsoft.com/office/drawing/2014/main" id="{2EF588A6-1261-1E4F-A035-5F25BEAF42F3}"/>
                </a:ext>
              </a:extLst>
            </p:cNvPr>
            <p:cNvSpPr/>
            <p:nvPr/>
          </p:nvSpPr>
          <p:spPr bwMode="auto">
            <a:xfrm>
              <a:off x="1139503" y="1332649"/>
              <a:ext cx="476455" cy="185456"/>
            </a:xfrm>
            <a:prstGeom prst="rect">
              <a:avLst/>
            </a:prstGeom>
            <a:solidFill>
              <a:srgbClr val="92D05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grpSp>
          <p:nvGrpSpPr>
            <p:cNvPr id="148" name="Group 147">
              <a:extLst>
                <a:ext uri="{FF2B5EF4-FFF2-40B4-BE49-F238E27FC236}">
                  <a16:creationId xmlns:a16="http://schemas.microsoft.com/office/drawing/2014/main" id="{DAC62F1C-3251-C942-A61F-21BCE6652CEF}"/>
                </a:ext>
              </a:extLst>
            </p:cNvPr>
            <p:cNvGrpSpPr>
              <a:grpSpLocks noChangeAspect="1"/>
            </p:cNvGrpSpPr>
            <p:nvPr/>
          </p:nvGrpSpPr>
          <p:grpSpPr>
            <a:xfrm>
              <a:off x="1172975" y="1353377"/>
              <a:ext cx="92315" cy="126000"/>
              <a:chOff x="381000" y="2025650"/>
              <a:chExt cx="280987" cy="383522"/>
            </a:xfrm>
          </p:grpSpPr>
          <p:sp>
            <p:nvSpPr>
              <p:cNvPr id="155" name="Oval 154">
                <a:extLst>
                  <a:ext uri="{FF2B5EF4-FFF2-40B4-BE49-F238E27FC236}">
                    <a16:creationId xmlns:a16="http://schemas.microsoft.com/office/drawing/2014/main" id="{B4C9FA06-B281-834B-AD10-4B99EA8272B3}"/>
                  </a:ext>
                </a:extLst>
              </p:cNvPr>
              <p:cNvSpPr/>
              <p:nvPr/>
            </p:nvSpPr>
            <p:spPr bwMode="auto">
              <a:xfrm>
                <a:off x="381000" y="205740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56" name="Oval 155">
                <a:extLst>
                  <a:ext uri="{FF2B5EF4-FFF2-40B4-BE49-F238E27FC236}">
                    <a16:creationId xmlns:a16="http://schemas.microsoft.com/office/drawing/2014/main" id="{B5E75803-DCDB-8A4A-8E6E-6F3939B8B281}"/>
                  </a:ext>
                </a:extLst>
              </p:cNvPr>
              <p:cNvSpPr/>
              <p:nvPr/>
            </p:nvSpPr>
            <p:spPr bwMode="auto">
              <a:xfrm>
                <a:off x="473074" y="202565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57" name="Oval 156">
                <a:extLst>
                  <a:ext uri="{FF2B5EF4-FFF2-40B4-BE49-F238E27FC236}">
                    <a16:creationId xmlns:a16="http://schemas.microsoft.com/office/drawing/2014/main" id="{DB78DCD5-CF14-3B4A-86DB-5548457CD901}"/>
                  </a:ext>
                </a:extLst>
              </p:cNvPr>
              <p:cNvSpPr/>
              <p:nvPr/>
            </p:nvSpPr>
            <p:spPr bwMode="auto">
              <a:xfrm>
                <a:off x="519112" y="2110722"/>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58" name="Oval 157">
                <a:extLst>
                  <a:ext uri="{FF2B5EF4-FFF2-40B4-BE49-F238E27FC236}">
                    <a16:creationId xmlns:a16="http://schemas.microsoft.com/office/drawing/2014/main" id="{63096ECD-50B4-8D43-B65D-598322FE1012}"/>
                  </a:ext>
                </a:extLst>
              </p:cNvPr>
              <p:cNvSpPr/>
              <p:nvPr/>
            </p:nvSpPr>
            <p:spPr bwMode="auto">
              <a:xfrm>
                <a:off x="401636" y="2128556"/>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159" name="Straight Connector 158">
                <a:extLst>
                  <a:ext uri="{FF2B5EF4-FFF2-40B4-BE49-F238E27FC236}">
                    <a16:creationId xmlns:a16="http://schemas.microsoft.com/office/drawing/2014/main" id="{F22F840E-CAAF-EE42-8B90-76A0BBC81F71}"/>
                  </a:ext>
                </a:extLst>
              </p:cNvPr>
              <p:cNvCxnSpPr>
                <a:cxnSpLocks/>
                <a:stCxn id="158"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nvGrpSpPr>
            <p:cNvPr id="149" name="Group 148">
              <a:extLst>
                <a:ext uri="{FF2B5EF4-FFF2-40B4-BE49-F238E27FC236}">
                  <a16:creationId xmlns:a16="http://schemas.microsoft.com/office/drawing/2014/main" id="{EB247E8F-D936-C649-8E74-AB8FF552F6AC}"/>
                </a:ext>
              </a:extLst>
            </p:cNvPr>
            <p:cNvGrpSpPr>
              <a:grpSpLocks noChangeAspect="1"/>
            </p:cNvGrpSpPr>
            <p:nvPr/>
          </p:nvGrpSpPr>
          <p:grpSpPr>
            <a:xfrm>
              <a:off x="1506913" y="1364915"/>
              <a:ext cx="92313" cy="126000"/>
              <a:chOff x="381000" y="2025650"/>
              <a:chExt cx="280987" cy="383522"/>
            </a:xfrm>
          </p:grpSpPr>
          <p:sp>
            <p:nvSpPr>
              <p:cNvPr id="150" name="Oval 149">
                <a:extLst>
                  <a:ext uri="{FF2B5EF4-FFF2-40B4-BE49-F238E27FC236}">
                    <a16:creationId xmlns:a16="http://schemas.microsoft.com/office/drawing/2014/main" id="{07F76FCF-6CBE-DE4F-A78C-BEB8506E398A}"/>
                  </a:ext>
                </a:extLst>
              </p:cNvPr>
              <p:cNvSpPr/>
              <p:nvPr/>
            </p:nvSpPr>
            <p:spPr bwMode="auto">
              <a:xfrm>
                <a:off x="381000" y="205740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51" name="Oval 150">
                <a:extLst>
                  <a:ext uri="{FF2B5EF4-FFF2-40B4-BE49-F238E27FC236}">
                    <a16:creationId xmlns:a16="http://schemas.microsoft.com/office/drawing/2014/main" id="{DCE47F3C-D31E-9D44-8032-1492CB5E3B6F}"/>
                  </a:ext>
                </a:extLst>
              </p:cNvPr>
              <p:cNvSpPr/>
              <p:nvPr/>
            </p:nvSpPr>
            <p:spPr bwMode="auto">
              <a:xfrm>
                <a:off x="473074" y="202565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52" name="Oval 151">
                <a:extLst>
                  <a:ext uri="{FF2B5EF4-FFF2-40B4-BE49-F238E27FC236}">
                    <a16:creationId xmlns:a16="http://schemas.microsoft.com/office/drawing/2014/main" id="{F8C21520-2524-7D4B-86EC-91E0E36113FD}"/>
                  </a:ext>
                </a:extLst>
              </p:cNvPr>
              <p:cNvSpPr/>
              <p:nvPr/>
            </p:nvSpPr>
            <p:spPr bwMode="auto">
              <a:xfrm>
                <a:off x="519112" y="2110722"/>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53" name="Oval 152">
                <a:extLst>
                  <a:ext uri="{FF2B5EF4-FFF2-40B4-BE49-F238E27FC236}">
                    <a16:creationId xmlns:a16="http://schemas.microsoft.com/office/drawing/2014/main" id="{565412B2-7A6F-AB4A-9CCD-4B91A6988397}"/>
                  </a:ext>
                </a:extLst>
              </p:cNvPr>
              <p:cNvSpPr/>
              <p:nvPr/>
            </p:nvSpPr>
            <p:spPr bwMode="auto">
              <a:xfrm>
                <a:off x="401636" y="2128556"/>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154" name="Straight Connector 153">
                <a:extLst>
                  <a:ext uri="{FF2B5EF4-FFF2-40B4-BE49-F238E27FC236}">
                    <a16:creationId xmlns:a16="http://schemas.microsoft.com/office/drawing/2014/main" id="{ABAB1534-8C23-B84E-91F0-4F8C80736BD2}"/>
                  </a:ext>
                </a:extLst>
              </p:cNvPr>
              <p:cNvCxnSpPr>
                <a:cxnSpLocks/>
                <a:stCxn id="153"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grpSp>
        <p:nvGrpSpPr>
          <p:cNvPr id="160" name="Group 159">
            <a:extLst>
              <a:ext uri="{FF2B5EF4-FFF2-40B4-BE49-F238E27FC236}">
                <a16:creationId xmlns:a16="http://schemas.microsoft.com/office/drawing/2014/main" id="{CBE9143E-6132-4F4F-9201-2A83B584A89B}"/>
              </a:ext>
            </a:extLst>
          </p:cNvPr>
          <p:cNvGrpSpPr/>
          <p:nvPr/>
        </p:nvGrpSpPr>
        <p:grpSpPr>
          <a:xfrm>
            <a:off x="4193853" y="1338999"/>
            <a:ext cx="476455" cy="185456"/>
            <a:chOff x="1139503" y="1332649"/>
            <a:chExt cx="476455" cy="185456"/>
          </a:xfrm>
        </p:grpSpPr>
        <p:sp>
          <p:nvSpPr>
            <p:cNvPr id="161" name="Rectangle 160">
              <a:extLst>
                <a:ext uri="{FF2B5EF4-FFF2-40B4-BE49-F238E27FC236}">
                  <a16:creationId xmlns:a16="http://schemas.microsoft.com/office/drawing/2014/main" id="{59732ED4-0DA2-5B41-91E3-1094098769DB}"/>
                </a:ext>
              </a:extLst>
            </p:cNvPr>
            <p:cNvSpPr/>
            <p:nvPr/>
          </p:nvSpPr>
          <p:spPr bwMode="auto">
            <a:xfrm>
              <a:off x="1139503" y="1332649"/>
              <a:ext cx="476455" cy="185456"/>
            </a:xfrm>
            <a:prstGeom prst="rect">
              <a:avLst/>
            </a:prstGeom>
            <a:solidFill>
              <a:srgbClr val="92D05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grpSp>
          <p:nvGrpSpPr>
            <p:cNvPr id="162" name="Group 161">
              <a:extLst>
                <a:ext uri="{FF2B5EF4-FFF2-40B4-BE49-F238E27FC236}">
                  <a16:creationId xmlns:a16="http://schemas.microsoft.com/office/drawing/2014/main" id="{BFB57BC3-71F1-A348-8B2E-DBA6506C3034}"/>
                </a:ext>
              </a:extLst>
            </p:cNvPr>
            <p:cNvGrpSpPr>
              <a:grpSpLocks noChangeAspect="1"/>
            </p:cNvGrpSpPr>
            <p:nvPr/>
          </p:nvGrpSpPr>
          <p:grpSpPr>
            <a:xfrm>
              <a:off x="1172975" y="1353377"/>
              <a:ext cx="92315" cy="126000"/>
              <a:chOff x="381000" y="2025650"/>
              <a:chExt cx="280987" cy="383522"/>
            </a:xfrm>
          </p:grpSpPr>
          <p:sp>
            <p:nvSpPr>
              <p:cNvPr id="169" name="Oval 168">
                <a:extLst>
                  <a:ext uri="{FF2B5EF4-FFF2-40B4-BE49-F238E27FC236}">
                    <a16:creationId xmlns:a16="http://schemas.microsoft.com/office/drawing/2014/main" id="{4253E237-6226-804D-A49C-7DCBAA8B4677}"/>
                  </a:ext>
                </a:extLst>
              </p:cNvPr>
              <p:cNvSpPr/>
              <p:nvPr/>
            </p:nvSpPr>
            <p:spPr bwMode="auto">
              <a:xfrm>
                <a:off x="381000" y="205740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70" name="Oval 169">
                <a:extLst>
                  <a:ext uri="{FF2B5EF4-FFF2-40B4-BE49-F238E27FC236}">
                    <a16:creationId xmlns:a16="http://schemas.microsoft.com/office/drawing/2014/main" id="{557E835A-9B94-AA43-919D-F5E7E7052B7E}"/>
                  </a:ext>
                </a:extLst>
              </p:cNvPr>
              <p:cNvSpPr/>
              <p:nvPr/>
            </p:nvSpPr>
            <p:spPr bwMode="auto">
              <a:xfrm>
                <a:off x="473074" y="202565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71" name="Oval 170">
                <a:extLst>
                  <a:ext uri="{FF2B5EF4-FFF2-40B4-BE49-F238E27FC236}">
                    <a16:creationId xmlns:a16="http://schemas.microsoft.com/office/drawing/2014/main" id="{DBD4D6D9-E50C-A240-A419-84D272236AC2}"/>
                  </a:ext>
                </a:extLst>
              </p:cNvPr>
              <p:cNvSpPr/>
              <p:nvPr/>
            </p:nvSpPr>
            <p:spPr bwMode="auto">
              <a:xfrm>
                <a:off x="519112" y="2110722"/>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72" name="Oval 171">
                <a:extLst>
                  <a:ext uri="{FF2B5EF4-FFF2-40B4-BE49-F238E27FC236}">
                    <a16:creationId xmlns:a16="http://schemas.microsoft.com/office/drawing/2014/main" id="{E430C766-4C75-5C42-B526-23896AEEA4AA}"/>
                  </a:ext>
                </a:extLst>
              </p:cNvPr>
              <p:cNvSpPr/>
              <p:nvPr/>
            </p:nvSpPr>
            <p:spPr bwMode="auto">
              <a:xfrm>
                <a:off x="401636" y="2128556"/>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173" name="Straight Connector 172">
                <a:extLst>
                  <a:ext uri="{FF2B5EF4-FFF2-40B4-BE49-F238E27FC236}">
                    <a16:creationId xmlns:a16="http://schemas.microsoft.com/office/drawing/2014/main" id="{DE2905E9-D723-1D44-9A85-C0090386AF12}"/>
                  </a:ext>
                </a:extLst>
              </p:cNvPr>
              <p:cNvCxnSpPr>
                <a:cxnSpLocks/>
                <a:stCxn id="172"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nvGrpSpPr>
            <p:cNvPr id="163" name="Group 162">
              <a:extLst>
                <a:ext uri="{FF2B5EF4-FFF2-40B4-BE49-F238E27FC236}">
                  <a16:creationId xmlns:a16="http://schemas.microsoft.com/office/drawing/2014/main" id="{E1E43F8C-F9B2-F948-9B16-D5BD6AB122CD}"/>
                </a:ext>
              </a:extLst>
            </p:cNvPr>
            <p:cNvGrpSpPr>
              <a:grpSpLocks noChangeAspect="1"/>
            </p:cNvGrpSpPr>
            <p:nvPr/>
          </p:nvGrpSpPr>
          <p:grpSpPr>
            <a:xfrm>
              <a:off x="1506913" y="1364915"/>
              <a:ext cx="92313" cy="126000"/>
              <a:chOff x="381000" y="2025650"/>
              <a:chExt cx="280987" cy="383522"/>
            </a:xfrm>
          </p:grpSpPr>
          <p:sp>
            <p:nvSpPr>
              <p:cNvPr id="164" name="Oval 163">
                <a:extLst>
                  <a:ext uri="{FF2B5EF4-FFF2-40B4-BE49-F238E27FC236}">
                    <a16:creationId xmlns:a16="http://schemas.microsoft.com/office/drawing/2014/main" id="{8AA1B199-9518-D841-8397-DA26F7207E96}"/>
                  </a:ext>
                </a:extLst>
              </p:cNvPr>
              <p:cNvSpPr/>
              <p:nvPr/>
            </p:nvSpPr>
            <p:spPr bwMode="auto">
              <a:xfrm>
                <a:off x="381000" y="205740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65" name="Oval 164">
                <a:extLst>
                  <a:ext uri="{FF2B5EF4-FFF2-40B4-BE49-F238E27FC236}">
                    <a16:creationId xmlns:a16="http://schemas.microsoft.com/office/drawing/2014/main" id="{DF351BC0-E837-7F45-BBD7-432A21DCAB99}"/>
                  </a:ext>
                </a:extLst>
              </p:cNvPr>
              <p:cNvSpPr/>
              <p:nvPr/>
            </p:nvSpPr>
            <p:spPr bwMode="auto">
              <a:xfrm>
                <a:off x="473074" y="202565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66" name="Oval 165">
                <a:extLst>
                  <a:ext uri="{FF2B5EF4-FFF2-40B4-BE49-F238E27FC236}">
                    <a16:creationId xmlns:a16="http://schemas.microsoft.com/office/drawing/2014/main" id="{0057EE3C-736D-5A4D-ACC2-CF3A7358DD15}"/>
                  </a:ext>
                </a:extLst>
              </p:cNvPr>
              <p:cNvSpPr/>
              <p:nvPr/>
            </p:nvSpPr>
            <p:spPr bwMode="auto">
              <a:xfrm>
                <a:off x="519112" y="2110722"/>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67" name="Oval 166">
                <a:extLst>
                  <a:ext uri="{FF2B5EF4-FFF2-40B4-BE49-F238E27FC236}">
                    <a16:creationId xmlns:a16="http://schemas.microsoft.com/office/drawing/2014/main" id="{C63DB956-D2EA-A549-BE83-0CA63665E086}"/>
                  </a:ext>
                </a:extLst>
              </p:cNvPr>
              <p:cNvSpPr/>
              <p:nvPr/>
            </p:nvSpPr>
            <p:spPr bwMode="auto">
              <a:xfrm>
                <a:off x="401636" y="2128556"/>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168" name="Straight Connector 167">
                <a:extLst>
                  <a:ext uri="{FF2B5EF4-FFF2-40B4-BE49-F238E27FC236}">
                    <a16:creationId xmlns:a16="http://schemas.microsoft.com/office/drawing/2014/main" id="{AF20DF1D-A2A5-3941-89E5-50BAD3F0C96C}"/>
                  </a:ext>
                </a:extLst>
              </p:cNvPr>
              <p:cNvCxnSpPr>
                <a:cxnSpLocks/>
                <a:stCxn id="167"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grpSp>
        <p:nvGrpSpPr>
          <p:cNvPr id="174" name="Group 173">
            <a:extLst>
              <a:ext uri="{FF2B5EF4-FFF2-40B4-BE49-F238E27FC236}">
                <a16:creationId xmlns:a16="http://schemas.microsoft.com/office/drawing/2014/main" id="{47888114-6DE7-3A47-9101-EFC4CCF7ECE0}"/>
              </a:ext>
            </a:extLst>
          </p:cNvPr>
          <p:cNvGrpSpPr/>
          <p:nvPr/>
        </p:nvGrpSpPr>
        <p:grpSpPr>
          <a:xfrm>
            <a:off x="2066603" y="1929549"/>
            <a:ext cx="476455" cy="185456"/>
            <a:chOff x="1139503" y="1332649"/>
            <a:chExt cx="476455" cy="185456"/>
          </a:xfrm>
        </p:grpSpPr>
        <p:sp>
          <p:nvSpPr>
            <p:cNvPr id="175" name="Rectangle 174">
              <a:extLst>
                <a:ext uri="{FF2B5EF4-FFF2-40B4-BE49-F238E27FC236}">
                  <a16:creationId xmlns:a16="http://schemas.microsoft.com/office/drawing/2014/main" id="{FD000D28-1DCA-4047-9643-D2AA6E94192D}"/>
                </a:ext>
              </a:extLst>
            </p:cNvPr>
            <p:cNvSpPr/>
            <p:nvPr/>
          </p:nvSpPr>
          <p:spPr bwMode="auto">
            <a:xfrm>
              <a:off x="1139503" y="1332649"/>
              <a:ext cx="476455" cy="185456"/>
            </a:xfrm>
            <a:prstGeom prst="rect">
              <a:avLst/>
            </a:prstGeom>
            <a:solidFill>
              <a:srgbClr val="92D05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grpSp>
          <p:nvGrpSpPr>
            <p:cNvPr id="176" name="Group 175">
              <a:extLst>
                <a:ext uri="{FF2B5EF4-FFF2-40B4-BE49-F238E27FC236}">
                  <a16:creationId xmlns:a16="http://schemas.microsoft.com/office/drawing/2014/main" id="{59B7C2BB-5D60-A44A-8923-77EBEDAFD741}"/>
                </a:ext>
              </a:extLst>
            </p:cNvPr>
            <p:cNvGrpSpPr>
              <a:grpSpLocks noChangeAspect="1"/>
            </p:cNvGrpSpPr>
            <p:nvPr/>
          </p:nvGrpSpPr>
          <p:grpSpPr>
            <a:xfrm>
              <a:off x="1172975" y="1353377"/>
              <a:ext cx="92315" cy="126000"/>
              <a:chOff x="381000" y="2025650"/>
              <a:chExt cx="280987" cy="383522"/>
            </a:xfrm>
          </p:grpSpPr>
          <p:sp>
            <p:nvSpPr>
              <p:cNvPr id="183" name="Oval 182">
                <a:extLst>
                  <a:ext uri="{FF2B5EF4-FFF2-40B4-BE49-F238E27FC236}">
                    <a16:creationId xmlns:a16="http://schemas.microsoft.com/office/drawing/2014/main" id="{E0AA2ED5-E5AB-154C-AA6A-4CA17CD13627}"/>
                  </a:ext>
                </a:extLst>
              </p:cNvPr>
              <p:cNvSpPr/>
              <p:nvPr/>
            </p:nvSpPr>
            <p:spPr bwMode="auto">
              <a:xfrm>
                <a:off x="381000" y="205740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84" name="Oval 183">
                <a:extLst>
                  <a:ext uri="{FF2B5EF4-FFF2-40B4-BE49-F238E27FC236}">
                    <a16:creationId xmlns:a16="http://schemas.microsoft.com/office/drawing/2014/main" id="{7B2A6643-FB5A-4144-816C-D410BDFA7E80}"/>
                  </a:ext>
                </a:extLst>
              </p:cNvPr>
              <p:cNvSpPr/>
              <p:nvPr/>
            </p:nvSpPr>
            <p:spPr bwMode="auto">
              <a:xfrm>
                <a:off x="473074" y="202565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85" name="Oval 184">
                <a:extLst>
                  <a:ext uri="{FF2B5EF4-FFF2-40B4-BE49-F238E27FC236}">
                    <a16:creationId xmlns:a16="http://schemas.microsoft.com/office/drawing/2014/main" id="{A827BD3D-2882-9B49-99BD-DE88BF7C4638}"/>
                  </a:ext>
                </a:extLst>
              </p:cNvPr>
              <p:cNvSpPr/>
              <p:nvPr/>
            </p:nvSpPr>
            <p:spPr bwMode="auto">
              <a:xfrm>
                <a:off x="519112" y="2110722"/>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86" name="Oval 185">
                <a:extLst>
                  <a:ext uri="{FF2B5EF4-FFF2-40B4-BE49-F238E27FC236}">
                    <a16:creationId xmlns:a16="http://schemas.microsoft.com/office/drawing/2014/main" id="{2FC58DDD-A2A1-7841-8B8B-BCA05352061C}"/>
                  </a:ext>
                </a:extLst>
              </p:cNvPr>
              <p:cNvSpPr/>
              <p:nvPr/>
            </p:nvSpPr>
            <p:spPr bwMode="auto">
              <a:xfrm>
                <a:off x="401636" y="2128556"/>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187" name="Straight Connector 186">
                <a:extLst>
                  <a:ext uri="{FF2B5EF4-FFF2-40B4-BE49-F238E27FC236}">
                    <a16:creationId xmlns:a16="http://schemas.microsoft.com/office/drawing/2014/main" id="{528A8066-1B43-7941-B8C2-E9D0A9495B88}"/>
                  </a:ext>
                </a:extLst>
              </p:cNvPr>
              <p:cNvCxnSpPr>
                <a:cxnSpLocks/>
                <a:stCxn id="186"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nvGrpSpPr>
            <p:cNvPr id="177" name="Group 176">
              <a:extLst>
                <a:ext uri="{FF2B5EF4-FFF2-40B4-BE49-F238E27FC236}">
                  <a16:creationId xmlns:a16="http://schemas.microsoft.com/office/drawing/2014/main" id="{DBC48374-0A32-6345-B7F4-9751A2B331F3}"/>
                </a:ext>
              </a:extLst>
            </p:cNvPr>
            <p:cNvGrpSpPr>
              <a:grpSpLocks noChangeAspect="1"/>
            </p:cNvGrpSpPr>
            <p:nvPr/>
          </p:nvGrpSpPr>
          <p:grpSpPr>
            <a:xfrm>
              <a:off x="1506913" y="1364915"/>
              <a:ext cx="92313" cy="126000"/>
              <a:chOff x="381000" y="2025650"/>
              <a:chExt cx="280987" cy="383522"/>
            </a:xfrm>
          </p:grpSpPr>
          <p:sp>
            <p:nvSpPr>
              <p:cNvPr id="178" name="Oval 177">
                <a:extLst>
                  <a:ext uri="{FF2B5EF4-FFF2-40B4-BE49-F238E27FC236}">
                    <a16:creationId xmlns:a16="http://schemas.microsoft.com/office/drawing/2014/main" id="{D671D807-6DEA-9044-88B8-BD5655BBFDE6}"/>
                  </a:ext>
                </a:extLst>
              </p:cNvPr>
              <p:cNvSpPr/>
              <p:nvPr/>
            </p:nvSpPr>
            <p:spPr bwMode="auto">
              <a:xfrm>
                <a:off x="381000" y="205740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79" name="Oval 178">
                <a:extLst>
                  <a:ext uri="{FF2B5EF4-FFF2-40B4-BE49-F238E27FC236}">
                    <a16:creationId xmlns:a16="http://schemas.microsoft.com/office/drawing/2014/main" id="{FF471325-E908-F647-A8B5-76B26757444D}"/>
                  </a:ext>
                </a:extLst>
              </p:cNvPr>
              <p:cNvSpPr/>
              <p:nvPr/>
            </p:nvSpPr>
            <p:spPr bwMode="auto">
              <a:xfrm>
                <a:off x="473074" y="202565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80" name="Oval 179">
                <a:extLst>
                  <a:ext uri="{FF2B5EF4-FFF2-40B4-BE49-F238E27FC236}">
                    <a16:creationId xmlns:a16="http://schemas.microsoft.com/office/drawing/2014/main" id="{F844BA78-A84C-1649-A6F6-0D5CF6D65E0E}"/>
                  </a:ext>
                </a:extLst>
              </p:cNvPr>
              <p:cNvSpPr/>
              <p:nvPr/>
            </p:nvSpPr>
            <p:spPr bwMode="auto">
              <a:xfrm>
                <a:off x="519112" y="2110722"/>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81" name="Oval 180">
                <a:extLst>
                  <a:ext uri="{FF2B5EF4-FFF2-40B4-BE49-F238E27FC236}">
                    <a16:creationId xmlns:a16="http://schemas.microsoft.com/office/drawing/2014/main" id="{E3E46894-92A2-E845-B6DB-605DBE642B91}"/>
                  </a:ext>
                </a:extLst>
              </p:cNvPr>
              <p:cNvSpPr/>
              <p:nvPr/>
            </p:nvSpPr>
            <p:spPr bwMode="auto">
              <a:xfrm>
                <a:off x="401636" y="2128556"/>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182" name="Straight Connector 181">
                <a:extLst>
                  <a:ext uri="{FF2B5EF4-FFF2-40B4-BE49-F238E27FC236}">
                    <a16:creationId xmlns:a16="http://schemas.microsoft.com/office/drawing/2014/main" id="{DCC6630D-12F0-5B4E-85A3-8D8D1FC19E66}"/>
                  </a:ext>
                </a:extLst>
              </p:cNvPr>
              <p:cNvCxnSpPr>
                <a:cxnSpLocks/>
                <a:stCxn id="181"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grpSp>
        <p:nvGrpSpPr>
          <p:cNvPr id="188" name="Group 187">
            <a:extLst>
              <a:ext uri="{FF2B5EF4-FFF2-40B4-BE49-F238E27FC236}">
                <a16:creationId xmlns:a16="http://schemas.microsoft.com/office/drawing/2014/main" id="{7E129D15-E411-F24F-A7DD-206AFB119128}"/>
              </a:ext>
            </a:extLst>
          </p:cNvPr>
          <p:cNvGrpSpPr/>
          <p:nvPr/>
        </p:nvGrpSpPr>
        <p:grpSpPr>
          <a:xfrm>
            <a:off x="2485703" y="1942249"/>
            <a:ext cx="476455" cy="185456"/>
            <a:chOff x="1139503" y="1332649"/>
            <a:chExt cx="476455" cy="185456"/>
          </a:xfrm>
        </p:grpSpPr>
        <p:sp>
          <p:nvSpPr>
            <p:cNvPr id="189" name="Rectangle 188">
              <a:extLst>
                <a:ext uri="{FF2B5EF4-FFF2-40B4-BE49-F238E27FC236}">
                  <a16:creationId xmlns:a16="http://schemas.microsoft.com/office/drawing/2014/main" id="{432DE9AC-15E2-0840-B807-48473D0938D1}"/>
                </a:ext>
              </a:extLst>
            </p:cNvPr>
            <p:cNvSpPr/>
            <p:nvPr/>
          </p:nvSpPr>
          <p:spPr bwMode="auto">
            <a:xfrm>
              <a:off x="1139503" y="1332649"/>
              <a:ext cx="476455" cy="185456"/>
            </a:xfrm>
            <a:prstGeom prst="rect">
              <a:avLst/>
            </a:prstGeom>
            <a:solidFill>
              <a:srgbClr val="92D05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grpSp>
          <p:nvGrpSpPr>
            <p:cNvPr id="190" name="Group 189">
              <a:extLst>
                <a:ext uri="{FF2B5EF4-FFF2-40B4-BE49-F238E27FC236}">
                  <a16:creationId xmlns:a16="http://schemas.microsoft.com/office/drawing/2014/main" id="{D40E1909-3A9F-FC40-93C0-3CCF784AE441}"/>
                </a:ext>
              </a:extLst>
            </p:cNvPr>
            <p:cNvGrpSpPr>
              <a:grpSpLocks noChangeAspect="1"/>
            </p:cNvGrpSpPr>
            <p:nvPr/>
          </p:nvGrpSpPr>
          <p:grpSpPr>
            <a:xfrm>
              <a:off x="1172975" y="1353377"/>
              <a:ext cx="92315" cy="126000"/>
              <a:chOff x="381000" y="2025650"/>
              <a:chExt cx="280987" cy="383522"/>
            </a:xfrm>
          </p:grpSpPr>
          <p:sp>
            <p:nvSpPr>
              <p:cNvPr id="197" name="Oval 196">
                <a:extLst>
                  <a:ext uri="{FF2B5EF4-FFF2-40B4-BE49-F238E27FC236}">
                    <a16:creationId xmlns:a16="http://schemas.microsoft.com/office/drawing/2014/main" id="{D9AA3498-AE62-7544-99BD-5CDDECCB6078}"/>
                  </a:ext>
                </a:extLst>
              </p:cNvPr>
              <p:cNvSpPr/>
              <p:nvPr/>
            </p:nvSpPr>
            <p:spPr bwMode="auto">
              <a:xfrm>
                <a:off x="381000" y="205740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98" name="Oval 197">
                <a:extLst>
                  <a:ext uri="{FF2B5EF4-FFF2-40B4-BE49-F238E27FC236}">
                    <a16:creationId xmlns:a16="http://schemas.microsoft.com/office/drawing/2014/main" id="{9769D12E-8AA4-A040-8DF7-4F9502476719}"/>
                  </a:ext>
                </a:extLst>
              </p:cNvPr>
              <p:cNvSpPr/>
              <p:nvPr/>
            </p:nvSpPr>
            <p:spPr bwMode="auto">
              <a:xfrm>
                <a:off x="473074" y="202565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99" name="Oval 198">
                <a:extLst>
                  <a:ext uri="{FF2B5EF4-FFF2-40B4-BE49-F238E27FC236}">
                    <a16:creationId xmlns:a16="http://schemas.microsoft.com/office/drawing/2014/main" id="{EFDB80CD-EEED-B344-B742-75DE0FA9C6CD}"/>
                  </a:ext>
                </a:extLst>
              </p:cNvPr>
              <p:cNvSpPr/>
              <p:nvPr/>
            </p:nvSpPr>
            <p:spPr bwMode="auto">
              <a:xfrm>
                <a:off x="519112" y="2110722"/>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00" name="Oval 199">
                <a:extLst>
                  <a:ext uri="{FF2B5EF4-FFF2-40B4-BE49-F238E27FC236}">
                    <a16:creationId xmlns:a16="http://schemas.microsoft.com/office/drawing/2014/main" id="{74E7EFE8-B1EF-D44F-8B2B-FDFAB7A2AA12}"/>
                  </a:ext>
                </a:extLst>
              </p:cNvPr>
              <p:cNvSpPr/>
              <p:nvPr/>
            </p:nvSpPr>
            <p:spPr bwMode="auto">
              <a:xfrm>
                <a:off x="401636" y="2128556"/>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201" name="Straight Connector 200">
                <a:extLst>
                  <a:ext uri="{FF2B5EF4-FFF2-40B4-BE49-F238E27FC236}">
                    <a16:creationId xmlns:a16="http://schemas.microsoft.com/office/drawing/2014/main" id="{B3C012AC-CB16-BC4B-8ACA-9AE241083E75}"/>
                  </a:ext>
                </a:extLst>
              </p:cNvPr>
              <p:cNvCxnSpPr>
                <a:cxnSpLocks/>
                <a:stCxn id="200"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nvGrpSpPr>
            <p:cNvPr id="191" name="Group 190">
              <a:extLst>
                <a:ext uri="{FF2B5EF4-FFF2-40B4-BE49-F238E27FC236}">
                  <a16:creationId xmlns:a16="http://schemas.microsoft.com/office/drawing/2014/main" id="{AA981FC2-7B6E-6C44-BB1E-12D2B3C75C25}"/>
                </a:ext>
              </a:extLst>
            </p:cNvPr>
            <p:cNvGrpSpPr>
              <a:grpSpLocks noChangeAspect="1"/>
            </p:cNvGrpSpPr>
            <p:nvPr/>
          </p:nvGrpSpPr>
          <p:grpSpPr>
            <a:xfrm>
              <a:off x="1506913" y="1364915"/>
              <a:ext cx="92313" cy="126000"/>
              <a:chOff x="381000" y="2025650"/>
              <a:chExt cx="280987" cy="383522"/>
            </a:xfrm>
          </p:grpSpPr>
          <p:sp>
            <p:nvSpPr>
              <p:cNvPr id="192" name="Oval 191">
                <a:extLst>
                  <a:ext uri="{FF2B5EF4-FFF2-40B4-BE49-F238E27FC236}">
                    <a16:creationId xmlns:a16="http://schemas.microsoft.com/office/drawing/2014/main" id="{713C89D2-6849-694F-AC3D-D5D8F6441D42}"/>
                  </a:ext>
                </a:extLst>
              </p:cNvPr>
              <p:cNvSpPr/>
              <p:nvPr/>
            </p:nvSpPr>
            <p:spPr bwMode="auto">
              <a:xfrm>
                <a:off x="381000" y="205740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93" name="Oval 192">
                <a:extLst>
                  <a:ext uri="{FF2B5EF4-FFF2-40B4-BE49-F238E27FC236}">
                    <a16:creationId xmlns:a16="http://schemas.microsoft.com/office/drawing/2014/main" id="{95165F7B-41BA-B04F-B439-EDC6444F7F28}"/>
                  </a:ext>
                </a:extLst>
              </p:cNvPr>
              <p:cNvSpPr/>
              <p:nvPr/>
            </p:nvSpPr>
            <p:spPr bwMode="auto">
              <a:xfrm>
                <a:off x="473074" y="202565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94" name="Oval 193">
                <a:extLst>
                  <a:ext uri="{FF2B5EF4-FFF2-40B4-BE49-F238E27FC236}">
                    <a16:creationId xmlns:a16="http://schemas.microsoft.com/office/drawing/2014/main" id="{CAC5DF6C-AE65-DF4A-9ED4-CA6210B8C26E}"/>
                  </a:ext>
                </a:extLst>
              </p:cNvPr>
              <p:cNvSpPr/>
              <p:nvPr/>
            </p:nvSpPr>
            <p:spPr bwMode="auto">
              <a:xfrm>
                <a:off x="519112" y="2110722"/>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95" name="Oval 194">
                <a:extLst>
                  <a:ext uri="{FF2B5EF4-FFF2-40B4-BE49-F238E27FC236}">
                    <a16:creationId xmlns:a16="http://schemas.microsoft.com/office/drawing/2014/main" id="{80C1C6F6-09A1-9B4A-8466-03899865BA5C}"/>
                  </a:ext>
                </a:extLst>
              </p:cNvPr>
              <p:cNvSpPr/>
              <p:nvPr/>
            </p:nvSpPr>
            <p:spPr bwMode="auto">
              <a:xfrm>
                <a:off x="401636" y="2128556"/>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196" name="Straight Connector 195">
                <a:extLst>
                  <a:ext uri="{FF2B5EF4-FFF2-40B4-BE49-F238E27FC236}">
                    <a16:creationId xmlns:a16="http://schemas.microsoft.com/office/drawing/2014/main" id="{AA3D5A64-C1D6-F641-9044-2F162B50617E}"/>
                  </a:ext>
                </a:extLst>
              </p:cNvPr>
              <p:cNvCxnSpPr>
                <a:cxnSpLocks/>
                <a:stCxn id="195"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grpSp>
        <p:nvGrpSpPr>
          <p:cNvPr id="202" name="Group 201">
            <a:extLst>
              <a:ext uri="{FF2B5EF4-FFF2-40B4-BE49-F238E27FC236}">
                <a16:creationId xmlns:a16="http://schemas.microsoft.com/office/drawing/2014/main" id="{D5DADD7C-B051-6F4B-B81A-517A833B811E}"/>
              </a:ext>
            </a:extLst>
          </p:cNvPr>
          <p:cNvGrpSpPr/>
          <p:nvPr/>
        </p:nvGrpSpPr>
        <p:grpSpPr>
          <a:xfrm>
            <a:off x="3813058" y="1929549"/>
            <a:ext cx="438150" cy="185456"/>
            <a:chOff x="1139503" y="1332649"/>
            <a:chExt cx="476455" cy="185456"/>
          </a:xfrm>
        </p:grpSpPr>
        <p:sp>
          <p:nvSpPr>
            <p:cNvPr id="203" name="Rectangle 202">
              <a:extLst>
                <a:ext uri="{FF2B5EF4-FFF2-40B4-BE49-F238E27FC236}">
                  <a16:creationId xmlns:a16="http://schemas.microsoft.com/office/drawing/2014/main" id="{41554416-096F-C647-84E6-16F4EF8C8E85}"/>
                </a:ext>
              </a:extLst>
            </p:cNvPr>
            <p:cNvSpPr/>
            <p:nvPr/>
          </p:nvSpPr>
          <p:spPr bwMode="auto">
            <a:xfrm>
              <a:off x="1139503" y="1332649"/>
              <a:ext cx="476455" cy="185456"/>
            </a:xfrm>
            <a:prstGeom prst="rect">
              <a:avLst/>
            </a:prstGeom>
            <a:solidFill>
              <a:srgbClr val="92D05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grpSp>
          <p:nvGrpSpPr>
            <p:cNvPr id="204" name="Group 203">
              <a:extLst>
                <a:ext uri="{FF2B5EF4-FFF2-40B4-BE49-F238E27FC236}">
                  <a16:creationId xmlns:a16="http://schemas.microsoft.com/office/drawing/2014/main" id="{2639A928-16EA-9C44-A8EC-F1193B6C2480}"/>
                </a:ext>
              </a:extLst>
            </p:cNvPr>
            <p:cNvGrpSpPr>
              <a:grpSpLocks noChangeAspect="1"/>
            </p:cNvGrpSpPr>
            <p:nvPr/>
          </p:nvGrpSpPr>
          <p:grpSpPr>
            <a:xfrm>
              <a:off x="1172975" y="1353377"/>
              <a:ext cx="92315" cy="126000"/>
              <a:chOff x="381000" y="2025650"/>
              <a:chExt cx="280987" cy="383522"/>
            </a:xfrm>
          </p:grpSpPr>
          <p:sp>
            <p:nvSpPr>
              <p:cNvPr id="211" name="Oval 210">
                <a:extLst>
                  <a:ext uri="{FF2B5EF4-FFF2-40B4-BE49-F238E27FC236}">
                    <a16:creationId xmlns:a16="http://schemas.microsoft.com/office/drawing/2014/main" id="{D42143C6-2DC1-5842-AEB1-4AA6CC9DFF90}"/>
                  </a:ext>
                </a:extLst>
              </p:cNvPr>
              <p:cNvSpPr/>
              <p:nvPr/>
            </p:nvSpPr>
            <p:spPr bwMode="auto">
              <a:xfrm>
                <a:off x="381000" y="205740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12" name="Oval 211">
                <a:extLst>
                  <a:ext uri="{FF2B5EF4-FFF2-40B4-BE49-F238E27FC236}">
                    <a16:creationId xmlns:a16="http://schemas.microsoft.com/office/drawing/2014/main" id="{B4BD6114-4403-874F-B1FA-8C313591453F}"/>
                  </a:ext>
                </a:extLst>
              </p:cNvPr>
              <p:cNvSpPr/>
              <p:nvPr/>
            </p:nvSpPr>
            <p:spPr bwMode="auto">
              <a:xfrm>
                <a:off x="473074" y="202565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13" name="Oval 212">
                <a:extLst>
                  <a:ext uri="{FF2B5EF4-FFF2-40B4-BE49-F238E27FC236}">
                    <a16:creationId xmlns:a16="http://schemas.microsoft.com/office/drawing/2014/main" id="{57BC286C-B075-864E-91F2-90D4F9A139D6}"/>
                  </a:ext>
                </a:extLst>
              </p:cNvPr>
              <p:cNvSpPr/>
              <p:nvPr/>
            </p:nvSpPr>
            <p:spPr bwMode="auto">
              <a:xfrm>
                <a:off x="519112" y="2110722"/>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14" name="Oval 213">
                <a:extLst>
                  <a:ext uri="{FF2B5EF4-FFF2-40B4-BE49-F238E27FC236}">
                    <a16:creationId xmlns:a16="http://schemas.microsoft.com/office/drawing/2014/main" id="{26DA847B-CE44-604F-A585-CF6E83224CED}"/>
                  </a:ext>
                </a:extLst>
              </p:cNvPr>
              <p:cNvSpPr/>
              <p:nvPr/>
            </p:nvSpPr>
            <p:spPr bwMode="auto">
              <a:xfrm>
                <a:off x="401636" y="2128556"/>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215" name="Straight Connector 214">
                <a:extLst>
                  <a:ext uri="{FF2B5EF4-FFF2-40B4-BE49-F238E27FC236}">
                    <a16:creationId xmlns:a16="http://schemas.microsoft.com/office/drawing/2014/main" id="{AE3AF277-F737-7B4A-BE8F-BB8532F81D12}"/>
                  </a:ext>
                </a:extLst>
              </p:cNvPr>
              <p:cNvCxnSpPr>
                <a:cxnSpLocks/>
                <a:stCxn id="214"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nvGrpSpPr>
            <p:cNvPr id="205" name="Group 204">
              <a:extLst>
                <a:ext uri="{FF2B5EF4-FFF2-40B4-BE49-F238E27FC236}">
                  <a16:creationId xmlns:a16="http://schemas.microsoft.com/office/drawing/2014/main" id="{BF3F9667-3509-C145-B710-4A9474A46CB5}"/>
                </a:ext>
              </a:extLst>
            </p:cNvPr>
            <p:cNvGrpSpPr>
              <a:grpSpLocks noChangeAspect="1"/>
            </p:cNvGrpSpPr>
            <p:nvPr/>
          </p:nvGrpSpPr>
          <p:grpSpPr>
            <a:xfrm>
              <a:off x="1506913" y="1364915"/>
              <a:ext cx="92313" cy="126000"/>
              <a:chOff x="381000" y="2025650"/>
              <a:chExt cx="280987" cy="383522"/>
            </a:xfrm>
          </p:grpSpPr>
          <p:sp>
            <p:nvSpPr>
              <p:cNvPr id="206" name="Oval 205">
                <a:extLst>
                  <a:ext uri="{FF2B5EF4-FFF2-40B4-BE49-F238E27FC236}">
                    <a16:creationId xmlns:a16="http://schemas.microsoft.com/office/drawing/2014/main" id="{54856F08-AF05-7D4C-8FD7-41BE5F6FEEB9}"/>
                  </a:ext>
                </a:extLst>
              </p:cNvPr>
              <p:cNvSpPr/>
              <p:nvPr/>
            </p:nvSpPr>
            <p:spPr bwMode="auto">
              <a:xfrm>
                <a:off x="381000" y="205740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07" name="Oval 206">
                <a:extLst>
                  <a:ext uri="{FF2B5EF4-FFF2-40B4-BE49-F238E27FC236}">
                    <a16:creationId xmlns:a16="http://schemas.microsoft.com/office/drawing/2014/main" id="{F326CC9A-6304-F04F-8A8E-41791AA9DBF3}"/>
                  </a:ext>
                </a:extLst>
              </p:cNvPr>
              <p:cNvSpPr/>
              <p:nvPr/>
            </p:nvSpPr>
            <p:spPr bwMode="auto">
              <a:xfrm>
                <a:off x="473074" y="202565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08" name="Oval 207">
                <a:extLst>
                  <a:ext uri="{FF2B5EF4-FFF2-40B4-BE49-F238E27FC236}">
                    <a16:creationId xmlns:a16="http://schemas.microsoft.com/office/drawing/2014/main" id="{30014EA7-E8C9-1E47-9CAF-2BAEBE6F9042}"/>
                  </a:ext>
                </a:extLst>
              </p:cNvPr>
              <p:cNvSpPr/>
              <p:nvPr/>
            </p:nvSpPr>
            <p:spPr bwMode="auto">
              <a:xfrm>
                <a:off x="519112" y="2110722"/>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09" name="Oval 208">
                <a:extLst>
                  <a:ext uri="{FF2B5EF4-FFF2-40B4-BE49-F238E27FC236}">
                    <a16:creationId xmlns:a16="http://schemas.microsoft.com/office/drawing/2014/main" id="{C527B379-4DC6-2F4D-AA9F-56BFBC3CBEC4}"/>
                  </a:ext>
                </a:extLst>
              </p:cNvPr>
              <p:cNvSpPr/>
              <p:nvPr/>
            </p:nvSpPr>
            <p:spPr bwMode="auto">
              <a:xfrm>
                <a:off x="401636" y="2128556"/>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210" name="Straight Connector 209">
                <a:extLst>
                  <a:ext uri="{FF2B5EF4-FFF2-40B4-BE49-F238E27FC236}">
                    <a16:creationId xmlns:a16="http://schemas.microsoft.com/office/drawing/2014/main" id="{7AE42AFE-CBEB-DC4A-93E4-DC055EB8FF8F}"/>
                  </a:ext>
                </a:extLst>
              </p:cNvPr>
              <p:cNvCxnSpPr>
                <a:cxnSpLocks/>
                <a:stCxn id="209"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grpSp>
        <p:nvGrpSpPr>
          <p:cNvPr id="216" name="Group 215">
            <a:extLst>
              <a:ext uri="{FF2B5EF4-FFF2-40B4-BE49-F238E27FC236}">
                <a16:creationId xmlns:a16="http://schemas.microsoft.com/office/drawing/2014/main" id="{5F1971EE-9B75-DD45-BA91-F78B9DB832C0}"/>
              </a:ext>
            </a:extLst>
          </p:cNvPr>
          <p:cNvGrpSpPr/>
          <p:nvPr/>
        </p:nvGrpSpPr>
        <p:grpSpPr>
          <a:xfrm>
            <a:off x="4193853" y="1942249"/>
            <a:ext cx="476455" cy="185456"/>
            <a:chOff x="1139503" y="1332649"/>
            <a:chExt cx="476455" cy="185456"/>
          </a:xfrm>
        </p:grpSpPr>
        <p:sp>
          <p:nvSpPr>
            <p:cNvPr id="217" name="Rectangle 216">
              <a:extLst>
                <a:ext uri="{FF2B5EF4-FFF2-40B4-BE49-F238E27FC236}">
                  <a16:creationId xmlns:a16="http://schemas.microsoft.com/office/drawing/2014/main" id="{7465AD2F-18C0-6C48-959A-9513248C380A}"/>
                </a:ext>
              </a:extLst>
            </p:cNvPr>
            <p:cNvSpPr/>
            <p:nvPr/>
          </p:nvSpPr>
          <p:spPr bwMode="auto">
            <a:xfrm>
              <a:off x="1139503" y="1332649"/>
              <a:ext cx="476455" cy="185456"/>
            </a:xfrm>
            <a:prstGeom prst="rect">
              <a:avLst/>
            </a:prstGeom>
            <a:solidFill>
              <a:srgbClr val="92D05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grpSp>
          <p:nvGrpSpPr>
            <p:cNvPr id="218" name="Group 217">
              <a:extLst>
                <a:ext uri="{FF2B5EF4-FFF2-40B4-BE49-F238E27FC236}">
                  <a16:creationId xmlns:a16="http://schemas.microsoft.com/office/drawing/2014/main" id="{DD040921-17EB-4F4D-BDD9-DFFD747444B1}"/>
                </a:ext>
              </a:extLst>
            </p:cNvPr>
            <p:cNvGrpSpPr>
              <a:grpSpLocks noChangeAspect="1"/>
            </p:cNvGrpSpPr>
            <p:nvPr/>
          </p:nvGrpSpPr>
          <p:grpSpPr>
            <a:xfrm>
              <a:off x="1172975" y="1353377"/>
              <a:ext cx="92315" cy="126000"/>
              <a:chOff x="381000" y="2025650"/>
              <a:chExt cx="280987" cy="383522"/>
            </a:xfrm>
          </p:grpSpPr>
          <p:sp>
            <p:nvSpPr>
              <p:cNvPr id="225" name="Oval 224">
                <a:extLst>
                  <a:ext uri="{FF2B5EF4-FFF2-40B4-BE49-F238E27FC236}">
                    <a16:creationId xmlns:a16="http://schemas.microsoft.com/office/drawing/2014/main" id="{462E997F-2D6C-3C45-A50D-661DCCC7F0A2}"/>
                  </a:ext>
                </a:extLst>
              </p:cNvPr>
              <p:cNvSpPr/>
              <p:nvPr/>
            </p:nvSpPr>
            <p:spPr bwMode="auto">
              <a:xfrm>
                <a:off x="381000" y="205740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26" name="Oval 225">
                <a:extLst>
                  <a:ext uri="{FF2B5EF4-FFF2-40B4-BE49-F238E27FC236}">
                    <a16:creationId xmlns:a16="http://schemas.microsoft.com/office/drawing/2014/main" id="{7CF9C936-9665-6D41-9942-F1C374893166}"/>
                  </a:ext>
                </a:extLst>
              </p:cNvPr>
              <p:cNvSpPr/>
              <p:nvPr/>
            </p:nvSpPr>
            <p:spPr bwMode="auto">
              <a:xfrm>
                <a:off x="473074" y="202565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27" name="Oval 226">
                <a:extLst>
                  <a:ext uri="{FF2B5EF4-FFF2-40B4-BE49-F238E27FC236}">
                    <a16:creationId xmlns:a16="http://schemas.microsoft.com/office/drawing/2014/main" id="{A4FCEBE8-1A7E-B64E-AC4E-C0189BF2DDFB}"/>
                  </a:ext>
                </a:extLst>
              </p:cNvPr>
              <p:cNvSpPr/>
              <p:nvPr/>
            </p:nvSpPr>
            <p:spPr bwMode="auto">
              <a:xfrm>
                <a:off x="519112" y="2110722"/>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28" name="Oval 227">
                <a:extLst>
                  <a:ext uri="{FF2B5EF4-FFF2-40B4-BE49-F238E27FC236}">
                    <a16:creationId xmlns:a16="http://schemas.microsoft.com/office/drawing/2014/main" id="{A91C60DC-E7BA-DF4C-AE0B-2C8E7525F2B4}"/>
                  </a:ext>
                </a:extLst>
              </p:cNvPr>
              <p:cNvSpPr/>
              <p:nvPr/>
            </p:nvSpPr>
            <p:spPr bwMode="auto">
              <a:xfrm>
                <a:off x="401636" y="2128556"/>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229" name="Straight Connector 228">
                <a:extLst>
                  <a:ext uri="{FF2B5EF4-FFF2-40B4-BE49-F238E27FC236}">
                    <a16:creationId xmlns:a16="http://schemas.microsoft.com/office/drawing/2014/main" id="{BAA65287-E1A3-1049-9622-A798942CEEAE}"/>
                  </a:ext>
                </a:extLst>
              </p:cNvPr>
              <p:cNvCxnSpPr>
                <a:cxnSpLocks/>
                <a:stCxn id="228"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nvGrpSpPr>
            <p:cNvPr id="219" name="Group 218">
              <a:extLst>
                <a:ext uri="{FF2B5EF4-FFF2-40B4-BE49-F238E27FC236}">
                  <a16:creationId xmlns:a16="http://schemas.microsoft.com/office/drawing/2014/main" id="{46CECC7B-A7E1-B342-95FA-48BD2C8B5E56}"/>
                </a:ext>
              </a:extLst>
            </p:cNvPr>
            <p:cNvGrpSpPr>
              <a:grpSpLocks noChangeAspect="1"/>
            </p:cNvGrpSpPr>
            <p:nvPr/>
          </p:nvGrpSpPr>
          <p:grpSpPr>
            <a:xfrm>
              <a:off x="1506913" y="1364915"/>
              <a:ext cx="92313" cy="126000"/>
              <a:chOff x="381000" y="2025650"/>
              <a:chExt cx="280987" cy="383522"/>
            </a:xfrm>
          </p:grpSpPr>
          <p:sp>
            <p:nvSpPr>
              <p:cNvPr id="220" name="Oval 219">
                <a:extLst>
                  <a:ext uri="{FF2B5EF4-FFF2-40B4-BE49-F238E27FC236}">
                    <a16:creationId xmlns:a16="http://schemas.microsoft.com/office/drawing/2014/main" id="{9E447F37-EA63-3041-BA77-FC13FD7729E4}"/>
                  </a:ext>
                </a:extLst>
              </p:cNvPr>
              <p:cNvSpPr/>
              <p:nvPr/>
            </p:nvSpPr>
            <p:spPr bwMode="auto">
              <a:xfrm>
                <a:off x="381000" y="205740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21" name="Oval 220">
                <a:extLst>
                  <a:ext uri="{FF2B5EF4-FFF2-40B4-BE49-F238E27FC236}">
                    <a16:creationId xmlns:a16="http://schemas.microsoft.com/office/drawing/2014/main" id="{B03149ED-E60E-C549-AEF4-89E011D96828}"/>
                  </a:ext>
                </a:extLst>
              </p:cNvPr>
              <p:cNvSpPr/>
              <p:nvPr/>
            </p:nvSpPr>
            <p:spPr bwMode="auto">
              <a:xfrm>
                <a:off x="473074" y="202565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22" name="Oval 221">
                <a:extLst>
                  <a:ext uri="{FF2B5EF4-FFF2-40B4-BE49-F238E27FC236}">
                    <a16:creationId xmlns:a16="http://schemas.microsoft.com/office/drawing/2014/main" id="{E6F5665B-9893-1646-B80D-88AEAFDA45B4}"/>
                  </a:ext>
                </a:extLst>
              </p:cNvPr>
              <p:cNvSpPr/>
              <p:nvPr/>
            </p:nvSpPr>
            <p:spPr bwMode="auto">
              <a:xfrm>
                <a:off x="519112" y="2110722"/>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23" name="Oval 222">
                <a:extLst>
                  <a:ext uri="{FF2B5EF4-FFF2-40B4-BE49-F238E27FC236}">
                    <a16:creationId xmlns:a16="http://schemas.microsoft.com/office/drawing/2014/main" id="{74C1F2FA-388C-DE44-961A-28981FA41EC3}"/>
                  </a:ext>
                </a:extLst>
              </p:cNvPr>
              <p:cNvSpPr/>
              <p:nvPr/>
            </p:nvSpPr>
            <p:spPr bwMode="auto">
              <a:xfrm>
                <a:off x="401636" y="2128556"/>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224" name="Straight Connector 223">
                <a:extLst>
                  <a:ext uri="{FF2B5EF4-FFF2-40B4-BE49-F238E27FC236}">
                    <a16:creationId xmlns:a16="http://schemas.microsoft.com/office/drawing/2014/main" id="{20FF8C2D-A4A7-634F-8E4D-8A3B1A62DE18}"/>
                  </a:ext>
                </a:extLst>
              </p:cNvPr>
              <p:cNvCxnSpPr>
                <a:cxnSpLocks/>
                <a:stCxn id="223"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sp>
        <p:nvSpPr>
          <p:cNvPr id="230" name="Rectangle 229">
            <a:extLst>
              <a:ext uri="{FF2B5EF4-FFF2-40B4-BE49-F238E27FC236}">
                <a16:creationId xmlns:a16="http://schemas.microsoft.com/office/drawing/2014/main" id="{0364F85D-9AF3-8E4B-8711-857914B2FEF9}"/>
              </a:ext>
            </a:extLst>
          </p:cNvPr>
          <p:cNvSpPr/>
          <p:nvPr/>
        </p:nvSpPr>
        <p:spPr bwMode="auto">
          <a:xfrm>
            <a:off x="5016295" y="1617944"/>
            <a:ext cx="476455" cy="185456"/>
          </a:xfrm>
          <a:prstGeom prst="rect">
            <a:avLst/>
          </a:prstGeom>
          <a:solidFill>
            <a:srgbClr val="FF7E79">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31" name="Rectangle 230">
            <a:extLst>
              <a:ext uri="{FF2B5EF4-FFF2-40B4-BE49-F238E27FC236}">
                <a16:creationId xmlns:a16="http://schemas.microsoft.com/office/drawing/2014/main" id="{C1A29CFE-8E72-0140-B3CB-7083C5AEA60E}"/>
              </a:ext>
            </a:extLst>
          </p:cNvPr>
          <p:cNvSpPr/>
          <p:nvPr/>
        </p:nvSpPr>
        <p:spPr bwMode="auto">
          <a:xfrm>
            <a:off x="5486195" y="1624294"/>
            <a:ext cx="476455" cy="185456"/>
          </a:xfrm>
          <a:prstGeom prst="rect">
            <a:avLst/>
          </a:prstGeom>
          <a:solidFill>
            <a:srgbClr val="FF7E79">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32" name="Rectangle 231">
            <a:extLst>
              <a:ext uri="{FF2B5EF4-FFF2-40B4-BE49-F238E27FC236}">
                <a16:creationId xmlns:a16="http://schemas.microsoft.com/office/drawing/2014/main" id="{BB62BE9F-D3EF-3F46-A49E-A8AE87DAB894}"/>
              </a:ext>
            </a:extLst>
          </p:cNvPr>
          <p:cNvSpPr/>
          <p:nvPr/>
        </p:nvSpPr>
        <p:spPr bwMode="auto">
          <a:xfrm>
            <a:off x="6806995" y="1624294"/>
            <a:ext cx="476455" cy="185456"/>
          </a:xfrm>
          <a:prstGeom prst="rect">
            <a:avLst/>
          </a:prstGeom>
          <a:solidFill>
            <a:srgbClr val="FF7E79">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33" name="Rectangle 232">
            <a:extLst>
              <a:ext uri="{FF2B5EF4-FFF2-40B4-BE49-F238E27FC236}">
                <a16:creationId xmlns:a16="http://schemas.microsoft.com/office/drawing/2014/main" id="{5CE04DE2-47F0-E941-800D-4702581DA1F6}"/>
              </a:ext>
            </a:extLst>
          </p:cNvPr>
          <p:cNvSpPr/>
          <p:nvPr/>
        </p:nvSpPr>
        <p:spPr bwMode="auto">
          <a:xfrm>
            <a:off x="7276895" y="1630644"/>
            <a:ext cx="425655" cy="185456"/>
          </a:xfrm>
          <a:prstGeom prst="rect">
            <a:avLst/>
          </a:prstGeom>
          <a:solidFill>
            <a:srgbClr val="FF7E79">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34" name="Rectangle 233">
            <a:extLst>
              <a:ext uri="{FF2B5EF4-FFF2-40B4-BE49-F238E27FC236}">
                <a16:creationId xmlns:a16="http://schemas.microsoft.com/office/drawing/2014/main" id="{345B74EE-3568-8A4A-9C74-6E4431982A7A}"/>
              </a:ext>
            </a:extLst>
          </p:cNvPr>
          <p:cNvSpPr/>
          <p:nvPr/>
        </p:nvSpPr>
        <p:spPr bwMode="auto">
          <a:xfrm>
            <a:off x="5956095" y="1630644"/>
            <a:ext cx="476455" cy="185456"/>
          </a:xfrm>
          <a:prstGeom prst="rect">
            <a:avLst/>
          </a:prstGeom>
          <a:solidFill>
            <a:srgbClr val="0096FF">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35" name="Rectangle 234">
            <a:extLst>
              <a:ext uri="{FF2B5EF4-FFF2-40B4-BE49-F238E27FC236}">
                <a16:creationId xmlns:a16="http://schemas.microsoft.com/office/drawing/2014/main" id="{37B3E06B-C007-3642-A61A-68F06D20F960}"/>
              </a:ext>
            </a:extLst>
          </p:cNvPr>
          <p:cNvSpPr/>
          <p:nvPr/>
        </p:nvSpPr>
        <p:spPr bwMode="auto">
          <a:xfrm>
            <a:off x="6425995" y="1617944"/>
            <a:ext cx="381205" cy="185456"/>
          </a:xfrm>
          <a:prstGeom prst="rect">
            <a:avLst/>
          </a:prstGeom>
          <a:solidFill>
            <a:srgbClr val="0096FF">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36" name="Rectangle 235">
            <a:extLst>
              <a:ext uri="{FF2B5EF4-FFF2-40B4-BE49-F238E27FC236}">
                <a16:creationId xmlns:a16="http://schemas.microsoft.com/office/drawing/2014/main" id="{A5BE2D0E-ACAC-1D4A-AD32-259E386E8ACE}"/>
              </a:ext>
            </a:extLst>
          </p:cNvPr>
          <p:cNvSpPr/>
          <p:nvPr/>
        </p:nvSpPr>
        <p:spPr bwMode="auto">
          <a:xfrm>
            <a:off x="7695995" y="1617944"/>
            <a:ext cx="476455" cy="185456"/>
          </a:xfrm>
          <a:prstGeom prst="rect">
            <a:avLst/>
          </a:prstGeom>
          <a:solidFill>
            <a:srgbClr val="0096FF">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37" name="Rectangle 236">
            <a:extLst>
              <a:ext uri="{FF2B5EF4-FFF2-40B4-BE49-F238E27FC236}">
                <a16:creationId xmlns:a16="http://schemas.microsoft.com/office/drawing/2014/main" id="{540341FD-0561-5B45-ADB5-31EE984C389B}"/>
              </a:ext>
            </a:extLst>
          </p:cNvPr>
          <p:cNvSpPr/>
          <p:nvPr/>
        </p:nvSpPr>
        <p:spPr bwMode="auto">
          <a:xfrm>
            <a:off x="8153195" y="1617944"/>
            <a:ext cx="381205" cy="185456"/>
          </a:xfrm>
          <a:prstGeom prst="rect">
            <a:avLst/>
          </a:prstGeom>
          <a:solidFill>
            <a:srgbClr val="0096FF">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38" name="Rectangle 237">
            <a:extLst>
              <a:ext uri="{FF2B5EF4-FFF2-40B4-BE49-F238E27FC236}">
                <a16:creationId xmlns:a16="http://schemas.microsoft.com/office/drawing/2014/main" id="{03040628-44DB-734E-8DF0-2624013F2C90}"/>
              </a:ext>
            </a:extLst>
          </p:cNvPr>
          <p:cNvSpPr/>
          <p:nvPr/>
        </p:nvSpPr>
        <p:spPr bwMode="auto">
          <a:xfrm>
            <a:off x="5003595" y="1929094"/>
            <a:ext cx="476455" cy="185456"/>
          </a:xfrm>
          <a:prstGeom prst="rect">
            <a:avLst/>
          </a:prstGeom>
          <a:solidFill>
            <a:srgbClr val="FF7E79">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39" name="Rectangle 238">
            <a:extLst>
              <a:ext uri="{FF2B5EF4-FFF2-40B4-BE49-F238E27FC236}">
                <a16:creationId xmlns:a16="http://schemas.microsoft.com/office/drawing/2014/main" id="{FE08931E-AB93-D24A-A532-AE6786392C1B}"/>
              </a:ext>
            </a:extLst>
          </p:cNvPr>
          <p:cNvSpPr/>
          <p:nvPr/>
        </p:nvSpPr>
        <p:spPr bwMode="auto">
          <a:xfrm>
            <a:off x="5473495" y="1935444"/>
            <a:ext cx="476455" cy="185456"/>
          </a:xfrm>
          <a:prstGeom prst="rect">
            <a:avLst/>
          </a:prstGeom>
          <a:solidFill>
            <a:srgbClr val="FF7E79">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40" name="Rectangle 239">
            <a:extLst>
              <a:ext uri="{FF2B5EF4-FFF2-40B4-BE49-F238E27FC236}">
                <a16:creationId xmlns:a16="http://schemas.microsoft.com/office/drawing/2014/main" id="{D2467F80-B8A0-564B-B4DD-D05F5B40A7EC}"/>
              </a:ext>
            </a:extLst>
          </p:cNvPr>
          <p:cNvSpPr/>
          <p:nvPr/>
        </p:nvSpPr>
        <p:spPr bwMode="auto">
          <a:xfrm>
            <a:off x="6806995" y="1929094"/>
            <a:ext cx="476455" cy="185456"/>
          </a:xfrm>
          <a:prstGeom prst="rect">
            <a:avLst/>
          </a:prstGeom>
          <a:solidFill>
            <a:srgbClr val="FF7E79">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41" name="Rectangle 240">
            <a:extLst>
              <a:ext uri="{FF2B5EF4-FFF2-40B4-BE49-F238E27FC236}">
                <a16:creationId xmlns:a16="http://schemas.microsoft.com/office/drawing/2014/main" id="{DB7360CA-D086-034D-B5F8-E20C103E6ED9}"/>
              </a:ext>
            </a:extLst>
          </p:cNvPr>
          <p:cNvSpPr/>
          <p:nvPr/>
        </p:nvSpPr>
        <p:spPr bwMode="auto">
          <a:xfrm>
            <a:off x="7276895" y="1935444"/>
            <a:ext cx="425655" cy="185456"/>
          </a:xfrm>
          <a:prstGeom prst="rect">
            <a:avLst/>
          </a:prstGeom>
          <a:solidFill>
            <a:srgbClr val="FF7E79">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42" name="Rectangle 241">
            <a:extLst>
              <a:ext uri="{FF2B5EF4-FFF2-40B4-BE49-F238E27FC236}">
                <a16:creationId xmlns:a16="http://schemas.microsoft.com/office/drawing/2014/main" id="{BE02BB4A-441D-3D42-9D95-F30CEC17CB90}"/>
              </a:ext>
            </a:extLst>
          </p:cNvPr>
          <p:cNvSpPr/>
          <p:nvPr/>
        </p:nvSpPr>
        <p:spPr bwMode="auto">
          <a:xfrm>
            <a:off x="4667045" y="2767294"/>
            <a:ext cx="476455" cy="185456"/>
          </a:xfrm>
          <a:prstGeom prst="rect">
            <a:avLst/>
          </a:prstGeom>
          <a:solidFill>
            <a:srgbClr val="FF7E79">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43" name="Rectangle 242">
            <a:extLst>
              <a:ext uri="{FF2B5EF4-FFF2-40B4-BE49-F238E27FC236}">
                <a16:creationId xmlns:a16="http://schemas.microsoft.com/office/drawing/2014/main" id="{E074A5A0-335E-FD4D-811D-6139705BC6ED}"/>
              </a:ext>
            </a:extLst>
          </p:cNvPr>
          <p:cNvSpPr/>
          <p:nvPr/>
        </p:nvSpPr>
        <p:spPr bwMode="auto">
          <a:xfrm>
            <a:off x="5136945" y="2773644"/>
            <a:ext cx="425655" cy="185456"/>
          </a:xfrm>
          <a:prstGeom prst="rect">
            <a:avLst/>
          </a:prstGeom>
          <a:solidFill>
            <a:srgbClr val="FF7E79">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44" name="Rectangle 243">
            <a:extLst>
              <a:ext uri="{FF2B5EF4-FFF2-40B4-BE49-F238E27FC236}">
                <a16:creationId xmlns:a16="http://schemas.microsoft.com/office/drawing/2014/main" id="{F53C9CC9-C1F5-C94C-B52B-8C9E75AC8926}"/>
              </a:ext>
            </a:extLst>
          </p:cNvPr>
          <p:cNvSpPr/>
          <p:nvPr/>
        </p:nvSpPr>
        <p:spPr bwMode="auto">
          <a:xfrm>
            <a:off x="2857295" y="2767294"/>
            <a:ext cx="476455" cy="185456"/>
          </a:xfrm>
          <a:prstGeom prst="rect">
            <a:avLst/>
          </a:prstGeom>
          <a:solidFill>
            <a:srgbClr val="FF7E79">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45" name="Rectangle 244">
            <a:extLst>
              <a:ext uri="{FF2B5EF4-FFF2-40B4-BE49-F238E27FC236}">
                <a16:creationId xmlns:a16="http://schemas.microsoft.com/office/drawing/2014/main" id="{73FDE4E0-28A7-3742-912D-18FC0A586DB0}"/>
              </a:ext>
            </a:extLst>
          </p:cNvPr>
          <p:cNvSpPr/>
          <p:nvPr/>
        </p:nvSpPr>
        <p:spPr bwMode="auto">
          <a:xfrm>
            <a:off x="3327195" y="2773644"/>
            <a:ext cx="476455" cy="185456"/>
          </a:xfrm>
          <a:prstGeom prst="rect">
            <a:avLst/>
          </a:prstGeom>
          <a:solidFill>
            <a:srgbClr val="FF7E79">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grpSp>
        <p:nvGrpSpPr>
          <p:cNvPr id="246" name="Group 245">
            <a:extLst>
              <a:ext uri="{FF2B5EF4-FFF2-40B4-BE49-F238E27FC236}">
                <a16:creationId xmlns:a16="http://schemas.microsoft.com/office/drawing/2014/main" id="{48E647F4-3AAA-6949-BCE8-1AF24F80955B}"/>
              </a:ext>
            </a:extLst>
          </p:cNvPr>
          <p:cNvGrpSpPr/>
          <p:nvPr/>
        </p:nvGrpSpPr>
        <p:grpSpPr>
          <a:xfrm>
            <a:off x="3793803" y="2767749"/>
            <a:ext cx="476455" cy="185456"/>
            <a:chOff x="1139503" y="1332649"/>
            <a:chExt cx="476455" cy="185456"/>
          </a:xfrm>
        </p:grpSpPr>
        <p:sp>
          <p:nvSpPr>
            <p:cNvPr id="247" name="Rectangle 246">
              <a:extLst>
                <a:ext uri="{FF2B5EF4-FFF2-40B4-BE49-F238E27FC236}">
                  <a16:creationId xmlns:a16="http://schemas.microsoft.com/office/drawing/2014/main" id="{A752B983-6A87-D747-BEA9-5A2E8A2114AC}"/>
                </a:ext>
              </a:extLst>
            </p:cNvPr>
            <p:cNvSpPr/>
            <p:nvPr/>
          </p:nvSpPr>
          <p:spPr bwMode="auto">
            <a:xfrm>
              <a:off x="1139503" y="1332649"/>
              <a:ext cx="476455" cy="185456"/>
            </a:xfrm>
            <a:prstGeom prst="rect">
              <a:avLst/>
            </a:prstGeom>
            <a:solidFill>
              <a:srgbClr val="92D05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grpSp>
          <p:nvGrpSpPr>
            <p:cNvPr id="248" name="Group 247">
              <a:extLst>
                <a:ext uri="{FF2B5EF4-FFF2-40B4-BE49-F238E27FC236}">
                  <a16:creationId xmlns:a16="http://schemas.microsoft.com/office/drawing/2014/main" id="{7FA30E31-444B-5D46-990A-2B3502908B73}"/>
                </a:ext>
              </a:extLst>
            </p:cNvPr>
            <p:cNvGrpSpPr>
              <a:grpSpLocks noChangeAspect="1"/>
            </p:cNvGrpSpPr>
            <p:nvPr/>
          </p:nvGrpSpPr>
          <p:grpSpPr>
            <a:xfrm>
              <a:off x="1172975" y="1353377"/>
              <a:ext cx="92315" cy="126000"/>
              <a:chOff x="381000" y="2025650"/>
              <a:chExt cx="280987" cy="383522"/>
            </a:xfrm>
          </p:grpSpPr>
          <p:sp>
            <p:nvSpPr>
              <p:cNvPr id="255" name="Oval 254">
                <a:extLst>
                  <a:ext uri="{FF2B5EF4-FFF2-40B4-BE49-F238E27FC236}">
                    <a16:creationId xmlns:a16="http://schemas.microsoft.com/office/drawing/2014/main" id="{C1ACA1F3-9D35-5D41-A2A4-061859222CD0}"/>
                  </a:ext>
                </a:extLst>
              </p:cNvPr>
              <p:cNvSpPr/>
              <p:nvPr/>
            </p:nvSpPr>
            <p:spPr bwMode="auto">
              <a:xfrm>
                <a:off x="381000" y="205740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56" name="Oval 255">
                <a:extLst>
                  <a:ext uri="{FF2B5EF4-FFF2-40B4-BE49-F238E27FC236}">
                    <a16:creationId xmlns:a16="http://schemas.microsoft.com/office/drawing/2014/main" id="{1AA47222-FDA5-FF44-81E1-0013DC40755C}"/>
                  </a:ext>
                </a:extLst>
              </p:cNvPr>
              <p:cNvSpPr/>
              <p:nvPr/>
            </p:nvSpPr>
            <p:spPr bwMode="auto">
              <a:xfrm>
                <a:off x="473074" y="202565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57" name="Oval 256">
                <a:extLst>
                  <a:ext uri="{FF2B5EF4-FFF2-40B4-BE49-F238E27FC236}">
                    <a16:creationId xmlns:a16="http://schemas.microsoft.com/office/drawing/2014/main" id="{2FD1DB24-B16C-9542-9E58-D4195CE37BE3}"/>
                  </a:ext>
                </a:extLst>
              </p:cNvPr>
              <p:cNvSpPr/>
              <p:nvPr/>
            </p:nvSpPr>
            <p:spPr bwMode="auto">
              <a:xfrm>
                <a:off x="519112" y="2110722"/>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58" name="Oval 257">
                <a:extLst>
                  <a:ext uri="{FF2B5EF4-FFF2-40B4-BE49-F238E27FC236}">
                    <a16:creationId xmlns:a16="http://schemas.microsoft.com/office/drawing/2014/main" id="{F1622046-79B6-F84A-A3F9-6CD879F637B6}"/>
                  </a:ext>
                </a:extLst>
              </p:cNvPr>
              <p:cNvSpPr/>
              <p:nvPr/>
            </p:nvSpPr>
            <p:spPr bwMode="auto">
              <a:xfrm>
                <a:off x="401636" y="2128556"/>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259" name="Straight Connector 258">
                <a:extLst>
                  <a:ext uri="{FF2B5EF4-FFF2-40B4-BE49-F238E27FC236}">
                    <a16:creationId xmlns:a16="http://schemas.microsoft.com/office/drawing/2014/main" id="{925265F1-773B-C04B-BFCF-6B97F6E51E1C}"/>
                  </a:ext>
                </a:extLst>
              </p:cNvPr>
              <p:cNvCxnSpPr>
                <a:cxnSpLocks/>
                <a:stCxn id="258"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nvGrpSpPr>
            <p:cNvPr id="249" name="Group 248">
              <a:extLst>
                <a:ext uri="{FF2B5EF4-FFF2-40B4-BE49-F238E27FC236}">
                  <a16:creationId xmlns:a16="http://schemas.microsoft.com/office/drawing/2014/main" id="{943E8495-3917-FC47-85F7-F40CD6E05159}"/>
                </a:ext>
              </a:extLst>
            </p:cNvPr>
            <p:cNvGrpSpPr>
              <a:grpSpLocks noChangeAspect="1"/>
            </p:cNvGrpSpPr>
            <p:nvPr/>
          </p:nvGrpSpPr>
          <p:grpSpPr>
            <a:xfrm>
              <a:off x="1506913" y="1364915"/>
              <a:ext cx="92313" cy="126000"/>
              <a:chOff x="381000" y="2025650"/>
              <a:chExt cx="280987" cy="383522"/>
            </a:xfrm>
          </p:grpSpPr>
          <p:sp>
            <p:nvSpPr>
              <p:cNvPr id="250" name="Oval 249">
                <a:extLst>
                  <a:ext uri="{FF2B5EF4-FFF2-40B4-BE49-F238E27FC236}">
                    <a16:creationId xmlns:a16="http://schemas.microsoft.com/office/drawing/2014/main" id="{D0EBE765-75B3-934F-A3AA-BEB0B5BFF2E3}"/>
                  </a:ext>
                </a:extLst>
              </p:cNvPr>
              <p:cNvSpPr/>
              <p:nvPr/>
            </p:nvSpPr>
            <p:spPr bwMode="auto">
              <a:xfrm>
                <a:off x="381000" y="205740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51" name="Oval 250">
                <a:extLst>
                  <a:ext uri="{FF2B5EF4-FFF2-40B4-BE49-F238E27FC236}">
                    <a16:creationId xmlns:a16="http://schemas.microsoft.com/office/drawing/2014/main" id="{445DA570-64E5-A34B-B7BB-CBFC3512E9DB}"/>
                  </a:ext>
                </a:extLst>
              </p:cNvPr>
              <p:cNvSpPr/>
              <p:nvPr/>
            </p:nvSpPr>
            <p:spPr bwMode="auto">
              <a:xfrm>
                <a:off x="473074" y="202565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52" name="Oval 251">
                <a:extLst>
                  <a:ext uri="{FF2B5EF4-FFF2-40B4-BE49-F238E27FC236}">
                    <a16:creationId xmlns:a16="http://schemas.microsoft.com/office/drawing/2014/main" id="{84B5EA06-5DD5-274E-95F0-3C2861245255}"/>
                  </a:ext>
                </a:extLst>
              </p:cNvPr>
              <p:cNvSpPr/>
              <p:nvPr/>
            </p:nvSpPr>
            <p:spPr bwMode="auto">
              <a:xfrm>
                <a:off x="519112" y="2110722"/>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53" name="Oval 252">
                <a:extLst>
                  <a:ext uri="{FF2B5EF4-FFF2-40B4-BE49-F238E27FC236}">
                    <a16:creationId xmlns:a16="http://schemas.microsoft.com/office/drawing/2014/main" id="{0DA7903A-BA3C-FC40-B753-976304A2363A}"/>
                  </a:ext>
                </a:extLst>
              </p:cNvPr>
              <p:cNvSpPr/>
              <p:nvPr/>
            </p:nvSpPr>
            <p:spPr bwMode="auto">
              <a:xfrm>
                <a:off x="401636" y="2128556"/>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254" name="Straight Connector 253">
                <a:extLst>
                  <a:ext uri="{FF2B5EF4-FFF2-40B4-BE49-F238E27FC236}">
                    <a16:creationId xmlns:a16="http://schemas.microsoft.com/office/drawing/2014/main" id="{51280D90-13AD-8D46-B66B-CC42B60C327B}"/>
                  </a:ext>
                </a:extLst>
              </p:cNvPr>
              <p:cNvCxnSpPr>
                <a:cxnSpLocks/>
                <a:stCxn id="253"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grpSp>
        <p:nvGrpSpPr>
          <p:cNvPr id="260" name="Group 259">
            <a:extLst>
              <a:ext uri="{FF2B5EF4-FFF2-40B4-BE49-F238E27FC236}">
                <a16:creationId xmlns:a16="http://schemas.microsoft.com/office/drawing/2014/main" id="{04F43F52-40DC-2B4C-9D94-3D1253CC5985}"/>
              </a:ext>
            </a:extLst>
          </p:cNvPr>
          <p:cNvGrpSpPr/>
          <p:nvPr/>
        </p:nvGrpSpPr>
        <p:grpSpPr>
          <a:xfrm>
            <a:off x="4212903" y="2780449"/>
            <a:ext cx="476455" cy="185456"/>
            <a:chOff x="1139503" y="1332649"/>
            <a:chExt cx="476455" cy="185456"/>
          </a:xfrm>
        </p:grpSpPr>
        <p:sp>
          <p:nvSpPr>
            <p:cNvPr id="261" name="Rectangle 260">
              <a:extLst>
                <a:ext uri="{FF2B5EF4-FFF2-40B4-BE49-F238E27FC236}">
                  <a16:creationId xmlns:a16="http://schemas.microsoft.com/office/drawing/2014/main" id="{419EE34D-834D-8842-88E5-F82060558761}"/>
                </a:ext>
              </a:extLst>
            </p:cNvPr>
            <p:cNvSpPr/>
            <p:nvPr/>
          </p:nvSpPr>
          <p:spPr bwMode="auto">
            <a:xfrm>
              <a:off x="1139503" y="1332649"/>
              <a:ext cx="476455" cy="185456"/>
            </a:xfrm>
            <a:prstGeom prst="rect">
              <a:avLst/>
            </a:prstGeom>
            <a:solidFill>
              <a:srgbClr val="92D05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grpSp>
          <p:nvGrpSpPr>
            <p:cNvPr id="262" name="Group 261">
              <a:extLst>
                <a:ext uri="{FF2B5EF4-FFF2-40B4-BE49-F238E27FC236}">
                  <a16:creationId xmlns:a16="http://schemas.microsoft.com/office/drawing/2014/main" id="{F71F8004-EDC4-E34E-93F7-635CDC67E9AD}"/>
                </a:ext>
              </a:extLst>
            </p:cNvPr>
            <p:cNvGrpSpPr>
              <a:grpSpLocks noChangeAspect="1"/>
            </p:cNvGrpSpPr>
            <p:nvPr/>
          </p:nvGrpSpPr>
          <p:grpSpPr>
            <a:xfrm>
              <a:off x="1172975" y="1353377"/>
              <a:ext cx="92315" cy="126000"/>
              <a:chOff x="381000" y="2025650"/>
              <a:chExt cx="280987" cy="383522"/>
            </a:xfrm>
          </p:grpSpPr>
          <p:sp>
            <p:nvSpPr>
              <p:cNvPr id="269" name="Oval 268">
                <a:extLst>
                  <a:ext uri="{FF2B5EF4-FFF2-40B4-BE49-F238E27FC236}">
                    <a16:creationId xmlns:a16="http://schemas.microsoft.com/office/drawing/2014/main" id="{1A1F1A08-B5BE-4244-89F7-AD916288F624}"/>
                  </a:ext>
                </a:extLst>
              </p:cNvPr>
              <p:cNvSpPr/>
              <p:nvPr/>
            </p:nvSpPr>
            <p:spPr bwMode="auto">
              <a:xfrm>
                <a:off x="381000" y="205740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70" name="Oval 269">
                <a:extLst>
                  <a:ext uri="{FF2B5EF4-FFF2-40B4-BE49-F238E27FC236}">
                    <a16:creationId xmlns:a16="http://schemas.microsoft.com/office/drawing/2014/main" id="{B1335A33-C25A-FA47-8911-6BAAE7B86C93}"/>
                  </a:ext>
                </a:extLst>
              </p:cNvPr>
              <p:cNvSpPr/>
              <p:nvPr/>
            </p:nvSpPr>
            <p:spPr bwMode="auto">
              <a:xfrm>
                <a:off x="473074" y="202565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71" name="Oval 270">
                <a:extLst>
                  <a:ext uri="{FF2B5EF4-FFF2-40B4-BE49-F238E27FC236}">
                    <a16:creationId xmlns:a16="http://schemas.microsoft.com/office/drawing/2014/main" id="{B13E803E-9147-FF43-A49F-53A1A077194E}"/>
                  </a:ext>
                </a:extLst>
              </p:cNvPr>
              <p:cNvSpPr/>
              <p:nvPr/>
            </p:nvSpPr>
            <p:spPr bwMode="auto">
              <a:xfrm>
                <a:off x="519112" y="2110722"/>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72" name="Oval 271">
                <a:extLst>
                  <a:ext uri="{FF2B5EF4-FFF2-40B4-BE49-F238E27FC236}">
                    <a16:creationId xmlns:a16="http://schemas.microsoft.com/office/drawing/2014/main" id="{64AB2357-22A4-E647-989D-19FCFEA18B70}"/>
                  </a:ext>
                </a:extLst>
              </p:cNvPr>
              <p:cNvSpPr/>
              <p:nvPr/>
            </p:nvSpPr>
            <p:spPr bwMode="auto">
              <a:xfrm>
                <a:off x="401636" y="2128556"/>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273" name="Straight Connector 272">
                <a:extLst>
                  <a:ext uri="{FF2B5EF4-FFF2-40B4-BE49-F238E27FC236}">
                    <a16:creationId xmlns:a16="http://schemas.microsoft.com/office/drawing/2014/main" id="{3BF75942-8655-4E45-B0A7-096CD5224766}"/>
                  </a:ext>
                </a:extLst>
              </p:cNvPr>
              <p:cNvCxnSpPr>
                <a:cxnSpLocks/>
                <a:stCxn id="272"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nvGrpSpPr>
            <p:cNvPr id="263" name="Group 262">
              <a:extLst>
                <a:ext uri="{FF2B5EF4-FFF2-40B4-BE49-F238E27FC236}">
                  <a16:creationId xmlns:a16="http://schemas.microsoft.com/office/drawing/2014/main" id="{36315E87-A175-F749-A921-BA1E82231F4B}"/>
                </a:ext>
              </a:extLst>
            </p:cNvPr>
            <p:cNvGrpSpPr>
              <a:grpSpLocks noChangeAspect="1"/>
            </p:cNvGrpSpPr>
            <p:nvPr/>
          </p:nvGrpSpPr>
          <p:grpSpPr>
            <a:xfrm>
              <a:off x="1506913" y="1364915"/>
              <a:ext cx="92313" cy="126000"/>
              <a:chOff x="381000" y="2025650"/>
              <a:chExt cx="280987" cy="383522"/>
            </a:xfrm>
          </p:grpSpPr>
          <p:sp>
            <p:nvSpPr>
              <p:cNvPr id="264" name="Oval 263">
                <a:extLst>
                  <a:ext uri="{FF2B5EF4-FFF2-40B4-BE49-F238E27FC236}">
                    <a16:creationId xmlns:a16="http://schemas.microsoft.com/office/drawing/2014/main" id="{7E786E3D-5C86-9D47-831F-BF87C227C8F6}"/>
                  </a:ext>
                </a:extLst>
              </p:cNvPr>
              <p:cNvSpPr/>
              <p:nvPr/>
            </p:nvSpPr>
            <p:spPr bwMode="auto">
              <a:xfrm>
                <a:off x="381000" y="205740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65" name="Oval 264">
                <a:extLst>
                  <a:ext uri="{FF2B5EF4-FFF2-40B4-BE49-F238E27FC236}">
                    <a16:creationId xmlns:a16="http://schemas.microsoft.com/office/drawing/2014/main" id="{AD33CD46-ABE3-4143-AEE4-126281AE5A06}"/>
                  </a:ext>
                </a:extLst>
              </p:cNvPr>
              <p:cNvSpPr/>
              <p:nvPr/>
            </p:nvSpPr>
            <p:spPr bwMode="auto">
              <a:xfrm>
                <a:off x="473074" y="202565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66" name="Oval 265">
                <a:extLst>
                  <a:ext uri="{FF2B5EF4-FFF2-40B4-BE49-F238E27FC236}">
                    <a16:creationId xmlns:a16="http://schemas.microsoft.com/office/drawing/2014/main" id="{87C8B075-913E-384A-AD83-C8781EB39CFC}"/>
                  </a:ext>
                </a:extLst>
              </p:cNvPr>
              <p:cNvSpPr/>
              <p:nvPr/>
            </p:nvSpPr>
            <p:spPr bwMode="auto">
              <a:xfrm>
                <a:off x="519112" y="2110722"/>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67" name="Oval 266">
                <a:extLst>
                  <a:ext uri="{FF2B5EF4-FFF2-40B4-BE49-F238E27FC236}">
                    <a16:creationId xmlns:a16="http://schemas.microsoft.com/office/drawing/2014/main" id="{C7983A23-0897-A447-A386-060667A5D953}"/>
                  </a:ext>
                </a:extLst>
              </p:cNvPr>
              <p:cNvSpPr/>
              <p:nvPr/>
            </p:nvSpPr>
            <p:spPr bwMode="auto">
              <a:xfrm>
                <a:off x="401636" y="2128556"/>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268" name="Straight Connector 267">
                <a:extLst>
                  <a:ext uri="{FF2B5EF4-FFF2-40B4-BE49-F238E27FC236}">
                    <a16:creationId xmlns:a16="http://schemas.microsoft.com/office/drawing/2014/main" id="{3F65C419-7196-B146-A88D-FAC2637A3F43}"/>
                  </a:ext>
                </a:extLst>
              </p:cNvPr>
              <p:cNvCxnSpPr>
                <a:cxnSpLocks/>
                <a:stCxn id="267"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grpSp>
        <p:nvGrpSpPr>
          <p:cNvPr id="274" name="Group 273">
            <a:extLst>
              <a:ext uri="{FF2B5EF4-FFF2-40B4-BE49-F238E27FC236}">
                <a16:creationId xmlns:a16="http://schemas.microsoft.com/office/drawing/2014/main" id="{6E285CE3-BEBE-1344-976F-6BA49CDE0BEF}"/>
              </a:ext>
            </a:extLst>
          </p:cNvPr>
          <p:cNvGrpSpPr/>
          <p:nvPr/>
        </p:nvGrpSpPr>
        <p:grpSpPr>
          <a:xfrm>
            <a:off x="5552958" y="2767749"/>
            <a:ext cx="438150" cy="185456"/>
            <a:chOff x="1139503" y="1332649"/>
            <a:chExt cx="476455" cy="185456"/>
          </a:xfrm>
        </p:grpSpPr>
        <p:sp>
          <p:nvSpPr>
            <p:cNvPr id="275" name="Rectangle 274">
              <a:extLst>
                <a:ext uri="{FF2B5EF4-FFF2-40B4-BE49-F238E27FC236}">
                  <a16:creationId xmlns:a16="http://schemas.microsoft.com/office/drawing/2014/main" id="{7D1E1B6F-07CD-D347-9A06-829355CE69D4}"/>
                </a:ext>
              </a:extLst>
            </p:cNvPr>
            <p:cNvSpPr/>
            <p:nvPr/>
          </p:nvSpPr>
          <p:spPr bwMode="auto">
            <a:xfrm>
              <a:off x="1139503" y="1332649"/>
              <a:ext cx="476455" cy="185456"/>
            </a:xfrm>
            <a:prstGeom prst="rect">
              <a:avLst/>
            </a:prstGeom>
            <a:solidFill>
              <a:srgbClr val="92D05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grpSp>
          <p:nvGrpSpPr>
            <p:cNvPr id="276" name="Group 275">
              <a:extLst>
                <a:ext uri="{FF2B5EF4-FFF2-40B4-BE49-F238E27FC236}">
                  <a16:creationId xmlns:a16="http://schemas.microsoft.com/office/drawing/2014/main" id="{B83C46CF-91E8-EC49-9B2C-64635806D2A6}"/>
                </a:ext>
              </a:extLst>
            </p:cNvPr>
            <p:cNvGrpSpPr>
              <a:grpSpLocks noChangeAspect="1"/>
            </p:cNvGrpSpPr>
            <p:nvPr/>
          </p:nvGrpSpPr>
          <p:grpSpPr>
            <a:xfrm>
              <a:off x="1172975" y="1353377"/>
              <a:ext cx="92315" cy="126000"/>
              <a:chOff x="381000" y="2025650"/>
              <a:chExt cx="280987" cy="383522"/>
            </a:xfrm>
          </p:grpSpPr>
          <p:sp>
            <p:nvSpPr>
              <p:cNvPr id="283" name="Oval 282">
                <a:extLst>
                  <a:ext uri="{FF2B5EF4-FFF2-40B4-BE49-F238E27FC236}">
                    <a16:creationId xmlns:a16="http://schemas.microsoft.com/office/drawing/2014/main" id="{CEC1B176-7153-3B4D-9E0F-B20A7F378D01}"/>
                  </a:ext>
                </a:extLst>
              </p:cNvPr>
              <p:cNvSpPr/>
              <p:nvPr/>
            </p:nvSpPr>
            <p:spPr bwMode="auto">
              <a:xfrm>
                <a:off x="381000" y="205740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84" name="Oval 283">
                <a:extLst>
                  <a:ext uri="{FF2B5EF4-FFF2-40B4-BE49-F238E27FC236}">
                    <a16:creationId xmlns:a16="http://schemas.microsoft.com/office/drawing/2014/main" id="{756269CD-89D6-D741-9989-45280E2B5C19}"/>
                  </a:ext>
                </a:extLst>
              </p:cNvPr>
              <p:cNvSpPr/>
              <p:nvPr/>
            </p:nvSpPr>
            <p:spPr bwMode="auto">
              <a:xfrm>
                <a:off x="473074" y="202565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85" name="Oval 284">
                <a:extLst>
                  <a:ext uri="{FF2B5EF4-FFF2-40B4-BE49-F238E27FC236}">
                    <a16:creationId xmlns:a16="http://schemas.microsoft.com/office/drawing/2014/main" id="{7D3E7B10-E07B-814C-A597-C346836D2527}"/>
                  </a:ext>
                </a:extLst>
              </p:cNvPr>
              <p:cNvSpPr/>
              <p:nvPr/>
            </p:nvSpPr>
            <p:spPr bwMode="auto">
              <a:xfrm>
                <a:off x="519112" y="2110722"/>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86" name="Oval 285">
                <a:extLst>
                  <a:ext uri="{FF2B5EF4-FFF2-40B4-BE49-F238E27FC236}">
                    <a16:creationId xmlns:a16="http://schemas.microsoft.com/office/drawing/2014/main" id="{53728293-D035-E44B-B480-BF558E40BC71}"/>
                  </a:ext>
                </a:extLst>
              </p:cNvPr>
              <p:cNvSpPr/>
              <p:nvPr/>
            </p:nvSpPr>
            <p:spPr bwMode="auto">
              <a:xfrm>
                <a:off x="401636" y="2128556"/>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287" name="Straight Connector 286">
                <a:extLst>
                  <a:ext uri="{FF2B5EF4-FFF2-40B4-BE49-F238E27FC236}">
                    <a16:creationId xmlns:a16="http://schemas.microsoft.com/office/drawing/2014/main" id="{D080CE29-2B52-314C-9E8E-F31F22942669}"/>
                  </a:ext>
                </a:extLst>
              </p:cNvPr>
              <p:cNvCxnSpPr>
                <a:cxnSpLocks/>
                <a:stCxn id="286"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nvGrpSpPr>
            <p:cNvPr id="277" name="Group 276">
              <a:extLst>
                <a:ext uri="{FF2B5EF4-FFF2-40B4-BE49-F238E27FC236}">
                  <a16:creationId xmlns:a16="http://schemas.microsoft.com/office/drawing/2014/main" id="{59B8D552-5783-3F4B-B4BE-174810131FEB}"/>
                </a:ext>
              </a:extLst>
            </p:cNvPr>
            <p:cNvGrpSpPr>
              <a:grpSpLocks noChangeAspect="1"/>
            </p:cNvGrpSpPr>
            <p:nvPr/>
          </p:nvGrpSpPr>
          <p:grpSpPr>
            <a:xfrm>
              <a:off x="1506913" y="1364915"/>
              <a:ext cx="92313" cy="126000"/>
              <a:chOff x="381000" y="2025650"/>
              <a:chExt cx="280987" cy="383522"/>
            </a:xfrm>
          </p:grpSpPr>
          <p:sp>
            <p:nvSpPr>
              <p:cNvPr id="278" name="Oval 277">
                <a:extLst>
                  <a:ext uri="{FF2B5EF4-FFF2-40B4-BE49-F238E27FC236}">
                    <a16:creationId xmlns:a16="http://schemas.microsoft.com/office/drawing/2014/main" id="{96610983-97F8-D848-AB9C-580DA892C06B}"/>
                  </a:ext>
                </a:extLst>
              </p:cNvPr>
              <p:cNvSpPr/>
              <p:nvPr/>
            </p:nvSpPr>
            <p:spPr bwMode="auto">
              <a:xfrm>
                <a:off x="381000" y="205740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79" name="Oval 278">
                <a:extLst>
                  <a:ext uri="{FF2B5EF4-FFF2-40B4-BE49-F238E27FC236}">
                    <a16:creationId xmlns:a16="http://schemas.microsoft.com/office/drawing/2014/main" id="{D9B6F65B-9A77-EE44-A98A-C9B686E3475A}"/>
                  </a:ext>
                </a:extLst>
              </p:cNvPr>
              <p:cNvSpPr/>
              <p:nvPr/>
            </p:nvSpPr>
            <p:spPr bwMode="auto">
              <a:xfrm>
                <a:off x="473074" y="202565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80" name="Oval 279">
                <a:extLst>
                  <a:ext uri="{FF2B5EF4-FFF2-40B4-BE49-F238E27FC236}">
                    <a16:creationId xmlns:a16="http://schemas.microsoft.com/office/drawing/2014/main" id="{B43748B0-F6D2-7F4B-BDDC-031A17E21B8D}"/>
                  </a:ext>
                </a:extLst>
              </p:cNvPr>
              <p:cNvSpPr/>
              <p:nvPr/>
            </p:nvSpPr>
            <p:spPr bwMode="auto">
              <a:xfrm>
                <a:off x="519112" y="2110722"/>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81" name="Oval 280">
                <a:extLst>
                  <a:ext uri="{FF2B5EF4-FFF2-40B4-BE49-F238E27FC236}">
                    <a16:creationId xmlns:a16="http://schemas.microsoft.com/office/drawing/2014/main" id="{096802D2-40C4-BD45-8FE3-DD6F777B18ED}"/>
                  </a:ext>
                </a:extLst>
              </p:cNvPr>
              <p:cNvSpPr/>
              <p:nvPr/>
            </p:nvSpPr>
            <p:spPr bwMode="auto">
              <a:xfrm>
                <a:off x="401636" y="2128556"/>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282" name="Straight Connector 281">
                <a:extLst>
                  <a:ext uri="{FF2B5EF4-FFF2-40B4-BE49-F238E27FC236}">
                    <a16:creationId xmlns:a16="http://schemas.microsoft.com/office/drawing/2014/main" id="{C603838C-B9F0-E944-A5D5-4F66E833ADD5}"/>
                  </a:ext>
                </a:extLst>
              </p:cNvPr>
              <p:cNvCxnSpPr>
                <a:cxnSpLocks/>
                <a:stCxn id="281"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grpSp>
        <p:nvGrpSpPr>
          <p:cNvPr id="288" name="Group 287">
            <a:extLst>
              <a:ext uri="{FF2B5EF4-FFF2-40B4-BE49-F238E27FC236}">
                <a16:creationId xmlns:a16="http://schemas.microsoft.com/office/drawing/2014/main" id="{D382A79B-A78E-6D40-8E77-B3B421C032B9}"/>
              </a:ext>
            </a:extLst>
          </p:cNvPr>
          <p:cNvGrpSpPr/>
          <p:nvPr/>
        </p:nvGrpSpPr>
        <p:grpSpPr>
          <a:xfrm>
            <a:off x="5933753" y="2780449"/>
            <a:ext cx="476455" cy="185456"/>
            <a:chOff x="1139503" y="1332649"/>
            <a:chExt cx="476455" cy="185456"/>
          </a:xfrm>
        </p:grpSpPr>
        <p:sp>
          <p:nvSpPr>
            <p:cNvPr id="289" name="Rectangle 288">
              <a:extLst>
                <a:ext uri="{FF2B5EF4-FFF2-40B4-BE49-F238E27FC236}">
                  <a16:creationId xmlns:a16="http://schemas.microsoft.com/office/drawing/2014/main" id="{AF92F102-5501-1D4F-994D-A03DF7BA7A7A}"/>
                </a:ext>
              </a:extLst>
            </p:cNvPr>
            <p:cNvSpPr/>
            <p:nvPr/>
          </p:nvSpPr>
          <p:spPr bwMode="auto">
            <a:xfrm>
              <a:off x="1139503" y="1332649"/>
              <a:ext cx="476455" cy="185456"/>
            </a:xfrm>
            <a:prstGeom prst="rect">
              <a:avLst/>
            </a:prstGeom>
            <a:solidFill>
              <a:srgbClr val="92D050">
                <a:alpha val="25098"/>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grpSp>
          <p:nvGrpSpPr>
            <p:cNvPr id="290" name="Group 289">
              <a:extLst>
                <a:ext uri="{FF2B5EF4-FFF2-40B4-BE49-F238E27FC236}">
                  <a16:creationId xmlns:a16="http://schemas.microsoft.com/office/drawing/2014/main" id="{1E4A6470-D10D-BC45-BF2E-3E0D6B12C4EA}"/>
                </a:ext>
              </a:extLst>
            </p:cNvPr>
            <p:cNvGrpSpPr>
              <a:grpSpLocks noChangeAspect="1"/>
            </p:cNvGrpSpPr>
            <p:nvPr/>
          </p:nvGrpSpPr>
          <p:grpSpPr>
            <a:xfrm>
              <a:off x="1172975" y="1353377"/>
              <a:ext cx="92315" cy="126000"/>
              <a:chOff x="381000" y="2025650"/>
              <a:chExt cx="280987" cy="383522"/>
            </a:xfrm>
          </p:grpSpPr>
          <p:sp>
            <p:nvSpPr>
              <p:cNvPr id="297" name="Oval 296">
                <a:extLst>
                  <a:ext uri="{FF2B5EF4-FFF2-40B4-BE49-F238E27FC236}">
                    <a16:creationId xmlns:a16="http://schemas.microsoft.com/office/drawing/2014/main" id="{46C435A4-4069-8746-AC22-D3BA64D42C53}"/>
                  </a:ext>
                </a:extLst>
              </p:cNvPr>
              <p:cNvSpPr/>
              <p:nvPr/>
            </p:nvSpPr>
            <p:spPr bwMode="auto">
              <a:xfrm>
                <a:off x="381000" y="205740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98" name="Oval 297">
                <a:extLst>
                  <a:ext uri="{FF2B5EF4-FFF2-40B4-BE49-F238E27FC236}">
                    <a16:creationId xmlns:a16="http://schemas.microsoft.com/office/drawing/2014/main" id="{437C9B00-8AFA-E142-8FBC-9CEF74830AAE}"/>
                  </a:ext>
                </a:extLst>
              </p:cNvPr>
              <p:cNvSpPr/>
              <p:nvPr/>
            </p:nvSpPr>
            <p:spPr bwMode="auto">
              <a:xfrm>
                <a:off x="473074" y="2025650"/>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99" name="Oval 298">
                <a:extLst>
                  <a:ext uri="{FF2B5EF4-FFF2-40B4-BE49-F238E27FC236}">
                    <a16:creationId xmlns:a16="http://schemas.microsoft.com/office/drawing/2014/main" id="{5CFBC4AC-3174-EE46-AB1E-ACDB0E1E4B28}"/>
                  </a:ext>
                </a:extLst>
              </p:cNvPr>
              <p:cNvSpPr/>
              <p:nvPr/>
            </p:nvSpPr>
            <p:spPr bwMode="auto">
              <a:xfrm>
                <a:off x="519112" y="2110722"/>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300" name="Oval 299">
                <a:extLst>
                  <a:ext uri="{FF2B5EF4-FFF2-40B4-BE49-F238E27FC236}">
                    <a16:creationId xmlns:a16="http://schemas.microsoft.com/office/drawing/2014/main" id="{D387C7EF-9AB8-7C4A-BA3E-196AB8CF3E43}"/>
                  </a:ext>
                </a:extLst>
              </p:cNvPr>
              <p:cNvSpPr/>
              <p:nvPr/>
            </p:nvSpPr>
            <p:spPr bwMode="auto">
              <a:xfrm>
                <a:off x="401636" y="2128556"/>
                <a:ext cx="142875" cy="170144"/>
              </a:xfrm>
              <a:prstGeom prst="ellipse">
                <a:avLst/>
              </a:prstGeom>
              <a:solidFill>
                <a:srgbClr val="FF7E79">
                  <a:alpha val="25098"/>
                </a:srgbClr>
              </a:solidFill>
              <a:ln w="9525" cap="flat" cmpd="sng" algn="ctr">
                <a:solidFill>
                  <a:srgbClr val="FF2600">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301" name="Straight Connector 300">
                <a:extLst>
                  <a:ext uri="{FF2B5EF4-FFF2-40B4-BE49-F238E27FC236}">
                    <a16:creationId xmlns:a16="http://schemas.microsoft.com/office/drawing/2014/main" id="{1B097917-922D-1641-A5A9-C7B31B9B5184}"/>
                  </a:ext>
                </a:extLst>
              </p:cNvPr>
              <p:cNvCxnSpPr>
                <a:cxnSpLocks/>
                <a:stCxn id="300"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nvGrpSpPr>
            <p:cNvPr id="291" name="Group 290">
              <a:extLst>
                <a:ext uri="{FF2B5EF4-FFF2-40B4-BE49-F238E27FC236}">
                  <a16:creationId xmlns:a16="http://schemas.microsoft.com/office/drawing/2014/main" id="{0F445FA2-E111-BA48-8D64-374316A400C3}"/>
                </a:ext>
              </a:extLst>
            </p:cNvPr>
            <p:cNvGrpSpPr>
              <a:grpSpLocks noChangeAspect="1"/>
            </p:cNvGrpSpPr>
            <p:nvPr/>
          </p:nvGrpSpPr>
          <p:grpSpPr>
            <a:xfrm>
              <a:off x="1506913" y="1364915"/>
              <a:ext cx="92313" cy="126000"/>
              <a:chOff x="381000" y="2025650"/>
              <a:chExt cx="280987" cy="383522"/>
            </a:xfrm>
          </p:grpSpPr>
          <p:sp>
            <p:nvSpPr>
              <p:cNvPr id="292" name="Oval 291">
                <a:extLst>
                  <a:ext uri="{FF2B5EF4-FFF2-40B4-BE49-F238E27FC236}">
                    <a16:creationId xmlns:a16="http://schemas.microsoft.com/office/drawing/2014/main" id="{32E3EE33-9029-FE45-A9FD-824646B8A8D2}"/>
                  </a:ext>
                </a:extLst>
              </p:cNvPr>
              <p:cNvSpPr/>
              <p:nvPr/>
            </p:nvSpPr>
            <p:spPr bwMode="auto">
              <a:xfrm>
                <a:off x="381000" y="205740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93" name="Oval 292">
                <a:extLst>
                  <a:ext uri="{FF2B5EF4-FFF2-40B4-BE49-F238E27FC236}">
                    <a16:creationId xmlns:a16="http://schemas.microsoft.com/office/drawing/2014/main" id="{3017BCAD-E77A-5745-B3D8-4CE3B555135F}"/>
                  </a:ext>
                </a:extLst>
              </p:cNvPr>
              <p:cNvSpPr/>
              <p:nvPr/>
            </p:nvSpPr>
            <p:spPr bwMode="auto">
              <a:xfrm>
                <a:off x="473074" y="2025650"/>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94" name="Oval 293">
                <a:extLst>
                  <a:ext uri="{FF2B5EF4-FFF2-40B4-BE49-F238E27FC236}">
                    <a16:creationId xmlns:a16="http://schemas.microsoft.com/office/drawing/2014/main" id="{78634C3D-072E-7140-AC70-17D9BA3529BB}"/>
                  </a:ext>
                </a:extLst>
              </p:cNvPr>
              <p:cNvSpPr/>
              <p:nvPr/>
            </p:nvSpPr>
            <p:spPr bwMode="auto">
              <a:xfrm>
                <a:off x="519112" y="2110722"/>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295" name="Oval 294">
                <a:extLst>
                  <a:ext uri="{FF2B5EF4-FFF2-40B4-BE49-F238E27FC236}">
                    <a16:creationId xmlns:a16="http://schemas.microsoft.com/office/drawing/2014/main" id="{B9C4EC90-0612-E24E-9043-E3AF611C62A4}"/>
                  </a:ext>
                </a:extLst>
              </p:cNvPr>
              <p:cNvSpPr/>
              <p:nvPr/>
            </p:nvSpPr>
            <p:spPr bwMode="auto">
              <a:xfrm>
                <a:off x="401636" y="2128556"/>
                <a:ext cx="142875" cy="170144"/>
              </a:xfrm>
              <a:prstGeom prst="ellipse">
                <a:avLst/>
              </a:prstGeom>
              <a:solidFill>
                <a:srgbClr val="0096FF">
                  <a:alpha val="25098"/>
                </a:srgbClr>
              </a:solidFill>
              <a:ln w="9525" cap="flat" cmpd="sng" algn="ctr">
                <a:solidFill>
                  <a:srgbClr val="0096FF">
                    <a:alpha val="50196"/>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296" name="Straight Connector 295">
                <a:extLst>
                  <a:ext uri="{FF2B5EF4-FFF2-40B4-BE49-F238E27FC236}">
                    <a16:creationId xmlns:a16="http://schemas.microsoft.com/office/drawing/2014/main" id="{C014A1EB-2984-E649-BF4A-206547478209}"/>
                  </a:ext>
                </a:extLst>
              </p:cNvPr>
              <p:cNvCxnSpPr>
                <a:cxnSpLocks/>
                <a:stCxn id="295" idx="5"/>
              </p:cNvCxnSpPr>
              <p:nvPr/>
            </p:nvCxnSpPr>
            <p:spPr bwMode="auto">
              <a:xfrm flipH="1">
                <a:off x="519112" y="2273783"/>
                <a:ext cx="4475" cy="135389"/>
              </a:xfrm>
              <a:prstGeom prst="line">
                <a:avLst/>
              </a:prstGeom>
              <a:solidFill>
                <a:srgbClr val="C0C0C0"/>
              </a:solidFill>
              <a:ln w="28575" cap="flat" cmpd="sng" algn="ctr">
                <a:solidFill>
                  <a:srgbClr val="00B050">
                    <a:alpha val="50196"/>
                  </a:srgbClr>
                </a:solidFill>
                <a:prstDash val="solid"/>
                <a:round/>
                <a:headEnd type="none" w="med" len="med"/>
                <a:tailEnd type="none" w="med" len="med"/>
              </a:ln>
              <a:effectLst/>
            </p:spPr>
          </p:cxnSp>
        </p:grpSp>
      </p:grpSp>
    </p:spTree>
    <p:extLst>
      <p:ext uri="{BB962C8B-B14F-4D97-AF65-F5344CB8AC3E}">
        <p14:creationId xmlns:p14="http://schemas.microsoft.com/office/powerpoint/2010/main" val="34246844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8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0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1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3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3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3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33"/>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37"/>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236"/>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235"/>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23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38"/>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23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240"/>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241"/>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244"/>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245"/>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246"/>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260"/>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242"/>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243"/>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0"/>
                                          </p:stCondLst>
                                        </p:cTn>
                                        <p:tgtEl>
                                          <p:spTgt spid="274"/>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2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230" grpId="0" animBg="1"/>
      <p:bldP spid="231"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animBg="1"/>
      <p:bldP spid="243" grpId="0" animBg="1"/>
      <p:bldP spid="244" grpId="0" animBg="1"/>
      <p:bldP spid="24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a:extLst>
              <a:ext uri="{FF2B5EF4-FFF2-40B4-BE49-F238E27FC236}">
                <a16:creationId xmlns:a16="http://schemas.microsoft.com/office/drawing/2014/main" id="{A6844585-E9C1-0D41-882B-C884CD1D0378}"/>
              </a:ext>
            </a:extLst>
          </p:cNvPr>
          <p:cNvSpPr>
            <a:spLocks noGrp="1" noChangeArrowheads="1"/>
          </p:cNvSpPr>
          <p:nvPr>
            <p:ph type="title"/>
            <p:custDataLst>
              <p:tags r:id="rId1"/>
            </p:custDataLst>
          </p:nvPr>
        </p:nvSpPr>
        <p:spPr>
          <a:xfrm>
            <a:off x="228601" y="1"/>
            <a:ext cx="8610599" cy="914400"/>
          </a:xfrm>
        </p:spPr>
        <p:txBody>
          <a:bodyPr anchor="ctr"/>
          <a:lstStyle/>
          <a:p>
            <a:r>
              <a:rPr lang="en-US" altLang="en-US" dirty="0">
                <a:latin typeface="+mj-lt"/>
              </a:rPr>
              <a:t>From MMX to AMX in x86 ISA</a:t>
            </a:r>
          </a:p>
        </p:txBody>
      </p:sp>
      <p:sp>
        <p:nvSpPr>
          <p:cNvPr id="40962" name="Rectangle 3">
            <a:extLst>
              <a:ext uri="{FF2B5EF4-FFF2-40B4-BE49-F238E27FC236}">
                <a16:creationId xmlns:a16="http://schemas.microsoft.com/office/drawing/2014/main" id="{F1741283-AAB6-B14D-A7F3-50E3B5EC56FF}"/>
              </a:ext>
            </a:extLst>
          </p:cNvPr>
          <p:cNvSpPr>
            <a:spLocks noGrp="1" noChangeArrowheads="1"/>
          </p:cNvSpPr>
          <p:nvPr>
            <p:ph idx="1"/>
            <p:custDataLst>
              <p:tags r:id="rId2"/>
            </p:custDataLst>
          </p:nvPr>
        </p:nvSpPr>
        <p:spPr>
          <a:xfrm>
            <a:off x="228601" y="914401"/>
            <a:ext cx="8610600" cy="5562599"/>
          </a:xfrm>
        </p:spPr>
        <p:txBody>
          <a:bodyPr>
            <a:normAutofit fontScale="92500" lnSpcReduction="10000"/>
          </a:bodyPr>
          <a:lstStyle/>
          <a:p>
            <a:r>
              <a:rPr lang="en-US" altLang="en-US" dirty="0">
                <a:latin typeface="Tahoma" charset="0"/>
                <a:ea typeface="Tahoma" charset="0"/>
                <a:cs typeface="Tahoma" charset="0"/>
              </a:rPr>
              <a:t>MMX</a:t>
            </a:r>
          </a:p>
          <a:p>
            <a:pPr lvl="1"/>
            <a:r>
              <a:rPr lang="en-US" altLang="en-US" dirty="0">
                <a:solidFill>
                  <a:srgbClr val="0070C0"/>
                </a:solidFill>
                <a:latin typeface="Tahoma" charset="0"/>
                <a:ea typeface="Tahoma" charset="0"/>
                <a:cs typeface="Tahoma" charset="0"/>
              </a:rPr>
              <a:t>64-bit MMX registers for integers</a:t>
            </a:r>
          </a:p>
          <a:p>
            <a:r>
              <a:rPr lang="en-US" altLang="en-US" dirty="0">
                <a:latin typeface="Tahoma" charset="0"/>
                <a:ea typeface="Tahoma" charset="0"/>
                <a:cs typeface="Tahoma" charset="0"/>
              </a:rPr>
              <a:t>SSE (Streaming SIMD Extensions)</a:t>
            </a:r>
          </a:p>
          <a:p>
            <a:pPr lvl="1"/>
            <a:r>
              <a:rPr lang="en-US" altLang="en-US" dirty="0">
                <a:latin typeface="Tahoma" charset="0"/>
                <a:ea typeface="Tahoma" charset="0"/>
                <a:cs typeface="Tahoma" charset="0"/>
              </a:rPr>
              <a:t>SSE-1: </a:t>
            </a:r>
            <a:r>
              <a:rPr lang="en-US" altLang="en-US" dirty="0">
                <a:solidFill>
                  <a:srgbClr val="7030A0"/>
                </a:solidFill>
                <a:latin typeface="Tahoma" charset="0"/>
                <a:ea typeface="Tahoma" charset="0"/>
                <a:cs typeface="Tahoma" charset="0"/>
              </a:rPr>
              <a:t>128-bit </a:t>
            </a:r>
            <a:r>
              <a:rPr lang="en-US" altLang="en-US" dirty="0">
                <a:latin typeface="Tahoma" charset="0"/>
                <a:ea typeface="Tahoma" charset="0"/>
                <a:cs typeface="Tahoma" charset="0"/>
              </a:rPr>
              <a:t>XMM registers for </a:t>
            </a:r>
            <a:r>
              <a:rPr lang="en-US" altLang="en-US" dirty="0">
                <a:solidFill>
                  <a:srgbClr val="7030A0"/>
                </a:solidFill>
                <a:latin typeface="Tahoma" charset="0"/>
                <a:ea typeface="Tahoma" charset="0"/>
                <a:cs typeface="Tahoma" charset="0"/>
              </a:rPr>
              <a:t>integers and single-precision floating point</a:t>
            </a:r>
          </a:p>
          <a:p>
            <a:pPr lvl="1"/>
            <a:r>
              <a:rPr lang="en-US" altLang="en-US" dirty="0">
                <a:latin typeface="Tahoma" charset="0"/>
                <a:ea typeface="Tahoma" charset="0"/>
                <a:cs typeface="Tahoma" charset="0"/>
              </a:rPr>
              <a:t>SSE-2: </a:t>
            </a:r>
            <a:r>
              <a:rPr lang="en-US" altLang="en-US" dirty="0">
                <a:solidFill>
                  <a:srgbClr val="00B050"/>
                </a:solidFill>
                <a:latin typeface="Tahoma" charset="0"/>
                <a:ea typeface="Tahoma" charset="0"/>
                <a:cs typeface="Tahoma" charset="0"/>
              </a:rPr>
              <a:t>Double-precision </a:t>
            </a:r>
            <a:r>
              <a:rPr lang="en-US" altLang="en-US" dirty="0">
                <a:latin typeface="Tahoma" charset="0"/>
                <a:ea typeface="Tahoma" charset="0"/>
                <a:cs typeface="Tahoma" charset="0"/>
              </a:rPr>
              <a:t>floating point</a:t>
            </a:r>
          </a:p>
          <a:p>
            <a:pPr lvl="1"/>
            <a:r>
              <a:rPr lang="en-US" altLang="en-US" dirty="0">
                <a:latin typeface="Tahoma" charset="0"/>
                <a:ea typeface="Tahoma" charset="0"/>
                <a:cs typeface="Tahoma" charset="0"/>
              </a:rPr>
              <a:t>SSE-3, SSSE-3 (supplemental): New instructions</a:t>
            </a:r>
          </a:p>
          <a:p>
            <a:pPr lvl="1"/>
            <a:r>
              <a:rPr lang="en-US" altLang="en-US" dirty="0">
                <a:latin typeface="Tahoma" charset="0"/>
                <a:ea typeface="Tahoma" charset="0"/>
                <a:cs typeface="Tahoma" charset="0"/>
              </a:rPr>
              <a:t>SSE-4: New instructions (not multimedia specific), </a:t>
            </a:r>
            <a:r>
              <a:rPr lang="en-US" altLang="en-US" dirty="0">
                <a:solidFill>
                  <a:srgbClr val="0070C0"/>
                </a:solidFill>
                <a:latin typeface="Tahoma" charset="0"/>
                <a:ea typeface="Tahoma" charset="0"/>
                <a:cs typeface="Tahoma" charset="0"/>
              </a:rPr>
              <a:t>shuffle operations</a:t>
            </a:r>
          </a:p>
          <a:p>
            <a:r>
              <a:rPr lang="en-US" altLang="en-US" dirty="0">
                <a:latin typeface="Tahoma" charset="0"/>
                <a:ea typeface="Tahoma" charset="0"/>
                <a:cs typeface="Tahoma" charset="0"/>
              </a:rPr>
              <a:t>AVX (Advanced Vector Extensions)</a:t>
            </a:r>
          </a:p>
          <a:p>
            <a:pPr lvl="1"/>
            <a:r>
              <a:rPr lang="en-US" altLang="en-US" dirty="0">
                <a:latin typeface="Tahoma" charset="0"/>
                <a:ea typeface="Tahoma" charset="0"/>
                <a:cs typeface="Tahoma" charset="0"/>
              </a:rPr>
              <a:t>AVX: </a:t>
            </a:r>
            <a:r>
              <a:rPr lang="en-US" altLang="en-US" dirty="0">
                <a:solidFill>
                  <a:srgbClr val="7030A0"/>
                </a:solidFill>
                <a:latin typeface="Tahoma" charset="0"/>
                <a:ea typeface="Tahoma" charset="0"/>
                <a:cs typeface="Tahoma" charset="0"/>
              </a:rPr>
              <a:t>256-bit floating point</a:t>
            </a:r>
          </a:p>
          <a:p>
            <a:pPr lvl="1"/>
            <a:r>
              <a:rPr lang="en-US" altLang="en-US" dirty="0">
                <a:latin typeface="Tahoma" charset="0"/>
                <a:ea typeface="Tahoma" charset="0"/>
                <a:cs typeface="Tahoma" charset="0"/>
              </a:rPr>
              <a:t>AVX2: 256-bit floating point with </a:t>
            </a:r>
            <a:r>
              <a:rPr lang="en-US" altLang="en-US" dirty="0">
                <a:solidFill>
                  <a:srgbClr val="C00000"/>
                </a:solidFill>
                <a:latin typeface="Tahoma" charset="0"/>
                <a:ea typeface="Tahoma" charset="0"/>
                <a:cs typeface="Tahoma" charset="0"/>
              </a:rPr>
              <a:t>FMA (Fused Multiply Add)</a:t>
            </a:r>
          </a:p>
          <a:p>
            <a:pPr lvl="1"/>
            <a:r>
              <a:rPr lang="en-US" altLang="en-US" dirty="0">
                <a:latin typeface="Tahoma" charset="0"/>
                <a:ea typeface="Tahoma" charset="0"/>
                <a:cs typeface="Tahoma" charset="0"/>
              </a:rPr>
              <a:t>AVX-512: 512-bit</a:t>
            </a:r>
          </a:p>
          <a:p>
            <a:r>
              <a:rPr lang="en-US" altLang="en-US" dirty="0">
                <a:latin typeface="Tahoma" charset="0"/>
                <a:ea typeface="Tahoma" charset="0"/>
                <a:cs typeface="Tahoma" charset="0"/>
              </a:rPr>
              <a:t>AMX (Advanced Matrix Extensions)</a:t>
            </a:r>
          </a:p>
          <a:p>
            <a:pPr lvl="1"/>
            <a:r>
              <a:rPr lang="en-US" altLang="en-US" dirty="0">
                <a:latin typeface="Tahoma" charset="0"/>
                <a:ea typeface="Tahoma" charset="0"/>
                <a:cs typeface="Tahoma" charset="0"/>
              </a:rPr>
              <a:t>Designed for AI/ML workloads</a:t>
            </a:r>
          </a:p>
          <a:p>
            <a:pPr lvl="1"/>
            <a:r>
              <a:rPr lang="en-US" altLang="en-US" dirty="0">
                <a:latin typeface="Tahoma" charset="0"/>
                <a:ea typeface="Tahoma" charset="0"/>
                <a:cs typeface="Tahoma" charset="0"/>
              </a:rPr>
              <a:t>2-dimensional registers</a:t>
            </a:r>
          </a:p>
          <a:p>
            <a:pPr lvl="1"/>
            <a:r>
              <a:rPr lang="en-US" altLang="en-US" dirty="0">
                <a:solidFill>
                  <a:srgbClr val="0070C0"/>
                </a:solidFill>
                <a:latin typeface="Tahoma" charset="0"/>
                <a:ea typeface="Tahoma" charset="0"/>
                <a:cs typeface="Tahoma" charset="0"/>
              </a:rPr>
              <a:t>Tiled matrix multiply unit</a:t>
            </a:r>
            <a:r>
              <a:rPr lang="en-US" altLang="en-US" dirty="0">
                <a:latin typeface="Tahoma" charset="0"/>
                <a:ea typeface="Tahoma" charset="0"/>
                <a:cs typeface="Tahoma" charset="0"/>
              </a:rPr>
              <a:t> (TMUL)</a:t>
            </a:r>
          </a:p>
          <a:p>
            <a:endParaRPr lang="en-US" altLang="en-US" dirty="0">
              <a:latin typeface="Tahoma" charset="0"/>
              <a:ea typeface="Tahoma" charset="0"/>
              <a:cs typeface="Tahoma" charset="0"/>
            </a:endParaRPr>
          </a:p>
        </p:txBody>
      </p:sp>
      <p:sp>
        <p:nvSpPr>
          <p:cNvPr id="5" name="Slide Number Placeholder 3">
            <a:extLst>
              <a:ext uri="{FF2B5EF4-FFF2-40B4-BE49-F238E27FC236}">
                <a16:creationId xmlns:a16="http://schemas.microsoft.com/office/drawing/2014/main" id="{48350EC5-86A4-DD42-8781-2BB9F26F86C7}"/>
              </a:ext>
            </a:extLst>
          </p:cNvPr>
          <p:cNvSpPr txBox="1">
            <a:spLocks/>
          </p:cNvSpPr>
          <p:nvPr/>
        </p:nvSpPr>
        <p:spPr bwMode="auto">
          <a:xfrm>
            <a:off x="6777038" y="6477000"/>
            <a:ext cx="213360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Arial" panose="020B0604020202020204" pitchFamily="34" charset="0"/>
                <a:ea typeface="ＭＳ Ｐゴシック" panose="020B0600070205080204" pitchFamily="34" charset="-128"/>
                <a:cs typeface="ＭＳ Ｐゴシック" charset="0"/>
              </a:defRPr>
            </a:lvl1pPr>
            <a:lvl2pPr marL="742950" indent="-285750" algn="l" rtl="0" eaLnBrk="0" fontAlgn="base" hangingPunct="0">
              <a:spcBef>
                <a:spcPct val="20000"/>
              </a:spcBef>
              <a:spcAft>
                <a:spcPct val="0"/>
              </a:spcAft>
              <a:buClr>
                <a:schemeClr val="accent2"/>
              </a:buClr>
              <a:buSzPct val="60000"/>
              <a:buFont typeface="Wingdings" pitchFamily="2" charset="2"/>
              <a:buChar char="q"/>
              <a:defRPr sz="2400">
                <a:solidFill>
                  <a:schemeClr val="tx1"/>
                </a:solidFill>
                <a:latin typeface="Arial" panose="020B0604020202020204" pitchFamily="34" charset="0"/>
                <a:ea typeface="ＭＳ Ｐゴシック" panose="020B0600070205080204" pitchFamily="34" charset="-128"/>
              </a:defRPr>
            </a:lvl2pPr>
            <a:lvl3pPr marL="1143000" indent="-2286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Arial" panose="020B0604020202020204" pitchFamily="34" charset="0"/>
                <a:ea typeface="ＭＳ Ｐゴシック" panose="020B0600070205080204" pitchFamily="34" charset="-128"/>
              </a:defRPr>
            </a:lvl3pPr>
            <a:lvl4pPr marL="1600200" indent="-228600" algn="l" rtl="0" eaLnBrk="0" fontAlgn="base" hangingPunct="0">
              <a:spcBef>
                <a:spcPct val="20000"/>
              </a:spcBef>
              <a:spcAft>
                <a:spcPct val="0"/>
              </a:spcAft>
              <a:buClr>
                <a:schemeClr val="accent2"/>
              </a:buClr>
              <a:buSzPct val="70000"/>
              <a:buFont typeface="Wingdings" pitchFamily="2" charset="2"/>
              <a:buChar char="q"/>
              <a:defRPr sz="2400">
                <a:solidFill>
                  <a:schemeClr val="tx1"/>
                </a:solidFill>
                <a:latin typeface="Arial" panose="020B0604020202020204" pitchFamily="34" charset="0"/>
                <a:ea typeface="ＭＳ Ｐゴシック" panose="020B0600070205080204" pitchFamily="34" charset="-128"/>
              </a:defRPr>
            </a:lvl4pPr>
            <a:lvl5pPr marL="2057400" indent="-228600" algn="l" rtl="0" eaLnBrk="0" fontAlgn="base" hangingPunct="0">
              <a:spcBef>
                <a:spcPct val="20000"/>
              </a:spcBef>
              <a:spcAft>
                <a:spcPct val="0"/>
              </a:spcAft>
              <a:buClr>
                <a:schemeClr val="accent1"/>
              </a:buClr>
              <a:buSzPct val="75000"/>
              <a:buFont typeface="Wingdings" pitchFamily="2" charset="2"/>
              <a:buChar char="§"/>
              <a:defRPr sz="2400">
                <a:solidFill>
                  <a:schemeClr val="tx1"/>
                </a:solidFill>
                <a:latin typeface="Arial" panose="020B0604020202020204" pitchFamily="34" charset="0"/>
                <a:ea typeface="ＭＳ Ｐゴシック" panose="020B0600070205080204" pitchFamily="34" charset="-128"/>
              </a:defRPr>
            </a:lvl5pPr>
            <a:lvl6pPr marL="2514600" indent="-228600" algn="l" rtl="0" eaLnBrk="0" fontAlgn="base" hangingPunct="0">
              <a:spcBef>
                <a:spcPct val="0"/>
              </a:spcBef>
              <a:spcAft>
                <a:spcPct val="0"/>
              </a:spcAft>
              <a:buClr>
                <a:schemeClr val="accent1"/>
              </a:buClr>
              <a:buSzPct val="75000"/>
              <a:buFont typeface="Wingdings" pitchFamily="2" charset="2"/>
              <a:buChar char="§"/>
              <a:defRPr sz="2400">
                <a:solidFill>
                  <a:schemeClr val="tx1"/>
                </a:solidFill>
                <a:latin typeface="Arial" panose="020B0604020202020204" pitchFamily="34" charset="0"/>
                <a:ea typeface="ＭＳ Ｐゴシック" panose="020B0600070205080204" pitchFamily="34" charset="-128"/>
              </a:defRPr>
            </a:lvl6pPr>
            <a:lvl7pPr marL="2971800" indent="-228600" algn="l" rtl="0" eaLnBrk="0" fontAlgn="base" hangingPunct="0">
              <a:spcBef>
                <a:spcPct val="0"/>
              </a:spcBef>
              <a:spcAft>
                <a:spcPct val="0"/>
              </a:spcAft>
              <a:buClr>
                <a:schemeClr val="accent1"/>
              </a:buClr>
              <a:buSzPct val="75000"/>
              <a:buFont typeface="Wingdings" pitchFamily="2" charset="2"/>
              <a:buChar char="§"/>
              <a:defRPr sz="2400">
                <a:solidFill>
                  <a:schemeClr val="tx1"/>
                </a:solidFill>
                <a:latin typeface="Arial" panose="020B0604020202020204" pitchFamily="34" charset="0"/>
                <a:ea typeface="ＭＳ Ｐゴシック" panose="020B0600070205080204" pitchFamily="34" charset="-128"/>
              </a:defRPr>
            </a:lvl7pPr>
            <a:lvl8pPr marL="3429000" indent="-228600" algn="l" rtl="0" eaLnBrk="0" fontAlgn="base" hangingPunct="0">
              <a:spcBef>
                <a:spcPct val="0"/>
              </a:spcBef>
              <a:spcAft>
                <a:spcPct val="0"/>
              </a:spcAft>
              <a:buClr>
                <a:schemeClr val="accent1"/>
              </a:buClr>
              <a:buSzPct val="75000"/>
              <a:buFont typeface="Wingdings" pitchFamily="2" charset="2"/>
              <a:buChar char="§"/>
              <a:defRPr sz="2400">
                <a:solidFill>
                  <a:schemeClr val="tx1"/>
                </a:solidFill>
                <a:latin typeface="Arial" panose="020B0604020202020204" pitchFamily="34" charset="0"/>
                <a:ea typeface="ＭＳ Ｐゴシック" panose="020B0600070205080204" pitchFamily="34" charset="-128"/>
              </a:defRPr>
            </a:lvl8pPr>
            <a:lvl9pPr marL="3886200" indent="-228600" algn="l" rtl="0" eaLnBrk="0" fontAlgn="base" hangingPunct="0">
              <a:spcBef>
                <a:spcPct val="0"/>
              </a:spcBef>
              <a:spcAft>
                <a:spcPct val="0"/>
              </a:spcAft>
              <a:buClr>
                <a:schemeClr val="accent1"/>
              </a:buClr>
              <a:buSzPct val="75000"/>
              <a:buFont typeface="Wingdings" pitchFamily="2" charset="2"/>
              <a:buChar char="§"/>
              <a:defRPr sz="2400">
                <a:solidFill>
                  <a:schemeClr val="tx1"/>
                </a:solidFill>
                <a:latin typeface="Arial" panose="020B0604020202020204" pitchFamily="34" charset="0"/>
                <a:ea typeface="ＭＳ Ｐゴシック" panose="020B0600070205080204" pitchFamily="34" charset="-128"/>
              </a:defRPr>
            </a:lvl9pPr>
          </a:lstStyle>
          <a:p>
            <a:pPr marL="0" indent="0" algn="r" eaLnBrk="1" hangingPunct="1">
              <a:spcBef>
                <a:spcPct val="0"/>
              </a:spcBef>
              <a:buClrTx/>
              <a:buSzTx/>
              <a:buFontTx/>
              <a:buNone/>
              <a:defRPr/>
            </a:pPr>
            <a:fld id="{F891F4CA-1B9C-0A40-AF5B-F6BA26B657C9}" type="slidenum">
              <a:rPr lang="en-US" altLang="en-US" sz="1600" kern="1200" smtClean="0">
                <a:solidFill>
                  <a:srgbClr val="000000"/>
                </a:solidFill>
                <a:latin typeface="Garamond" panose="02020404030301010803" pitchFamily="18" charset="0"/>
                <a:cs typeface="Arial" panose="020B0604020202020204" pitchFamily="34" charset="0"/>
              </a:rPr>
              <a:pPr marL="0" indent="0" algn="r" eaLnBrk="1" hangingPunct="1">
                <a:spcBef>
                  <a:spcPct val="0"/>
                </a:spcBef>
                <a:buClrTx/>
                <a:buSzTx/>
                <a:buFontTx/>
                <a:buNone/>
                <a:defRPr/>
              </a:pPr>
              <a:t>28</a:t>
            </a:fld>
            <a:endParaRPr lang="en-US" altLang="en-US" sz="1600" kern="1200">
              <a:solidFill>
                <a:srgbClr val="000000"/>
              </a:solidFill>
              <a:latin typeface="Garamond" panose="02020404030301010803" pitchFamily="18" charset="0"/>
              <a:cs typeface="Arial" panose="020B0604020202020204" pitchFamily="34" charset="0"/>
            </a:endParaRPr>
          </a:p>
        </p:txBody>
      </p:sp>
      <p:sp>
        <p:nvSpPr>
          <p:cNvPr id="6" name="TextBox 6">
            <a:extLst>
              <a:ext uri="{FF2B5EF4-FFF2-40B4-BE49-F238E27FC236}">
                <a16:creationId xmlns:a16="http://schemas.microsoft.com/office/drawing/2014/main" id="{5959DE80-71C4-FB47-B8D0-6B7FF652E93F}"/>
              </a:ext>
            </a:extLst>
          </p:cNvPr>
          <p:cNvSpPr txBox="1">
            <a:spLocks noChangeArrowheads="1"/>
          </p:cNvSpPr>
          <p:nvPr/>
        </p:nvSpPr>
        <p:spPr bwMode="auto">
          <a:xfrm>
            <a:off x="152400" y="6477000"/>
            <a:ext cx="8031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hangingPunct="1">
              <a:defRPr/>
            </a:pPr>
            <a:r>
              <a:rPr lang="en-US" altLang="en-US" sz="1000" dirty="0">
                <a:solidFill>
                  <a:srgbClr val="0432FF"/>
                </a:solidFill>
                <a:hlinkClick r:id="rId5">
                  <a:extLst>
                    <a:ext uri="{A12FA001-AC4F-418D-AE19-62706E023703}">
                      <ahyp:hlinkClr xmlns:ahyp="http://schemas.microsoft.com/office/drawing/2018/hyperlinkcolor" val="tx"/>
                    </a:ext>
                  </a:extLst>
                </a:hlinkClick>
              </a:rPr>
              <a:t>https://www.intel.sg/content/dam/www/public/apac/xa/en/pdfs/ssg/Intel_Processor_Architecture_SIMD_Instructions.pdf</a:t>
            </a:r>
            <a:endParaRPr lang="en-US" altLang="en-US" sz="1000" dirty="0">
              <a:solidFill>
                <a:srgbClr val="0432FF"/>
              </a:solidFill>
            </a:endParaRPr>
          </a:p>
          <a:p>
            <a:pPr lvl="0" eaLnBrk="1" hangingPunct="1">
              <a:defRPr/>
            </a:pPr>
            <a:r>
              <a:rPr lang="en-US" altLang="en-US" sz="1000" dirty="0">
                <a:solidFill>
                  <a:srgbClr val="0432FF"/>
                </a:solidFill>
                <a:hlinkClick r:id="rId6">
                  <a:extLst>
                    <a:ext uri="{A12FA001-AC4F-418D-AE19-62706E023703}">
                      <ahyp:hlinkClr xmlns:ahyp="http://schemas.microsoft.com/office/drawing/2018/hyperlinkcolor" val="tx"/>
                    </a:ext>
                  </a:extLst>
                </a:hlinkClick>
              </a:rPr>
              <a:t>https://gcc.gnu.org/wiki/cauldron2014?action=AttachFile&amp;do=get&amp;target=Cauldron14_AVX-512_Vector_ISA_Kirill_Yukhin_20140711.pdf</a:t>
            </a:r>
            <a:endParaRPr lang="en-US" altLang="en-US" sz="1000" dirty="0">
              <a:solidFill>
                <a:srgbClr val="0432FF"/>
              </a:solidFill>
            </a:endParaRPr>
          </a:p>
        </p:txBody>
      </p:sp>
    </p:spTree>
    <p:extLst>
      <p:ext uri="{BB962C8B-B14F-4D97-AF65-F5344CB8AC3E}">
        <p14:creationId xmlns:p14="http://schemas.microsoft.com/office/powerpoint/2010/main" val="4141351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6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96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96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96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96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0962">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0962">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0962">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0962">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0962">
                                            <p:txEl>
                                              <p:pRg st="9" end="9"/>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0962">
                                            <p:txEl>
                                              <p:pRg st="10" end="1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0962">
                                            <p:txEl>
                                              <p:pRg st="11" end="11"/>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0962">
                                            <p:txEl>
                                              <p:pRg st="12" end="12"/>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0962">
                                            <p:txEl>
                                              <p:pRg st="13" end="13"/>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0962">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55DAE-7EA5-6B42-B1E9-DD88FD21E0A4}"/>
              </a:ext>
            </a:extLst>
          </p:cNvPr>
          <p:cNvSpPr>
            <a:spLocks noGrp="1"/>
          </p:cNvSpPr>
          <p:nvPr>
            <p:ph type="title"/>
          </p:nvPr>
        </p:nvSpPr>
        <p:spPr>
          <a:xfrm>
            <a:off x="228600" y="152400"/>
            <a:ext cx="8839200" cy="1066800"/>
          </a:xfrm>
        </p:spPr>
        <p:txBody>
          <a:bodyPr/>
          <a:lstStyle/>
          <a:p>
            <a:r>
              <a:rPr lang="en-US" dirty="0"/>
              <a:t>Lecture on </a:t>
            </a:r>
            <a:r>
              <a:rPr lang="en-US" altLang="en-US" dirty="0">
                <a:ea typeface="ＭＳ Ｐゴシック" panose="020B0600070205080204" pitchFamily="34" charset="-128"/>
              </a:rPr>
              <a:t>SIMD Processing</a:t>
            </a:r>
            <a:endParaRPr lang="en-US" dirty="0"/>
          </a:p>
        </p:txBody>
      </p:sp>
      <p:sp>
        <p:nvSpPr>
          <p:cNvPr id="4" name="Slide Number Placeholder 3">
            <a:extLst>
              <a:ext uri="{FF2B5EF4-FFF2-40B4-BE49-F238E27FC236}">
                <a16:creationId xmlns:a16="http://schemas.microsoft.com/office/drawing/2014/main" id="{B619BC15-04E4-CE45-A5CD-F24EA83F15FC}"/>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CCD1901-9C11-6043-9FD4-59AF4C56F67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6" name="TextBox 5">
            <a:extLst>
              <a:ext uri="{FF2B5EF4-FFF2-40B4-BE49-F238E27FC236}">
                <a16:creationId xmlns:a16="http://schemas.microsoft.com/office/drawing/2014/main" id="{B4244B31-20C8-5E45-BC8F-1529A2E49349}"/>
              </a:ext>
            </a:extLst>
          </p:cNvPr>
          <p:cNvSpPr txBox="1"/>
          <p:nvPr/>
        </p:nvSpPr>
        <p:spPr>
          <a:xfrm>
            <a:off x="3475386" y="6538972"/>
            <a:ext cx="2193229" cy="276999"/>
          </a:xfrm>
          <a:prstGeom prst="rect">
            <a:avLst/>
          </a:prstGeom>
          <a:noFill/>
        </p:spPr>
        <p:txBody>
          <a:bodyPr wrap="none" rtlCol="0">
            <a:spAutoFit/>
          </a:bodyPr>
          <a:lstStyle/>
          <a:p>
            <a:pPr lvl="0"/>
            <a:r>
              <a:rPr lang="en-US" sz="1200" dirty="0">
                <a:solidFill>
                  <a:srgbClr val="0432FF"/>
                </a:solidFill>
                <a:hlinkClick r:id="rId2">
                  <a:extLst>
                    <a:ext uri="{A12FA001-AC4F-418D-AE19-62706E023703}">
                      <ahyp:hlinkClr xmlns:ahyp="http://schemas.microsoft.com/office/drawing/2018/hyperlinkcolor" val="tx"/>
                    </a:ext>
                  </a:extLst>
                </a:hlinkClick>
              </a:rPr>
              <a:t>https://youtu.be/fP4kZ2Zx_84</a:t>
            </a:r>
            <a:endParaRPr lang="en-US" sz="1200" dirty="0">
              <a:solidFill>
                <a:srgbClr val="0432FF"/>
              </a:solidFill>
            </a:endParaRPr>
          </a:p>
        </p:txBody>
      </p:sp>
      <p:pic>
        <p:nvPicPr>
          <p:cNvPr id="3" name="Picture 2">
            <a:extLst>
              <a:ext uri="{FF2B5EF4-FFF2-40B4-BE49-F238E27FC236}">
                <a16:creationId xmlns:a16="http://schemas.microsoft.com/office/drawing/2014/main" id="{20AED1F4-4C2D-2B41-9EFD-4381E0C52300}"/>
              </a:ext>
            </a:extLst>
          </p:cNvPr>
          <p:cNvPicPr>
            <a:picLocks noChangeAspect="1"/>
          </p:cNvPicPr>
          <p:nvPr/>
        </p:nvPicPr>
        <p:blipFill>
          <a:blip r:embed="rId3"/>
          <a:stretch>
            <a:fillRect/>
          </a:stretch>
        </p:blipFill>
        <p:spPr>
          <a:xfrm>
            <a:off x="892278" y="914400"/>
            <a:ext cx="7359445" cy="5486400"/>
          </a:xfrm>
          <a:prstGeom prst="rect">
            <a:avLst/>
          </a:prstGeom>
        </p:spPr>
      </p:pic>
    </p:spTree>
    <p:extLst>
      <p:ext uri="{BB962C8B-B14F-4D97-AF65-F5344CB8AC3E}">
        <p14:creationId xmlns:p14="http://schemas.microsoft.com/office/powerpoint/2010/main" val="83936791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A806C63C-6ACD-C740-828C-E8F3C4F9DCA6}"/>
              </a:ext>
            </a:extLst>
          </p:cNvPr>
          <p:cNvSpPr>
            <a:spLocks noGrp="1"/>
          </p:cNvSpPr>
          <p:nvPr>
            <p:ph type="title"/>
          </p:nvPr>
        </p:nvSpPr>
        <p:spPr>
          <a:xfrm>
            <a:off x="228600" y="152400"/>
            <a:ext cx="8915400" cy="1066800"/>
          </a:xfrm>
        </p:spPr>
        <p:txBody>
          <a:bodyPr/>
          <a:lstStyle/>
          <a:p>
            <a:r>
              <a:rPr lang="en-US" altLang="en-US" sz="3400" dirty="0">
                <a:ea typeface="ＭＳ Ｐゴシック" panose="020B0600070205080204" pitchFamily="34" charset="-128"/>
              </a:rPr>
              <a:t>Recall: Flynn’</a:t>
            </a:r>
            <a:r>
              <a:rPr lang="en-US" altLang="ja-JP" sz="3400" dirty="0">
                <a:ea typeface="ＭＳ Ｐゴシック" panose="020B0600070205080204" pitchFamily="34" charset="-128"/>
              </a:rPr>
              <a:t>s Taxonomy of Computers</a:t>
            </a:r>
            <a:endParaRPr lang="en-US" altLang="en-US" sz="3400" dirty="0">
              <a:ea typeface="ＭＳ Ｐゴシック" panose="020B0600070205080204" pitchFamily="34" charset="-128"/>
            </a:endParaRPr>
          </a:p>
        </p:txBody>
      </p:sp>
      <p:sp>
        <p:nvSpPr>
          <p:cNvPr id="99330" name="Content Placeholder 2">
            <a:extLst>
              <a:ext uri="{FF2B5EF4-FFF2-40B4-BE49-F238E27FC236}">
                <a16:creationId xmlns:a16="http://schemas.microsoft.com/office/drawing/2014/main" id="{088E1453-624C-254D-B33C-B28B92586DDB}"/>
              </a:ext>
            </a:extLst>
          </p:cNvPr>
          <p:cNvSpPr>
            <a:spLocks noGrp="1"/>
          </p:cNvSpPr>
          <p:nvPr>
            <p:ph idx="1"/>
          </p:nvPr>
        </p:nvSpPr>
        <p:spPr>
          <a:xfrm>
            <a:off x="228600" y="996950"/>
            <a:ext cx="8610600" cy="5194300"/>
          </a:xfrm>
        </p:spPr>
        <p:txBody>
          <a:bodyPr/>
          <a:lstStyle/>
          <a:p>
            <a:r>
              <a:rPr lang="en-US" altLang="en-US" dirty="0">
                <a:ea typeface="ＭＳ Ｐゴシック" panose="020B0600070205080204" pitchFamily="34" charset="-128"/>
              </a:rPr>
              <a:t>Mike Flynn, </a:t>
            </a:r>
            <a:r>
              <a:rPr lang="ja-JP" altLang="en-US">
                <a:ea typeface="ＭＳ Ｐゴシック" panose="020B0600070205080204" pitchFamily="34" charset="-128"/>
              </a:rPr>
              <a:t>“</a:t>
            </a:r>
            <a:r>
              <a:rPr lang="en-US" altLang="ja-JP" dirty="0">
                <a:solidFill>
                  <a:srgbClr val="0000FF"/>
                </a:solidFill>
                <a:ea typeface="ＭＳ Ｐゴシック" panose="020B0600070205080204" pitchFamily="34" charset="-128"/>
              </a:rPr>
              <a:t>Very High-Speed Computing Systems</a:t>
            </a:r>
            <a:r>
              <a:rPr lang="en-US" altLang="ja-JP" dirty="0">
                <a:ea typeface="ＭＳ Ｐゴシック" panose="020B0600070205080204" pitchFamily="34" charset="-128"/>
              </a:rPr>
              <a:t>,</a:t>
            </a:r>
            <a:r>
              <a:rPr lang="ja-JP" altLang="en-US">
                <a:ea typeface="ＭＳ Ｐゴシック" panose="020B0600070205080204" pitchFamily="34" charset="-128"/>
              </a:rPr>
              <a:t>”</a:t>
            </a:r>
            <a:r>
              <a:rPr lang="en-US" altLang="ja-JP" dirty="0">
                <a:ea typeface="ＭＳ Ｐゴシック" panose="020B0600070205080204" pitchFamily="34" charset="-128"/>
              </a:rPr>
              <a:t> Proc. of IEEE, 1966</a:t>
            </a:r>
          </a:p>
          <a:p>
            <a:endParaRPr lang="en-US" altLang="en-US" dirty="0">
              <a:ea typeface="ＭＳ Ｐゴシック" panose="020B0600070205080204" pitchFamily="34" charset="-128"/>
            </a:endParaRPr>
          </a:p>
          <a:p>
            <a:r>
              <a:rPr lang="en-US" altLang="en-US" dirty="0">
                <a:solidFill>
                  <a:srgbClr val="0000FF"/>
                </a:solidFill>
                <a:ea typeface="ＭＳ Ｐゴシック" panose="020B0600070205080204" pitchFamily="34" charset="-128"/>
              </a:rPr>
              <a:t>SISD</a:t>
            </a:r>
            <a:r>
              <a:rPr lang="en-US" altLang="en-US" dirty="0">
                <a:ea typeface="ＭＳ Ｐゴシック" panose="020B0600070205080204" pitchFamily="34" charset="-128"/>
              </a:rPr>
              <a:t>: Single instruction operates on single data element</a:t>
            </a:r>
          </a:p>
          <a:p>
            <a:r>
              <a:rPr lang="en-US" altLang="en-US" dirty="0">
                <a:solidFill>
                  <a:srgbClr val="0000FF"/>
                </a:solidFill>
                <a:ea typeface="ＭＳ Ｐゴシック" panose="020B0600070205080204" pitchFamily="34" charset="-128"/>
              </a:rPr>
              <a:t>SIMD</a:t>
            </a:r>
            <a:r>
              <a:rPr lang="en-US" altLang="en-US" dirty="0">
                <a:ea typeface="ＭＳ Ｐゴシック" panose="020B0600070205080204" pitchFamily="34" charset="-128"/>
              </a:rPr>
              <a:t>: Single instruction operates on multiple data elements</a:t>
            </a:r>
          </a:p>
          <a:p>
            <a:pPr lvl="1"/>
            <a:r>
              <a:rPr lang="en-US" altLang="en-US" dirty="0">
                <a:ea typeface="ＭＳ Ｐゴシック" panose="020B0600070205080204" pitchFamily="34" charset="-128"/>
              </a:rPr>
              <a:t>Array processor</a:t>
            </a:r>
          </a:p>
          <a:p>
            <a:pPr lvl="1"/>
            <a:r>
              <a:rPr lang="en-US" altLang="en-US" dirty="0">
                <a:ea typeface="ＭＳ Ｐゴシック" panose="020B0600070205080204" pitchFamily="34" charset="-128"/>
              </a:rPr>
              <a:t>Vector processor</a:t>
            </a:r>
          </a:p>
          <a:p>
            <a:r>
              <a:rPr lang="en-US" altLang="en-US" dirty="0">
                <a:solidFill>
                  <a:srgbClr val="0000FF"/>
                </a:solidFill>
                <a:ea typeface="ＭＳ Ｐゴシック" panose="020B0600070205080204" pitchFamily="34" charset="-128"/>
              </a:rPr>
              <a:t>MISD</a:t>
            </a:r>
            <a:r>
              <a:rPr lang="en-US" altLang="en-US" dirty="0">
                <a:ea typeface="ＭＳ Ｐゴシック" panose="020B0600070205080204" pitchFamily="34" charset="-128"/>
              </a:rPr>
              <a:t>: Multiple instructions operate on single data element</a:t>
            </a:r>
          </a:p>
          <a:p>
            <a:pPr lvl="1"/>
            <a:r>
              <a:rPr lang="en-US" altLang="en-US" dirty="0">
                <a:ea typeface="ＭＳ Ｐゴシック" panose="020B0600070205080204" pitchFamily="34" charset="-128"/>
              </a:rPr>
              <a:t>Closest form: systolic array processor, streaming processor</a:t>
            </a:r>
          </a:p>
          <a:p>
            <a:r>
              <a:rPr lang="en-US" altLang="en-US" dirty="0">
                <a:solidFill>
                  <a:srgbClr val="0000FF"/>
                </a:solidFill>
                <a:ea typeface="ＭＳ Ｐゴシック" panose="020B0600070205080204" pitchFamily="34" charset="-128"/>
              </a:rPr>
              <a:t>MIMD</a:t>
            </a:r>
            <a:r>
              <a:rPr lang="en-US" altLang="en-US" dirty="0">
                <a:ea typeface="ＭＳ Ｐゴシック" panose="020B0600070205080204" pitchFamily="34" charset="-128"/>
              </a:rPr>
              <a:t>: Multiple instructions operate on multiple data elements (multiple instruction streams)</a:t>
            </a:r>
          </a:p>
          <a:p>
            <a:pPr lvl="1"/>
            <a:r>
              <a:rPr lang="en-US" altLang="en-US" dirty="0">
                <a:ea typeface="ＭＳ Ｐゴシック" panose="020B0600070205080204" pitchFamily="34" charset="-128"/>
              </a:rPr>
              <a:t>Multiprocessor</a:t>
            </a:r>
          </a:p>
          <a:p>
            <a:pPr lvl="1"/>
            <a:r>
              <a:rPr lang="en-US" altLang="en-US" dirty="0">
                <a:ea typeface="ＭＳ Ｐゴシック" panose="020B0600070205080204" pitchFamily="34" charset="-128"/>
              </a:rPr>
              <a:t>Multithreaded processor</a:t>
            </a:r>
          </a:p>
        </p:txBody>
      </p:sp>
      <p:sp>
        <p:nvSpPr>
          <p:cNvPr id="83971" name="Slide Number Placeholder 3">
            <a:extLst>
              <a:ext uri="{FF2B5EF4-FFF2-40B4-BE49-F238E27FC236}">
                <a16:creationId xmlns:a16="http://schemas.microsoft.com/office/drawing/2014/main" id="{A5C4C039-DB0E-224A-8256-65C827EBF61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8060815-FC1A-FF4B-8157-96B18EDFF55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6" name="Rounded Rectangle 5">
            <a:extLst>
              <a:ext uri="{FF2B5EF4-FFF2-40B4-BE49-F238E27FC236}">
                <a16:creationId xmlns:a16="http://schemas.microsoft.com/office/drawing/2014/main" id="{71123602-640D-0E44-999D-AFCEB9C7F2B6}"/>
              </a:ext>
            </a:extLst>
          </p:cNvPr>
          <p:cNvSpPr>
            <a:spLocks noChangeArrowheads="1"/>
          </p:cNvSpPr>
          <p:nvPr/>
        </p:nvSpPr>
        <p:spPr bwMode="auto">
          <a:xfrm>
            <a:off x="228600" y="2702400"/>
            <a:ext cx="8686800" cy="1260000"/>
          </a:xfrm>
          <a:prstGeom prst="roundRect">
            <a:avLst>
              <a:gd name="adj" fmla="val 16667"/>
            </a:avLst>
          </a:prstGeom>
          <a:noFill/>
          <a:ln w="635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9016449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4">
            <a:extLst>
              <a:ext uri="{FF2B5EF4-FFF2-40B4-BE49-F238E27FC236}">
                <a16:creationId xmlns:a16="http://schemas.microsoft.com/office/drawing/2014/main" id="{48911E20-A48E-E348-BCEC-59BA23D091AC}"/>
              </a:ext>
            </a:extLst>
          </p:cNvPr>
          <p:cNvSpPr>
            <a:spLocks noGrp="1" noChangeArrowheads="1"/>
          </p:cNvSpPr>
          <p:nvPr>
            <p:ph type="ctrTitle"/>
          </p:nvPr>
        </p:nvSpPr>
        <p:spPr>
          <a:xfrm>
            <a:off x="366713" y="1595438"/>
            <a:ext cx="8428037" cy="995362"/>
          </a:xfrm>
        </p:spPr>
        <p:txBody>
          <a:bodyPr/>
          <a:lstStyle/>
          <a:p>
            <a:pPr algn="ctr" eaLnBrk="1" hangingPunct="1"/>
            <a:r>
              <a:rPr lang="en-US" altLang="en-US" sz="4000" dirty="0">
                <a:ea typeface="ＭＳ Ｐゴシック" panose="020B0600070205080204" pitchFamily="34" charset="-128"/>
              </a:rPr>
              <a:t>SIMD Operations in </a:t>
            </a:r>
            <a:br>
              <a:rPr lang="en-US" altLang="en-US" sz="4000" dirty="0">
                <a:ea typeface="ＭＳ Ｐゴシック" panose="020B0600070205080204" pitchFamily="34" charset="-128"/>
              </a:rPr>
            </a:br>
            <a:r>
              <a:rPr lang="en-US" altLang="en-US" sz="4000" dirty="0">
                <a:ea typeface="ＭＳ Ｐゴシック" panose="020B0600070205080204" pitchFamily="34" charset="-128"/>
              </a:rPr>
              <a:t>Modern (Machine Learning) Accelerators</a:t>
            </a:r>
          </a:p>
        </p:txBody>
      </p:sp>
      <p:sp>
        <p:nvSpPr>
          <p:cNvPr id="38914" name="Rectangle 5">
            <a:extLst>
              <a:ext uri="{FF2B5EF4-FFF2-40B4-BE49-F238E27FC236}">
                <a16:creationId xmlns:a16="http://schemas.microsoft.com/office/drawing/2014/main" id="{5D91A3AA-FCC6-1746-B68F-E210E635DD5D}"/>
              </a:ext>
            </a:extLst>
          </p:cNvPr>
          <p:cNvSpPr>
            <a:spLocks noGrp="1" noChangeArrowheads="1"/>
          </p:cNvSpPr>
          <p:nvPr>
            <p:ph type="subTitle" idx="1"/>
          </p:nvPr>
        </p:nvSpPr>
        <p:spPr>
          <a:xfrm>
            <a:off x="304800" y="3581400"/>
            <a:ext cx="8458200" cy="2900363"/>
          </a:xfrm>
        </p:spPr>
        <p:txBody>
          <a:bodyPr/>
          <a:lstStyle/>
          <a:p>
            <a:pPr eaLnBrk="1" hangingPunct="1"/>
            <a:endParaRPr lang="en-US" altLang="en-US" i="1">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2579788106"/>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7BD4C-42D6-944C-AB93-1F2E7C88172D}"/>
              </a:ext>
            </a:extLst>
          </p:cNvPr>
          <p:cNvSpPr>
            <a:spLocks noGrp="1"/>
          </p:cNvSpPr>
          <p:nvPr>
            <p:ph type="title"/>
          </p:nvPr>
        </p:nvSpPr>
        <p:spPr/>
        <p:txBody>
          <a:bodyPr/>
          <a:lstStyle/>
          <a:p>
            <a:r>
              <a:rPr lang="en-US" dirty="0" err="1"/>
              <a:t>Cerebras’s</a:t>
            </a:r>
            <a:r>
              <a:rPr lang="en-US" dirty="0"/>
              <a:t> Wafer Scale Engine (2019)</a:t>
            </a:r>
          </a:p>
        </p:txBody>
      </p:sp>
      <p:sp>
        <p:nvSpPr>
          <p:cNvPr id="3" name="Content Placeholder 2">
            <a:extLst>
              <a:ext uri="{FF2B5EF4-FFF2-40B4-BE49-F238E27FC236}">
                <a16:creationId xmlns:a16="http://schemas.microsoft.com/office/drawing/2014/main" id="{6B24BE51-ACF8-CE44-AA89-9ADF4B62117C}"/>
              </a:ext>
            </a:extLst>
          </p:cNvPr>
          <p:cNvSpPr>
            <a:spLocks noGrp="1"/>
          </p:cNvSpPr>
          <p:nvPr>
            <p:ph idx="1"/>
          </p:nvPr>
        </p:nvSpPr>
        <p:spPr/>
        <p:txBody>
          <a:bodyPr/>
          <a:lstStyle/>
          <a:p>
            <a:endParaRPr lang="en-US" dirty="0"/>
          </a:p>
          <a:p>
            <a:endParaRPr lang="en-US" dirty="0"/>
          </a:p>
        </p:txBody>
      </p:sp>
      <p:sp>
        <p:nvSpPr>
          <p:cNvPr id="4" name="Slide Number Placeholder 3">
            <a:extLst>
              <a:ext uri="{FF2B5EF4-FFF2-40B4-BE49-F238E27FC236}">
                <a16:creationId xmlns:a16="http://schemas.microsoft.com/office/drawing/2014/main" id="{224E0D01-23CA-4248-B1F9-623D1F5F6DD7}"/>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1AB0E41-6335-3B40-AB06-F5B4D651A9D6}"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Arial" panose="020B0604020202020204" pitchFamily="34" charset="0"/>
            </a:endParaRPr>
          </a:p>
        </p:txBody>
      </p:sp>
      <p:pic>
        <p:nvPicPr>
          <p:cNvPr id="7" name="Picture 6">
            <a:extLst>
              <a:ext uri="{FF2B5EF4-FFF2-40B4-BE49-F238E27FC236}">
                <a16:creationId xmlns:a16="http://schemas.microsoft.com/office/drawing/2014/main" id="{A686A470-8AEA-6545-A8E5-31C906F90F14}"/>
              </a:ext>
            </a:extLst>
          </p:cNvPr>
          <p:cNvPicPr>
            <a:picLocks noChangeAspect="1"/>
          </p:cNvPicPr>
          <p:nvPr/>
        </p:nvPicPr>
        <p:blipFill rotWithShape="1">
          <a:blip r:embed="rId3">
            <a:extLst>
              <a:ext uri="{BEBA8EAE-BF5A-486C-A8C5-ECC9F3942E4B}">
                <a14:imgProps xmlns:a14="http://schemas.microsoft.com/office/drawing/2010/main">
                  <a14:imgLayer>
                    <a14:imgEffect>
                      <a14:brightnessContrast bright="20000" contrast="40000"/>
                    </a14:imgEffect>
                  </a14:imgLayer>
                </a14:imgProps>
              </a:ext>
            </a:extLst>
          </a:blip>
          <a:srcRect r="13333"/>
          <a:stretch/>
        </p:blipFill>
        <p:spPr>
          <a:xfrm>
            <a:off x="1143000" y="1170709"/>
            <a:ext cx="3962400" cy="3954779"/>
          </a:xfrm>
          <a:prstGeom prst="rect">
            <a:avLst/>
          </a:prstGeom>
        </p:spPr>
      </p:pic>
      <p:pic>
        <p:nvPicPr>
          <p:cNvPr id="8" name="Picture 7">
            <a:extLst>
              <a:ext uri="{FF2B5EF4-FFF2-40B4-BE49-F238E27FC236}">
                <a16:creationId xmlns:a16="http://schemas.microsoft.com/office/drawing/2014/main" id="{0278018D-EB18-9A46-B233-A318B649D48C}"/>
              </a:ext>
            </a:extLst>
          </p:cNvPr>
          <p:cNvPicPr>
            <a:picLocks noChangeAspect="1"/>
          </p:cNvPicPr>
          <p:nvPr/>
        </p:nvPicPr>
        <p:blipFill rotWithShape="1">
          <a:blip r:embed="rId3">
            <a:extLst>
              <a:ext uri="{BEBA8EAE-BF5A-486C-A8C5-ECC9F3942E4B}">
                <a14:imgProps xmlns:a14="http://schemas.microsoft.com/office/drawing/2010/main">
                  <a14:imgLayer>
                    <a14:imgEffect>
                      <a14:brightnessContrast bright="20000" contrast="40000"/>
                    </a14:imgEffect>
                  </a14:imgLayer>
                </a14:imgProps>
              </a:ext>
            </a:extLst>
          </a:blip>
          <a:srcRect l="88333" t="82151"/>
          <a:stretch/>
        </p:blipFill>
        <p:spPr>
          <a:xfrm>
            <a:off x="6324600" y="4323311"/>
            <a:ext cx="533400" cy="705889"/>
          </a:xfrm>
          <a:prstGeom prst="rect">
            <a:avLst/>
          </a:prstGeom>
        </p:spPr>
      </p:pic>
      <p:sp>
        <p:nvSpPr>
          <p:cNvPr id="9" name="TextBox 8">
            <a:extLst>
              <a:ext uri="{FF2B5EF4-FFF2-40B4-BE49-F238E27FC236}">
                <a16:creationId xmlns:a16="http://schemas.microsoft.com/office/drawing/2014/main" id="{79D62E1C-752D-EC42-93F7-CE6899ADF6F0}"/>
              </a:ext>
            </a:extLst>
          </p:cNvPr>
          <p:cNvSpPr txBox="1"/>
          <p:nvPr/>
        </p:nvSpPr>
        <p:spPr>
          <a:xfrm>
            <a:off x="1828800" y="5196704"/>
            <a:ext cx="2590800" cy="923330"/>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err="1">
                <a:ln>
                  <a:noFill/>
                </a:ln>
                <a:solidFill>
                  <a:srgbClr val="FF0000"/>
                </a:solidFill>
                <a:effectLst/>
                <a:uLnTx/>
                <a:uFillTx/>
                <a:latin typeface="Arial" panose="020B0604020202020204" pitchFamily="34" charset="0"/>
                <a:ea typeface="ＭＳ Ｐゴシック" panose="020B0600070205080204" pitchFamily="34" charset="-128"/>
                <a:cs typeface="+mn-cs"/>
              </a:rPr>
              <a:t>Cerebras</a:t>
            </a:r>
            <a:r>
              <a:rPr kumimoji="0" lang="en-US" sz="1800" b="1"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34" charset="-128"/>
                <a:cs typeface="+mn-cs"/>
              </a:rPr>
              <a:t> WSE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1.2 Trillion transistors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46,225 mm</a:t>
            </a:r>
            <a:r>
              <a:rPr kumimoji="0" lang="en-US" sz="1800" b="0" i="0" u="none" strike="noStrike" kern="1200" cap="none" spc="0" normalizeH="0" baseline="3000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2</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a:t>
            </a:r>
          </a:p>
        </p:txBody>
      </p:sp>
      <p:sp>
        <p:nvSpPr>
          <p:cNvPr id="10" name="TextBox 9">
            <a:extLst>
              <a:ext uri="{FF2B5EF4-FFF2-40B4-BE49-F238E27FC236}">
                <a16:creationId xmlns:a16="http://schemas.microsoft.com/office/drawing/2014/main" id="{1641D3ED-D597-EE40-A81A-14BD50D95420}"/>
              </a:ext>
            </a:extLst>
          </p:cNvPr>
          <p:cNvSpPr txBox="1"/>
          <p:nvPr/>
        </p:nvSpPr>
        <p:spPr>
          <a:xfrm>
            <a:off x="5334000" y="5183079"/>
            <a:ext cx="2590800" cy="923330"/>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34" charset="-128"/>
                <a:cs typeface="+mn-cs"/>
              </a:rPr>
              <a:t>Largest GPU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21.1 Billion transistors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815 mm</a:t>
            </a:r>
            <a:r>
              <a:rPr kumimoji="0" lang="en-US" sz="1800" b="0" i="0" u="none" strike="noStrike" kern="1200" cap="none" spc="0" normalizeH="0" baseline="3000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2</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a:t>
            </a:r>
          </a:p>
        </p:txBody>
      </p:sp>
      <p:sp>
        <p:nvSpPr>
          <p:cNvPr id="12" name="Rectangle 11">
            <a:extLst>
              <a:ext uri="{FF2B5EF4-FFF2-40B4-BE49-F238E27FC236}">
                <a16:creationId xmlns:a16="http://schemas.microsoft.com/office/drawing/2014/main" id="{4D573CC6-2246-7C4D-A251-8A3F0E6EDB4F}"/>
              </a:ext>
            </a:extLst>
          </p:cNvPr>
          <p:cNvSpPr/>
          <p:nvPr/>
        </p:nvSpPr>
        <p:spPr>
          <a:xfrm>
            <a:off x="5410200" y="1378155"/>
            <a:ext cx="4572000" cy="2234458"/>
          </a:xfrm>
          <a:prstGeom prst="rect">
            <a:avLst/>
          </a:prstGeom>
        </p:spPr>
        <p:txBody>
          <a:bodyPr>
            <a:spAutoFit/>
          </a:bodyPr>
          <a:lstStyle/>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r>
              <a:rPr kumimoji="0" lang="en-US" altLang="en-US" sz="2400" b="0" i="0" u="none" strike="noStrike" kern="0" cap="none" spc="0" normalizeH="0" baseline="0" noProof="0" dirty="0">
                <a:ln>
                  <a:noFill/>
                </a:ln>
                <a:solidFill>
                  <a:srgbClr val="0000FF"/>
                </a:solidFill>
                <a:effectLst/>
                <a:uLnTx/>
                <a:uFillTx/>
                <a:latin typeface="Tahoma"/>
                <a:ea typeface="ＭＳ Ｐゴシック" panose="020B0600070205080204" pitchFamily="34" charset="-128"/>
                <a:cs typeface="+mn-cs"/>
              </a:rPr>
              <a:t>The largest ML </a:t>
            </a:r>
          </a:p>
          <a:p>
            <a:pPr marL="0" marR="0" lvl="0" indent="0" algn="l" defTabSz="914400" rtl="0" eaLnBrk="0" fontAlgn="base" latinLnBrk="0" hangingPunct="0">
              <a:lnSpc>
                <a:spcPct val="100000"/>
              </a:lnSpc>
              <a:spcBef>
                <a:spcPct val="20000"/>
              </a:spcBef>
              <a:spcAft>
                <a:spcPct val="0"/>
              </a:spcAft>
              <a:buClr>
                <a:srgbClr val="CC9900"/>
              </a:buClr>
              <a:buSzPct val="65000"/>
              <a:buFontTx/>
              <a:buNone/>
              <a:tabLst/>
              <a:defRPr/>
            </a:pPr>
            <a:r>
              <a:rPr kumimoji="0" lang="en-US" altLang="en-US" sz="2400" b="0" i="0" u="none" strike="noStrike" kern="0" cap="none" spc="0" normalizeH="0" baseline="0" noProof="0" dirty="0">
                <a:ln>
                  <a:noFill/>
                </a:ln>
                <a:solidFill>
                  <a:srgbClr val="0000FF"/>
                </a:solidFill>
                <a:effectLst/>
                <a:uLnTx/>
                <a:uFillTx/>
                <a:latin typeface="Tahoma"/>
                <a:ea typeface="ＭＳ Ｐゴシック" panose="020B0600070205080204" pitchFamily="34" charset="-128"/>
                <a:cs typeface="+mn-cs"/>
              </a:rPr>
              <a:t>    accelerator chip (2019)</a:t>
            </a:r>
          </a:p>
          <a:p>
            <a:pPr marL="0" marR="0" lvl="0" indent="0" algn="l" defTabSz="914400" rtl="0" eaLnBrk="0" fontAlgn="base" latinLnBrk="0" hangingPunct="0">
              <a:lnSpc>
                <a:spcPct val="100000"/>
              </a:lnSpc>
              <a:spcBef>
                <a:spcPct val="20000"/>
              </a:spcBef>
              <a:spcAft>
                <a:spcPct val="0"/>
              </a:spcAft>
              <a:buClr>
                <a:srgbClr val="CC9900"/>
              </a:buClr>
              <a:buSzPct val="65000"/>
              <a:buFontTx/>
              <a:buNone/>
              <a:tabLst/>
              <a:defRPr/>
            </a:pPr>
            <a:endParaRPr kumimoji="0" lang="en-US" altLang="en-US" sz="2400" b="0" i="0" u="none" strike="noStrike" kern="0" cap="none" spc="0" normalizeH="0" baseline="0" noProof="0" dirty="0">
              <a:ln>
                <a:noFill/>
              </a:ln>
              <a:solidFill>
                <a:srgbClr val="0000FF"/>
              </a:solidFill>
              <a:effectLst/>
              <a:uLnTx/>
              <a:uFillTx/>
              <a:latin typeface="Tahoma"/>
              <a:ea typeface="ＭＳ Ｐゴシック" panose="020B0600070205080204" pitchFamily="34" charset="-128"/>
              <a:cs typeface="+mn-cs"/>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r>
              <a:rPr kumimoji="0" lang="en-US" altLang="en-US" sz="2400" b="0" i="0" u="none" strike="noStrike" kern="0" cap="none" spc="0" normalizeH="0" baseline="0" noProof="0" dirty="0">
                <a:ln>
                  <a:noFill/>
                </a:ln>
                <a:solidFill>
                  <a:srgbClr val="0000FF"/>
                </a:solidFill>
                <a:effectLst/>
                <a:uLnTx/>
                <a:uFillTx/>
                <a:latin typeface="Tahoma"/>
                <a:ea typeface="ＭＳ Ｐゴシック" panose="020B0600070205080204" pitchFamily="34" charset="-128"/>
                <a:cs typeface="+mn-cs"/>
              </a:rPr>
              <a:t>400,000 cores </a:t>
            </a: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endParaRPr kumimoji="0" lang="en-US" altLang="en-US" sz="2400" b="0" i="0" u="none" strike="noStrike" kern="0" cap="none" spc="0" normalizeH="0" baseline="0" noProof="0" dirty="0">
              <a:ln>
                <a:noFill/>
              </a:ln>
              <a:solidFill>
                <a:srgbClr val="0000FF"/>
              </a:solidFill>
              <a:effectLst/>
              <a:uLnTx/>
              <a:uFillTx/>
              <a:latin typeface="Tahoma"/>
              <a:ea typeface="ＭＳ Ｐゴシック" panose="020B0600070205080204" pitchFamily="34" charset="-128"/>
              <a:cs typeface="+mn-cs"/>
            </a:endParaRPr>
          </a:p>
        </p:txBody>
      </p:sp>
      <p:sp>
        <p:nvSpPr>
          <p:cNvPr id="13" name="Rectangle 12">
            <a:extLst>
              <a:ext uri="{FF2B5EF4-FFF2-40B4-BE49-F238E27FC236}">
                <a16:creationId xmlns:a16="http://schemas.microsoft.com/office/drawing/2014/main" id="{311E9328-67B6-D84E-8CAF-16C2D14F4F24}"/>
              </a:ext>
            </a:extLst>
          </p:cNvPr>
          <p:cNvSpPr/>
          <p:nvPr/>
        </p:nvSpPr>
        <p:spPr>
          <a:xfrm>
            <a:off x="6058869" y="6049005"/>
            <a:ext cx="1180131" cy="246221"/>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222222"/>
                </a:solidFill>
                <a:effectLst/>
                <a:uLnTx/>
                <a:uFillTx/>
                <a:latin typeface="arial" panose="020B0604020202020204" pitchFamily="34" charset="0"/>
                <a:ea typeface="ＭＳ Ｐゴシック" panose="020B0600070205080204" pitchFamily="34" charset="-128"/>
                <a:cs typeface="+mn-cs"/>
              </a:rPr>
              <a:t>NVIDIA</a:t>
            </a:r>
            <a:r>
              <a:rPr kumimoji="0" lang="en-US" sz="1000" b="0" i="0" u="none" strike="noStrike" kern="1200" cap="none" spc="0" normalizeH="0" baseline="0" noProof="0" dirty="0">
                <a:ln>
                  <a:noFill/>
                </a:ln>
                <a:solidFill>
                  <a:srgbClr val="222222"/>
                </a:solidFill>
                <a:effectLst/>
                <a:uLnTx/>
                <a:uFillTx/>
                <a:latin typeface="arial" panose="020B0604020202020204" pitchFamily="34" charset="0"/>
                <a:ea typeface="ＭＳ Ｐゴシック" panose="020B0600070205080204" pitchFamily="34" charset="-128"/>
                <a:cs typeface="+mn-cs"/>
              </a:rPr>
              <a:t> TITAN V </a:t>
            </a:r>
            <a:endPar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 name="TextBox 4">
            <a:extLst>
              <a:ext uri="{FF2B5EF4-FFF2-40B4-BE49-F238E27FC236}">
                <a16:creationId xmlns:a16="http://schemas.microsoft.com/office/drawing/2014/main" id="{59C9DCE1-9387-224F-B474-2091B2AD1D02}"/>
              </a:ext>
            </a:extLst>
          </p:cNvPr>
          <p:cNvSpPr txBox="1"/>
          <p:nvPr/>
        </p:nvSpPr>
        <p:spPr>
          <a:xfrm>
            <a:off x="103539" y="6209844"/>
            <a:ext cx="8120877" cy="307777"/>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hlinkClick r:id="rId4"/>
              </a:rPr>
              <a:t>https://www.anandtech.com/show/14758/hot-chips-31-live-blogs-cerebras-wafer-scale-deep-learning</a:t>
            </a:r>
            <a:endPar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4" name="Rectangle 13">
            <a:extLst>
              <a:ext uri="{FF2B5EF4-FFF2-40B4-BE49-F238E27FC236}">
                <a16:creationId xmlns:a16="http://schemas.microsoft.com/office/drawing/2014/main" id="{87628116-A674-6B47-B5A5-66C8134061BF}"/>
              </a:ext>
            </a:extLst>
          </p:cNvPr>
          <p:cNvSpPr/>
          <p:nvPr/>
        </p:nvSpPr>
        <p:spPr>
          <a:xfrm>
            <a:off x="76200" y="6550223"/>
            <a:ext cx="8910637" cy="307777"/>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hlinkClick r:id="rId5"/>
              </a:rPr>
              <a:t>https://www.cerebras.net/cerebras-wafer-scale-engine-why-we-need-big-chips-for-deep-learning/</a:t>
            </a:r>
            <a:endPar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4262297028"/>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7BD4C-42D6-944C-AB93-1F2E7C88172D}"/>
              </a:ext>
            </a:extLst>
          </p:cNvPr>
          <p:cNvSpPr>
            <a:spLocks noGrp="1"/>
          </p:cNvSpPr>
          <p:nvPr>
            <p:ph type="title"/>
          </p:nvPr>
        </p:nvSpPr>
        <p:spPr/>
        <p:txBody>
          <a:bodyPr/>
          <a:lstStyle/>
          <a:p>
            <a:r>
              <a:rPr lang="en-US" dirty="0" err="1"/>
              <a:t>Cerebras’s</a:t>
            </a:r>
            <a:r>
              <a:rPr lang="en-US" dirty="0"/>
              <a:t> Wafer Scale Engine-2 (2021)</a:t>
            </a:r>
          </a:p>
        </p:txBody>
      </p:sp>
      <p:sp>
        <p:nvSpPr>
          <p:cNvPr id="3" name="Content Placeholder 2">
            <a:extLst>
              <a:ext uri="{FF2B5EF4-FFF2-40B4-BE49-F238E27FC236}">
                <a16:creationId xmlns:a16="http://schemas.microsoft.com/office/drawing/2014/main" id="{6B24BE51-ACF8-CE44-AA89-9ADF4B62117C}"/>
              </a:ext>
            </a:extLst>
          </p:cNvPr>
          <p:cNvSpPr>
            <a:spLocks noGrp="1"/>
          </p:cNvSpPr>
          <p:nvPr>
            <p:ph idx="1"/>
          </p:nvPr>
        </p:nvSpPr>
        <p:spPr/>
        <p:txBody>
          <a:bodyPr/>
          <a:lstStyle/>
          <a:p>
            <a:endParaRPr lang="en-US" dirty="0"/>
          </a:p>
          <a:p>
            <a:endParaRPr lang="en-US" dirty="0"/>
          </a:p>
        </p:txBody>
      </p:sp>
      <p:sp>
        <p:nvSpPr>
          <p:cNvPr id="4" name="Slide Number Placeholder 3">
            <a:extLst>
              <a:ext uri="{FF2B5EF4-FFF2-40B4-BE49-F238E27FC236}">
                <a16:creationId xmlns:a16="http://schemas.microsoft.com/office/drawing/2014/main" id="{224E0D01-23CA-4248-B1F9-623D1F5F6DD7}"/>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1AB0E41-6335-3B40-AB06-F5B4D651A9D6}"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Arial" panose="020B0604020202020204" pitchFamily="34" charset="0"/>
            </a:endParaRPr>
          </a:p>
        </p:txBody>
      </p:sp>
      <p:pic>
        <p:nvPicPr>
          <p:cNvPr id="8" name="Picture 7">
            <a:extLst>
              <a:ext uri="{FF2B5EF4-FFF2-40B4-BE49-F238E27FC236}">
                <a16:creationId xmlns:a16="http://schemas.microsoft.com/office/drawing/2014/main" id="{0278018D-EB18-9A46-B233-A318B649D48C}"/>
              </a:ext>
            </a:extLst>
          </p:cNvPr>
          <p:cNvPicPr>
            <a:picLocks noChangeAspect="1"/>
          </p:cNvPicPr>
          <p:nvPr/>
        </p:nvPicPr>
        <p:blipFill rotWithShape="1">
          <a:blip r:embed="rId3">
            <a:extLst>
              <a:ext uri="{BEBA8EAE-BF5A-486C-A8C5-ECC9F3942E4B}">
                <a14:imgProps xmlns:a14="http://schemas.microsoft.com/office/drawing/2010/main">
                  <a14:imgLayer>
                    <a14:imgEffect>
                      <a14:brightnessContrast bright="20000" contrast="40000"/>
                    </a14:imgEffect>
                  </a14:imgLayer>
                </a14:imgProps>
              </a:ext>
            </a:extLst>
          </a:blip>
          <a:srcRect l="88333" t="82151"/>
          <a:stretch/>
        </p:blipFill>
        <p:spPr>
          <a:xfrm>
            <a:off x="6324600" y="4323311"/>
            <a:ext cx="533400" cy="705889"/>
          </a:xfrm>
          <a:prstGeom prst="rect">
            <a:avLst/>
          </a:prstGeom>
        </p:spPr>
      </p:pic>
      <p:sp>
        <p:nvSpPr>
          <p:cNvPr id="9" name="TextBox 8">
            <a:extLst>
              <a:ext uri="{FF2B5EF4-FFF2-40B4-BE49-F238E27FC236}">
                <a16:creationId xmlns:a16="http://schemas.microsoft.com/office/drawing/2014/main" id="{79D62E1C-752D-EC42-93F7-CE6899ADF6F0}"/>
              </a:ext>
            </a:extLst>
          </p:cNvPr>
          <p:cNvSpPr txBox="1"/>
          <p:nvPr/>
        </p:nvSpPr>
        <p:spPr>
          <a:xfrm>
            <a:off x="1828800" y="5196704"/>
            <a:ext cx="2590800" cy="923330"/>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err="1">
                <a:ln>
                  <a:noFill/>
                </a:ln>
                <a:solidFill>
                  <a:srgbClr val="FF0000"/>
                </a:solidFill>
                <a:effectLst/>
                <a:uLnTx/>
                <a:uFillTx/>
                <a:latin typeface="Arial" panose="020B0604020202020204" pitchFamily="34" charset="0"/>
                <a:ea typeface="ＭＳ Ｐゴシック" panose="020B0600070205080204" pitchFamily="34" charset="-128"/>
                <a:cs typeface="+mn-cs"/>
              </a:rPr>
              <a:t>Cerebras</a:t>
            </a:r>
            <a:r>
              <a:rPr kumimoji="0" lang="en-US" sz="1800" b="1"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34" charset="-128"/>
                <a:cs typeface="+mn-cs"/>
              </a:rPr>
              <a:t> </a:t>
            </a:r>
            <a:r>
              <a:rPr kumimoji="0" lang="en-US" sz="1800" b="1" i="0" u="none" strike="noStrike" kern="1200" cap="none" spc="0" normalizeH="0" baseline="0" noProof="0" dirty="0" err="1">
                <a:ln>
                  <a:noFill/>
                </a:ln>
                <a:solidFill>
                  <a:srgbClr val="FF0000"/>
                </a:solidFill>
                <a:effectLst/>
                <a:uLnTx/>
                <a:uFillTx/>
                <a:latin typeface="Arial" panose="020B0604020202020204" pitchFamily="34" charset="0"/>
                <a:ea typeface="ＭＳ Ｐゴシック" panose="020B0600070205080204" pitchFamily="34" charset="-128"/>
                <a:cs typeface="+mn-cs"/>
              </a:rPr>
              <a:t>WSE</a:t>
            </a:r>
            <a:r>
              <a:rPr kumimoji="0" lang="en-US" sz="1800" b="1"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34" charset="-128"/>
                <a:cs typeface="+mn-cs"/>
              </a:rPr>
              <a:t>-2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2.6 Trillion transistors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46,225 mm</a:t>
            </a:r>
            <a:r>
              <a:rPr kumimoji="0" lang="en-US" sz="1800" b="0" i="0" u="none" strike="noStrike" kern="1200" cap="none" spc="0" normalizeH="0" baseline="3000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2</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a:t>
            </a:r>
          </a:p>
        </p:txBody>
      </p:sp>
      <p:sp>
        <p:nvSpPr>
          <p:cNvPr id="10" name="TextBox 9">
            <a:extLst>
              <a:ext uri="{FF2B5EF4-FFF2-40B4-BE49-F238E27FC236}">
                <a16:creationId xmlns:a16="http://schemas.microsoft.com/office/drawing/2014/main" id="{1641D3ED-D597-EE40-A81A-14BD50D95420}"/>
              </a:ext>
            </a:extLst>
          </p:cNvPr>
          <p:cNvSpPr txBox="1"/>
          <p:nvPr/>
        </p:nvSpPr>
        <p:spPr>
          <a:xfrm>
            <a:off x="5334000" y="5183079"/>
            <a:ext cx="2590800" cy="923330"/>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0000"/>
                </a:solidFill>
                <a:effectLst/>
                <a:uLnTx/>
                <a:uFillTx/>
                <a:latin typeface="Arial" panose="020B0604020202020204" pitchFamily="34" charset="0"/>
                <a:ea typeface="ＭＳ Ｐゴシック" panose="020B0600070205080204" pitchFamily="34" charset="-128"/>
                <a:cs typeface="+mn-cs"/>
              </a:rPr>
              <a:t>Largest GPU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54.2 Billion transistors</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826 mm</a:t>
            </a:r>
            <a:r>
              <a:rPr kumimoji="0" lang="en-US" sz="1800" b="0" i="0" u="none" strike="noStrike" kern="1200" cap="none" spc="0" normalizeH="0" baseline="3000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2</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a:t>
            </a:r>
          </a:p>
        </p:txBody>
      </p:sp>
      <p:sp>
        <p:nvSpPr>
          <p:cNvPr id="12" name="Rectangle 11">
            <a:extLst>
              <a:ext uri="{FF2B5EF4-FFF2-40B4-BE49-F238E27FC236}">
                <a16:creationId xmlns:a16="http://schemas.microsoft.com/office/drawing/2014/main" id="{4D573CC6-2246-7C4D-A251-8A3F0E6EDB4F}"/>
              </a:ext>
            </a:extLst>
          </p:cNvPr>
          <p:cNvSpPr/>
          <p:nvPr/>
        </p:nvSpPr>
        <p:spPr>
          <a:xfrm>
            <a:off x="5410200" y="1378155"/>
            <a:ext cx="4572000" cy="2234458"/>
          </a:xfrm>
          <a:prstGeom prst="rect">
            <a:avLst/>
          </a:prstGeom>
        </p:spPr>
        <p:txBody>
          <a:bodyPr>
            <a:spAutoFit/>
          </a:bodyPr>
          <a:lstStyle/>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r>
              <a:rPr kumimoji="0" lang="en-US" altLang="en-US" sz="2400" b="0" i="0" u="none" strike="noStrike" kern="0" cap="none" spc="0" normalizeH="0" baseline="0" noProof="0" dirty="0">
                <a:ln>
                  <a:noFill/>
                </a:ln>
                <a:solidFill>
                  <a:srgbClr val="0000FF"/>
                </a:solidFill>
                <a:effectLst/>
                <a:uLnTx/>
                <a:uFillTx/>
                <a:latin typeface="Tahoma"/>
                <a:ea typeface="ＭＳ Ｐゴシック" panose="020B0600070205080204" pitchFamily="34" charset="-128"/>
                <a:cs typeface="+mn-cs"/>
              </a:rPr>
              <a:t>The largest ML </a:t>
            </a:r>
          </a:p>
          <a:p>
            <a:pPr marL="0" marR="0" lvl="0" indent="0" algn="l" defTabSz="914400" rtl="0" eaLnBrk="0" fontAlgn="base" latinLnBrk="0" hangingPunct="0">
              <a:lnSpc>
                <a:spcPct val="100000"/>
              </a:lnSpc>
              <a:spcBef>
                <a:spcPct val="20000"/>
              </a:spcBef>
              <a:spcAft>
                <a:spcPct val="0"/>
              </a:spcAft>
              <a:buClr>
                <a:srgbClr val="CC9900"/>
              </a:buClr>
              <a:buSzPct val="65000"/>
              <a:buFontTx/>
              <a:buNone/>
              <a:tabLst/>
              <a:defRPr/>
            </a:pPr>
            <a:r>
              <a:rPr kumimoji="0" lang="en-US" altLang="en-US" sz="2400" b="0" i="0" u="none" strike="noStrike" kern="0" cap="none" spc="0" normalizeH="0" baseline="0" noProof="0" dirty="0">
                <a:ln>
                  <a:noFill/>
                </a:ln>
                <a:solidFill>
                  <a:srgbClr val="0000FF"/>
                </a:solidFill>
                <a:effectLst/>
                <a:uLnTx/>
                <a:uFillTx/>
                <a:latin typeface="Tahoma"/>
                <a:ea typeface="ＭＳ Ｐゴシック" panose="020B0600070205080204" pitchFamily="34" charset="-128"/>
                <a:cs typeface="+mn-cs"/>
              </a:rPr>
              <a:t>    accelerator chip (2021)</a:t>
            </a:r>
          </a:p>
          <a:p>
            <a:pPr marL="0" marR="0" lvl="0" indent="0" algn="l" defTabSz="914400" rtl="0" eaLnBrk="0" fontAlgn="base" latinLnBrk="0" hangingPunct="0">
              <a:lnSpc>
                <a:spcPct val="100000"/>
              </a:lnSpc>
              <a:spcBef>
                <a:spcPct val="20000"/>
              </a:spcBef>
              <a:spcAft>
                <a:spcPct val="0"/>
              </a:spcAft>
              <a:buClr>
                <a:srgbClr val="CC9900"/>
              </a:buClr>
              <a:buSzPct val="65000"/>
              <a:buFontTx/>
              <a:buNone/>
              <a:tabLst/>
              <a:defRPr/>
            </a:pPr>
            <a:endParaRPr kumimoji="0" lang="en-US" altLang="en-US" sz="2400" b="0" i="0" u="none" strike="noStrike" kern="0" cap="none" spc="0" normalizeH="0" baseline="0" noProof="0" dirty="0">
              <a:ln>
                <a:noFill/>
              </a:ln>
              <a:solidFill>
                <a:srgbClr val="0000FF"/>
              </a:solidFill>
              <a:effectLst/>
              <a:uLnTx/>
              <a:uFillTx/>
              <a:latin typeface="Tahoma"/>
              <a:ea typeface="ＭＳ Ｐゴシック" panose="020B0600070205080204" pitchFamily="34" charset="-128"/>
              <a:cs typeface="+mn-cs"/>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r>
              <a:rPr kumimoji="0" lang="en-US" altLang="en-US" sz="2400" b="0" i="0" u="none" strike="noStrike" kern="0" cap="none" spc="0" normalizeH="0" baseline="0" noProof="0" dirty="0">
                <a:ln>
                  <a:noFill/>
                </a:ln>
                <a:solidFill>
                  <a:srgbClr val="0000FF"/>
                </a:solidFill>
                <a:effectLst/>
                <a:uLnTx/>
                <a:uFillTx/>
                <a:latin typeface="Tahoma"/>
                <a:ea typeface="ＭＳ Ｐゴシック" panose="020B0600070205080204" pitchFamily="34" charset="-128"/>
                <a:cs typeface="+mn-cs"/>
              </a:rPr>
              <a:t>850,000 cores </a:t>
            </a: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endParaRPr kumimoji="0" lang="en-US" altLang="en-US" sz="2400" b="0" i="0" u="none" strike="noStrike" kern="0" cap="none" spc="0" normalizeH="0" baseline="0" noProof="0" dirty="0">
              <a:ln>
                <a:noFill/>
              </a:ln>
              <a:solidFill>
                <a:srgbClr val="0000FF"/>
              </a:solidFill>
              <a:effectLst/>
              <a:uLnTx/>
              <a:uFillTx/>
              <a:latin typeface="Tahoma"/>
              <a:ea typeface="ＭＳ Ｐゴシック" panose="020B0600070205080204" pitchFamily="34" charset="-128"/>
              <a:cs typeface="+mn-cs"/>
            </a:endParaRPr>
          </a:p>
        </p:txBody>
      </p:sp>
      <p:sp>
        <p:nvSpPr>
          <p:cNvPr id="13" name="Rectangle 12">
            <a:extLst>
              <a:ext uri="{FF2B5EF4-FFF2-40B4-BE49-F238E27FC236}">
                <a16:creationId xmlns:a16="http://schemas.microsoft.com/office/drawing/2014/main" id="{311E9328-67B6-D84E-8CAF-16C2D14F4F24}"/>
              </a:ext>
            </a:extLst>
          </p:cNvPr>
          <p:cNvSpPr/>
          <p:nvPr/>
        </p:nvSpPr>
        <p:spPr>
          <a:xfrm>
            <a:off x="6058869" y="6049005"/>
            <a:ext cx="1568058" cy="246221"/>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222222"/>
                </a:solidFill>
                <a:effectLst/>
                <a:uLnTx/>
                <a:uFillTx/>
                <a:latin typeface="arial" panose="020B0604020202020204" pitchFamily="34" charset="0"/>
                <a:ea typeface="ＭＳ Ｐゴシック" panose="020B0600070205080204" pitchFamily="34" charset="-128"/>
                <a:cs typeface="+mn-cs"/>
              </a:rPr>
              <a:t>NVIDIA</a:t>
            </a:r>
            <a:r>
              <a:rPr kumimoji="0" lang="en-US" sz="1000" b="0" i="0" u="none" strike="noStrike" kern="1200" cap="none" spc="0" normalizeH="0" baseline="0" noProof="0" dirty="0">
                <a:ln>
                  <a:noFill/>
                </a:ln>
                <a:solidFill>
                  <a:srgbClr val="222222"/>
                </a:solidFill>
                <a:effectLst/>
                <a:uLnTx/>
                <a:uFillTx/>
                <a:latin typeface="arial" panose="020B0604020202020204" pitchFamily="34" charset="0"/>
                <a:ea typeface="ＭＳ Ｐゴシック" panose="020B0600070205080204" pitchFamily="34" charset="-128"/>
                <a:cs typeface="+mn-cs"/>
              </a:rPr>
              <a:t> Ampere </a:t>
            </a:r>
            <a:r>
              <a:rPr kumimoji="0" lang="en-US" sz="1000" b="0" i="0" u="none" strike="noStrike" kern="1200" cap="none" spc="0" normalizeH="0" baseline="0" noProof="0" dirty="0" err="1">
                <a:ln>
                  <a:noFill/>
                </a:ln>
                <a:solidFill>
                  <a:srgbClr val="222222"/>
                </a:solidFill>
                <a:effectLst/>
                <a:uLnTx/>
                <a:uFillTx/>
                <a:latin typeface="arial" panose="020B0604020202020204" pitchFamily="34" charset="0"/>
                <a:ea typeface="ＭＳ Ｐゴシック" panose="020B0600070205080204" pitchFamily="34" charset="-128"/>
                <a:cs typeface="+mn-cs"/>
              </a:rPr>
              <a:t>GA100</a:t>
            </a:r>
            <a:r>
              <a:rPr kumimoji="0" lang="en-US" sz="1000" b="0" i="0" u="none" strike="noStrike" kern="1200" cap="none" spc="0" normalizeH="0" baseline="0" noProof="0" dirty="0">
                <a:ln>
                  <a:noFill/>
                </a:ln>
                <a:solidFill>
                  <a:srgbClr val="222222"/>
                </a:solidFill>
                <a:effectLst/>
                <a:uLnTx/>
                <a:uFillTx/>
                <a:latin typeface="arial" panose="020B0604020202020204" pitchFamily="34" charset="0"/>
                <a:ea typeface="ＭＳ Ｐゴシック" panose="020B0600070205080204" pitchFamily="34" charset="-128"/>
                <a:cs typeface="+mn-cs"/>
              </a:rPr>
              <a:t> </a:t>
            </a:r>
            <a:endPar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pic>
        <p:nvPicPr>
          <p:cNvPr id="1026" name="Picture 2" descr="https://cerebras.net/wp-content/uploads/2021/03/img-chip-section-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2369" y="1083392"/>
            <a:ext cx="4035425" cy="4035426"/>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59C9DCE1-9387-224F-B474-2091B2AD1D02}"/>
              </a:ext>
            </a:extLst>
          </p:cNvPr>
          <p:cNvSpPr txBox="1"/>
          <p:nvPr/>
        </p:nvSpPr>
        <p:spPr>
          <a:xfrm>
            <a:off x="103539" y="6209844"/>
            <a:ext cx="8120877" cy="307777"/>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hlinkClick r:id="rId5"/>
              </a:rPr>
              <a:t>https://www.anandtech.com/show/14758/hot-chips-31-live-blogs-cerebras-wafer-scale-deep-learning</a:t>
            </a:r>
            <a:endPar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6" name="Rectangle 15">
            <a:extLst>
              <a:ext uri="{FF2B5EF4-FFF2-40B4-BE49-F238E27FC236}">
                <a16:creationId xmlns:a16="http://schemas.microsoft.com/office/drawing/2014/main" id="{87628116-A674-6B47-B5A5-66C8134061BF}"/>
              </a:ext>
            </a:extLst>
          </p:cNvPr>
          <p:cNvSpPr/>
          <p:nvPr/>
        </p:nvSpPr>
        <p:spPr>
          <a:xfrm>
            <a:off x="80963" y="6550223"/>
            <a:ext cx="8910637" cy="307777"/>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hlinkClick r:id="rId6"/>
              </a:rPr>
              <a:t>https://www.cerebras.net/cerebras-wafer-scale-engine-why-we-need-big-chips-for-deep-learning/</a:t>
            </a:r>
            <a:endPar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26130422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839200" cy="1066800"/>
          </a:xfrm>
        </p:spPr>
        <p:txBody>
          <a:bodyPr/>
          <a:lstStyle/>
          <a:p>
            <a:r>
              <a:rPr lang="en-US" sz="3800" dirty="0"/>
              <a:t>Size, Place, and Route in </a:t>
            </a:r>
            <a:r>
              <a:rPr lang="en-US" sz="3800" dirty="0" err="1"/>
              <a:t>Cerebras’s</a:t>
            </a:r>
            <a:r>
              <a:rPr lang="en-US" sz="3800" dirty="0"/>
              <a:t> WSE</a:t>
            </a:r>
          </a:p>
        </p:txBody>
      </p:sp>
      <p:sp>
        <p:nvSpPr>
          <p:cNvPr id="3" name="Content Placeholder 2"/>
          <p:cNvSpPr>
            <a:spLocks noGrp="1"/>
          </p:cNvSpPr>
          <p:nvPr>
            <p:ph idx="1"/>
          </p:nvPr>
        </p:nvSpPr>
        <p:spPr>
          <a:xfrm>
            <a:off x="248292" y="914400"/>
            <a:ext cx="8514708" cy="5193723"/>
          </a:xfrm>
        </p:spPr>
        <p:txBody>
          <a:bodyPr/>
          <a:lstStyle/>
          <a:p>
            <a:r>
              <a:rPr lang="en-US" dirty="0"/>
              <a:t>Neural network mapping onto the whole wafer is a challenge</a:t>
            </a:r>
          </a:p>
        </p:txBody>
      </p:sp>
      <p:sp>
        <p:nvSpPr>
          <p:cNvPr id="4" name="Slide Number Placeholder 3"/>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CCD1901-9C11-6043-9FD4-59AF4C56F67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6" name="TextBox 5">
            <a:extLst>
              <a:ext uri="{FF2B5EF4-FFF2-40B4-BE49-F238E27FC236}">
                <a16:creationId xmlns:a16="http://schemas.microsoft.com/office/drawing/2014/main" id="{E4731908-3889-D043-BA98-442B3C7B6970}"/>
              </a:ext>
            </a:extLst>
          </p:cNvPr>
          <p:cNvSpPr txBox="1"/>
          <p:nvPr/>
        </p:nvSpPr>
        <p:spPr>
          <a:xfrm>
            <a:off x="264857" y="6498451"/>
            <a:ext cx="7644850"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0"/>
                <a:cs typeface="ＭＳ Ｐゴシック" charset="0"/>
              </a:rPr>
              <a:t> James et al., “</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ISPD 2020 Physical Mapping of Neural Networks on a Wafer-Scale Deep Learning Accelerator.”</a:t>
            </a:r>
          </a:p>
        </p:txBody>
      </p:sp>
      <p:pic>
        <p:nvPicPr>
          <p:cNvPr id="5" name="Picture 4">
            <a:extLst>
              <a:ext uri="{FF2B5EF4-FFF2-40B4-BE49-F238E27FC236}">
                <a16:creationId xmlns:a16="http://schemas.microsoft.com/office/drawing/2014/main" id="{14233C7E-E413-E24D-A1E9-F76A9A09BF66}"/>
              </a:ext>
            </a:extLst>
          </p:cNvPr>
          <p:cNvPicPr>
            <a:picLocks noChangeAspect="1"/>
          </p:cNvPicPr>
          <p:nvPr/>
        </p:nvPicPr>
        <p:blipFill>
          <a:blip r:embed="rId3"/>
          <a:stretch>
            <a:fillRect/>
          </a:stretch>
        </p:blipFill>
        <p:spPr>
          <a:xfrm>
            <a:off x="469178" y="2390188"/>
            <a:ext cx="3235497" cy="1444687"/>
          </a:xfrm>
          <a:prstGeom prst="rect">
            <a:avLst/>
          </a:prstGeom>
        </p:spPr>
      </p:pic>
      <p:pic>
        <p:nvPicPr>
          <p:cNvPr id="14" name="Picture 13">
            <a:extLst>
              <a:ext uri="{FF2B5EF4-FFF2-40B4-BE49-F238E27FC236}">
                <a16:creationId xmlns:a16="http://schemas.microsoft.com/office/drawing/2014/main" id="{73B8CAC3-E603-7741-86B1-F45C96F4486C}"/>
              </a:ext>
            </a:extLst>
          </p:cNvPr>
          <p:cNvPicPr>
            <a:picLocks noChangeAspect="1"/>
          </p:cNvPicPr>
          <p:nvPr/>
        </p:nvPicPr>
        <p:blipFill>
          <a:blip r:embed="rId4"/>
          <a:stretch>
            <a:fillRect/>
          </a:stretch>
        </p:blipFill>
        <p:spPr>
          <a:xfrm>
            <a:off x="5184644" y="1959619"/>
            <a:ext cx="3578356" cy="4372532"/>
          </a:xfrm>
          <a:prstGeom prst="rect">
            <a:avLst/>
          </a:prstGeom>
        </p:spPr>
      </p:pic>
      <p:sp>
        <p:nvSpPr>
          <p:cNvPr id="16" name="TextBox 15">
            <a:extLst>
              <a:ext uri="{FF2B5EF4-FFF2-40B4-BE49-F238E27FC236}">
                <a16:creationId xmlns:a16="http://schemas.microsoft.com/office/drawing/2014/main" id="{67439DAB-BAB6-074C-A3BA-55B621D75993}"/>
              </a:ext>
            </a:extLst>
          </p:cNvPr>
          <p:cNvSpPr txBox="1"/>
          <p:nvPr/>
        </p:nvSpPr>
        <p:spPr>
          <a:xfrm>
            <a:off x="609598" y="2020856"/>
            <a:ext cx="2954655"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Multiple possible mappings</a:t>
            </a:r>
          </a:p>
        </p:txBody>
      </p:sp>
      <p:sp>
        <p:nvSpPr>
          <p:cNvPr id="19" name="TextBox 18">
            <a:extLst>
              <a:ext uri="{FF2B5EF4-FFF2-40B4-BE49-F238E27FC236}">
                <a16:creationId xmlns:a16="http://schemas.microsoft.com/office/drawing/2014/main" id="{202B4E6C-B5B0-BA4E-B278-FC7E968363EA}"/>
              </a:ext>
            </a:extLst>
          </p:cNvPr>
          <p:cNvSpPr txBox="1"/>
          <p:nvPr/>
        </p:nvSpPr>
        <p:spPr>
          <a:xfrm>
            <a:off x="5845858" y="1524000"/>
            <a:ext cx="2351926"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An example mapping</a:t>
            </a:r>
          </a:p>
        </p:txBody>
      </p:sp>
      <p:sp>
        <p:nvSpPr>
          <p:cNvPr id="10" name="TextBox 9">
            <a:extLst>
              <a:ext uri="{FF2B5EF4-FFF2-40B4-BE49-F238E27FC236}">
                <a16:creationId xmlns:a16="http://schemas.microsoft.com/office/drawing/2014/main" id="{FA489619-C806-074A-A008-6ADFB33361BF}"/>
              </a:ext>
            </a:extLst>
          </p:cNvPr>
          <p:cNvSpPr txBox="1"/>
          <p:nvPr/>
        </p:nvSpPr>
        <p:spPr>
          <a:xfrm>
            <a:off x="353946" y="4352680"/>
            <a:ext cx="4651894" cy="120032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Different dies of the wafer work on different layers of the neural network: </a:t>
            </a:r>
            <a:r>
              <a:rPr kumimoji="0" lang="en-US" sz="2400" b="0" i="0" u="none" strike="noStrike" kern="1200" cap="none" spc="0" normalizeH="0" baseline="0" noProof="0" dirty="0">
                <a:ln>
                  <a:noFill/>
                </a:ln>
                <a:solidFill>
                  <a:srgbClr val="00B050"/>
                </a:solidFill>
                <a:effectLst/>
                <a:uLnTx/>
                <a:uFillTx/>
                <a:latin typeface="Tahoma" panose="020B0604030504040204" pitchFamily="34" charset="0"/>
                <a:ea typeface="Tahoma" panose="020B0604030504040204" pitchFamily="34" charset="0"/>
                <a:cs typeface="Tahoma" panose="020B0604030504040204" pitchFamily="34" charset="0"/>
              </a:rPr>
              <a:t>MIMD</a:t>
            </a:r>
            <a:r>
              <a:rPr kumimoji="0" lang="en-US" sz="2400" b="0"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Tahoma" panose="020B0604030504040204" pitchFamily="34" charset="0"/>
              </a:rPr>
              <a:t> machine</a:t>
            </a:r>
          </a:p>
        </p:txBody>
      </p:sp>
    </p:spTree>
    <p:extLst>
      <p:ext uri="{BB962C8B-B14F-4D97-AF65-F5344CB8AC3E}">
        <p14:creationId xmlns:p14="http://schemas.microsoft.com/office/powerpoint/2010/main" val="259486168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A806C63C-6ACD-C740-828C-E8F3C4F9DCA6}"/>
              </a:ext>
            </a:extLst>
          </p:cNvPr>
          <p:cNvSpPr>
            <a:spLocks noGrp="1"/>
          </p:cNvSpPr>
          <p:nvPr>
            <p:ph type="title"/>
          </p:nvPr>
        </p:nvSpPr>
        <p:spPr>
          <a:xfrm>
            <a:off x="228600" y="152400"/>
            <a:ext cx="8915400" cy="1066800"/>
          </a:xfrm>
        </p:spPr>
        <p:txBody>
          <a:bodyPr/>
          <a:lstStyle/>
          <a:p>
            <a:r>
              <a:rPr lang="en-US" altLang="en-US" sz="3400" dirty="0">
                <a:ea typeface="ＭＳ Ｐゴシック" panose="020B0600070205080204" pitchFamily="34" charset="-128"/>
              </a:rPr>
              <a:t>Recall: Flynn’</a:t>
            </a:r>
            <a:r>
              <a:rPr lang="en-US" altLang="ja-JP" sz="3400" dirty="0">
                <a:ea typeface="ＭＳ Ｐゴシック" panose="020B0600070205080204" pitchFamily="34" charset="-128"/>
              </a:rPr>
              <a:t>s Taxonomy of Computers</a:t>
            </a:r>
            <a:endParaRPr lang="en-US" altLang="en-US" sz="3400" dirty="0">
              <a:ea typeface="ＭＳ Ｐゴシック" panose="020B0600070205080204" pitchFamily="34" charset="-128"/>
            </a:endParaRPr>
          </a:p>
        </p:txBody>
      </p:sp>
      <p:sp>
        <p:nvSpPr>
          <p:cNvPr id="99330" name="Content Placeholder 2">
            <a:extLst>
              <a:ext uri="{FF2B5EF4-FFF2-40B4-BE49-F238E27FC236}">
                <a16:creationId xmlns:a16="http://schemas.microsoft.com/office/drawing/2014/main" id="{088E1453-624C-254D-B33C-B28B92586DDB}"/>
              </a:ext>
            </a:extLst>
          </p:cNvPr>
          <p:cNvSpPr>
            <a:spLocks noGrp="1"/>
          </p:cNvSpPr>
          <p:nvPr>
            <p:ph idx="1"/>
          </p:nvPr>
        </p:nvSpPr>
        <p:spPr>
          <a:xfrm>
            <a:off x="228600" y="996950"/>
            <a:ext cx="8610600" cy="5194300"/>
          </a:xfrm>
        </p:spPr>
        <p:txBody>
          <a:bodyPr/>
          <a:lstStyle/>
          <a:p>
            <a:r>
              <a:rPr lang="en-US" altLang="en-US" dirty="0">
                <a:ea typeface="ＭＳ Ｐゴシック" panose="020B0600070205080204" pitchFamily="34" charset="-128"/>
              </a:rPr>
              <a:t>Mike Flynn, </a:t>
            </a:r>
            <a:r>
              <a:rPr lang="ja-JP" altLang="en-US">
                <a:ea typeface="ＭＳ Ｐゴシック" panose="020B0600070205080204" pitchFamily="34" charset="-128"/>
              </a:rPr>
              <a:t>“</a:t>
            </a:r>
            <a:r>
              <a:rPr lang="en-US" altLang="ja-JP" dirty="0">
                <a:solidFill>
                  <a:srgbClr val="0000FF"/>
                </a:solidFill>
                <a:ea typeface="ＭＳ Ｐゴシック" panose="020B0600070205080204" pitchFamily="34" charset="-128"/>
              </a:rPr>
              <a:t>Very High-Speed Computing Systems</a:t>
            </a:r>
            <a:r>
              <a:rPr lang="en-US" altLang="ja-JP" dirty="0">
                <a:ea typeface="ＭＳ Ｐゴシック" panose="020B0600070205080204" pitchFamily="34" charset="-128"/>
              </a:rPr>
              <a:t>,</a:t>
            </a:r>
            <a:r>
              <a:rPr lang="ja-JP" altLang="en-US">
                <a:ea typeface="ＭＳ Ｐゴシック" panose="020B0600070205080204" pitchFamily="34" charset="-128"/>
              </a:rPr>
              <a:t>”</a:t>
            </a:r>
            <a:r>
              <a:rPr lang="en-US" altLang="ja-JP" dirty="0">
                <a:ea typeface="ＭＳ Ｐゴシック" panose="020B0600070205080204" pitchFamily="34" charset="-128"/>
              </a:rPr>
              <a:t> Proc. of IEEE, 1966</a:t>
            </a:r>
          </a:p>
          <a:p>
            <a:endParaRPr lang="en-US" altLang="en-US" dirty="0">
              <a:ea typeface="ＭＳ Ｐゴシック" panose="020B0600070205080204" pitchFamily="34" charset="-128"/>
            </a:endParaRPr>
          </a:p>
          <a:p>
            <a:r>
              <a:rPr lang="en-US" altLang="en-US" dirty="0">
                <a:solidFill>
                  <a:srgbClr val="0000FF"/>
                </a:solidFill>
                <a:ea typeface="ＭＳ Ｐゴシック" panose="020B0600070205080204" pitchFamily="34" charset="-128"/>
              </a:rPr>
              <a:t>SISD</a:t>
            </a:r>
            <a:r>
              <a:rPr lang="en-US" altLang="en-US" dirty="0">
                <a:ea typeface="ＭＳ Ｐゴシック" panose="020B0600070205080204" pitchFamily="34" charset="-128"/>
              </a:rPr>
              <a:t>: Single instruction operates on single data element</a:t>
            </a:r>
          </a:p>
          <a:p>
            <a:r>
              <a:rPr lang="en-US" altLang="en-US" dirty="0">
                <a:solidFill>
                  <a:srgbClr val="0000FF"/>
                </a:solidFill>
                <a:ea typeface="ＭＳ Ｐゴシック" panose="020B0600070205080204" pitchFamily="34" charset="-128"/>
              </a:rPr>
              <a:t>SIMD</a:t>
            </a:r>
            <a:r>
              <a:rPr lang="en-US" altLang="en-US" dirty="0">
                <a:ea typeface="ＭＳ Ｐゴシック" panose="020B0600070205080204" pitchFamily="34" charset="-128"/>
              </a:rPr>
              <a:t>: Single instruction operates on multiple data elements</a:t>
            </a:r>
          </a:p>
          <a:p>
            <a:pPr lvl="1"/>
            <a:r>
              <a:rPr lang="en-US" altLang="en-US" dirty="0">
                <a:ea typeface="ＭＳ Ｐゴシック" panose="020B0600070205080204" pitchFamily="34" charset="-128"/>
              </a:rPr>
              <a:t>Array processor</a:t>
            </a:r>
          </a:p>
          <a:p>
            <a:pPr lvl="1"/>
            <a:r>
              <a:rPr lang="en-US" altLang="en-US" dirty="0">
                <a:ea typeface="ＭＳ Ｐゴシック" panose="020B0600070205080204" pitchFamily="34" charset="-128"/>
              </a:rPr>
              <a:t>Vector processor</a:t>
            </a:r>
          </a:p>
          <a:p>
            <a:r>
              <a:rPr lang="en-US" altLang="en-US" dirty="0">
                <a:solidFill>
                  <a:srgbClr val="0000FF"/>
                </a:solidFill>
                <a:ea typeface="ＭＳ Ｐゴシック" panose="020B0600070205080204" pitchFamily="34" charset="-128"/>
              </a:rPr>
              <a:t>MISD</a:t>
            </a:r>
            <a:r>
              <a:rPr lang="en-US" altLang="en-US" dirty="0">
                <a:ea typeface="ＭＳ Ｐゴシック" panose="020B0600070205080204" pitchFamily="34" charset="-128"/>
              </a:rPr>
              <a:t>: Multiple instructions operate on single data element</a:t>
            </a:r>
          </a:p>
          <a:p>
            <a:pPr lvl="1"/>
            <a:r>
              <a:rPr lang="en-US" altLang="en-US" dirty="0">
                <a:ea typeface="ＭＳ Ｐゴシック" panose="020B0600070205080204" pitchFamily="34" charset="-128"/>
              </a:rPr>
              <a:t>Closest form: systolic array processor, streaming processor</a:t>
            </a:r>
          </a:p>
          <a:p>
            <a:r>
              <a:rPr lang="en-US" altLang="en-US" dirty="0">
                <a:solidFill>
                  <a:srgbClr val="0000FF"/>
                </a:solidFill>
                <a:ea typeface="ＭＳ Ｐゴシック" panose="020B0600070205080204" pitchFamily="34" charset="-128"/>
              </a:rPr>
              <a:t>MIMD</a:t>
            </a:r>
            <a:r>
              <a:rPr lang="en-US" altLang="en-US" dirty="0">
                <a:ea typeface="ＭＳ Ｐゴシック" panose="020B0600070205080204" pitchFamily="34" charset="-128"/>
              </a:rPr>
              <a:t>: Multiple instructions operate on multiple data elements (multiple instruction streams)</a:t>
            </a:r>
          </a:p>
          <a:p>
            <a:pPr lvl="1"/>
            <a:r>
              <a:rPr lang="en-US" altLang="en-US" dirty="0">
                <a:ea typeface="ＭＳ Ｐゴシック" panose="020B0600070205080204" pitchFamily="34" charset="-128"/>
              </a:rPr>
              <a:t>Multiprocessor</a:t>
            </a:r>
          </a:p>
          <a:p>
            <a:pPr lvl="1"/>
            <a:r>
              <a:rPr lang="en-US" altLang="en-US" dirty="0">
                <a:ea typeface="ＭＳ Ｐゴシック" panose="020B0600070205080204" pitchFamily="34" charset="-128"/>
              </a:rPr>
              <a:t>Multithreaded processor</a:t>
            </a:r>
          </a:p>
        </p:txBody>
      </p:sp>
      <p:sp>
        <p:nvSpPr>
          <p:cNvPr id="83971" name="Slide Number Placeholder 3">
            <a:extLst>
              <a:ext uri="{FF2B5EF4-FFF2-40B4-BE49-F238E27FC236}">
                <a16:creationId xmlns:a16="http://schemas.microsoft.com/office/drawing/2014/main" id="{A5C4C039-DB0E-224A-8256-65C827EBF61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8060815-FC1A-FF4B-8157-96B18EDFF55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5" name="Rounded Rectangle 4">
            <a:extLst>
              <a:ext uri="{FF2B5EF4-FFF2-40B4-BE49-F238E27FC236}">
                <a16:creationId xmlns:a16="http://schemas.microsoft.com/office/drawing/2014/main" id="{47124540-D46D-914A-B7D7-3703D72D64E3}"/>
              </a:ext>
            </a:extLst>
          </p:cNvPr>
          <p:cNvSpPr>
            <a:spLocks noChangeArrowheads="1"/>
          </p:cNvSpPr>
          <p:nvPr/>
        </p:nvSpPr>
        <p:spPr bwMode="auto">
          <a:xfrm>
            <a:off x="228600" y="2702400"/>
            <a:ext cx="8686800" cy="1260000"/>
          </a:xfrm>
          <a:prstGeom prst="roundRect">
            <a:avLst>
              <a:gd name="adj" fmla="val 16667"/>
            </a:avLst>
          </a:prstGeom>
          <a:noFill/>
          <a:ln w="635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 name="Rounded Rectangle 5">
            <a:extLst>
              <a:ext uri="{FF2B5EF4-FFF2-40B4-BE49-F238E27FC236}">
                <a16:creationId xmlns:a16="http://schemas.microsoft.com/office/drawing/2014/main" id="{FD2810AA-1413-F44D-9645-AB02642AE83E}"/>
              </a:ext>
            </a:extLst>
          </p:cNvPr>
          <p:cNvSpPr>
            <a:spLocks noChangeArrowheads="1"/>
          </p:cNvSpPr>
          <p:nvPr/>
        </p:nvSpPr>
        <p:spPr bwMode="auto">
          <a:xfrm>
            <a:off x="228600" y="4800600"/>
            <a:ext cx="8686800" cy="1600200"/>
          </a:xfrm>
          <a:prstGeom prst="roundRect">
            <a:avLst>
              <a:gd name="adj" fmla="val 16667"/>
            </a:avLst>
          </a:prstGeom>
          <a:noFill/>
          <a:ln w="635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7230875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82038" cy="1066800"/>
          </a:xfrm>
        </p:spPr>
        <p:txBody>
          <a:bodyPr/>
          <a:lstStyle/>
          <a:p>
            <a:r>
              <a:rPr lang="en-US" sz="3800" dirty="0"/>
              <a:t>A MIMD Machine with SIMD Processors (I)</a:t>
            </a:r>
          </a:p>
        </p:txBody>
      </p:sp>
      <p:sp>
        <p:nvSpPr>
          <p:cNvPr id="3" name="Content Placeholder 2"/>
          <p:cNvSpPr>
            <a:spLocks noGrp="1"/>
          </p:cNvSpPr>
          <p:nvPr>
            <p:ph idx="1"/>
          </p:nvPr>
        </p:nvSpPr>
        <p:spPr>
          <a:xfrm>
            <a:off x="248292" y="914400"/>
            <a:ext cx="8514708" cy="5193723"/>
          </a:xfrm>
        </p:spPr>
        <p:txBody>
          <a:bodyPr/>
          <a:lstStyle/>
          <a:p>
            <a:r>
              <a:rPr lang="en-US" dirty="0">
                <a:solidFill>
                  <a:srgbClr val="00B050"/>
                </a:solidFill>
              </a:rPr>
              <a:t>MIMD</a:t>
            </a:r>
            <a:r>
              <a:rPr lang="en-US" dirty="0"/>
              <a:t> machine</a:t>
            </a:r>
          </a:p>
          <a:p>
            <a:pPr lvl="1"/>
            <a:r>
              <a:rPr lang="en-US" dirty="0"/>
              <a:t>Distributed memory (no shared memory)</a:t>
            </a:r>
          </a:p>
          <a:p>
            <a:pPr lvl="1"/>
            <a:r>
              <a:rPr lang="en-US" dirty="0"/>
              <a:t>2D-mesh interconnection fabric</a:t>
            </a:r>
          </a:p>
        </p:txBody>
      </p:sp>
      <p:sp>
        <p:nvSpPr>
          <p:cNvPr id="4" name="Slide Number Placeholder 3"/>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CCD1901-9C11-6043-9FD4-59AF4C56F67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5" name="Picture 4">
            <a:extLst>
              <a:ext uri="{FF2B5EF4-FFF2-40B4-BE49-F238E27FC236}">
                <a16:creationId xmlns:a16="http://schemas.microsoft.com/office/drawing/2014/main" id="{D53D0D46-A88B-8F4F-94F0-CF687AA928AA}"/>
              </a:ext>
            </a:extLst>
          </p:cNvPr>
          <p:cNvPicPr>
            <a:picLocks noChangeAspect="1"/>
          </p:cNvPicPr>
          <p:nvPr/>
        </p:nvPicPr>
        <p:blipFill>
          <a:blip r:embed="rId3"/>
          <a:stretch>
            <a:fillRect/>
          </a:stretch>
        </p:blipFill>
        <p:spPr>
          <a:xfrm>
            <a:off x="457200" y="2514600"/>
            <a:ext cx="8175812" cy="3352800"/>
          </a:xfrm>
          <a:prstGeom prst="rect">
            <a:avLst/>
          </a:prstGeom>
        </p:spPr>
      </p:pic>
      <p:sp>
        <p:nvSpPr>
          <p:cNvPr id="6" name="TextBox 5">
            <a:extLst>
              <a:ext uri="{FF2B5EF4-FFF2-40B4-BE49-F238E27FC236}">
                <a16:creationId xmlns:a16="http://schemas.microsoft.com/office/drawing/2014/main" id="{E4731908-3889-D043-BA98-442B3C7B6970}"/>
              </a:ext>
            </a:extLst>
          </p:cNvPr>
          <p:cNvSpPr txBox="1"/>
          <p:nvPr/>
        </p:nvSpPr>
        <p:spPr>
          <a:xfrm>
            <a:off x="264857" y="6498451"/>
            <a:ext cx="5775492"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err="1">
                <a:ln>
                  <a:noFill/>
                </a:ln>
                <a:solidFill>
                  <a:srgbClr val="000000"/>
                </a:solidFill>
                <a:effectLst/>
                <a:uLnTx/>
                <a:uFillTx/>
                <a:latin typeface="Arial" panose="020B0604020202020204" pitchFamily="34" charset="0"/>
                <a:ea typeface="ＭＳ Ｐゴシック" charset="0"/>
                <a:cs typeface="ＭＳ Ｐゴシック" charset="0"/>
              </a:rPr>
              <a:t>Rocki</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0"/>
                <a:cs typeface="ＭＳ Ｐゴシック" charset="0"/>
              </a:rPr>
              <a:t> et al., “Fast stencil-code computation on a wafer-scale processor.” SC 2020.</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 name="TextBox 6">
            <a:extLst>
              <a:ext uri="{FF2B5EF4-FFF2-40B4-BE49-F238E27FC236}">
                <a16:creationId xmlns:a16="http://schemas.microsoft.com/office/drawing/2014/main" id="{355FF659-8316-9846-A99B-87F1C3CD8DF7}"/>
              </a:ext>
            </a:extLst>
          </p:cNvPr>
          <p:cNvSpPr txBox="1"/>
          <p:nvPr/>
        </p:nvSpPr>
        <p:spPr>
          <a:xfrm>
            <a:off x="6553200" y="5769569"/>
            <a:ext cx="845103" cy="338554"/>
          </a:xfrm>
          <a:prstGeom prst="rect">
            <a:avLst/>
          </a:prstGeom>
          <a:noFill/>
        </p:spPr>
        <p:txBody>
          <a:bodyPr wrap="none" rtlCol="0">
            <a:spAutoFit/>
          </a:bodyPr>
          <a:lstStyle/>
          <a:p>
            <a:r>
              <a:rPr lang="en-US" sz="1600" dirty="0"/>
              <a:t>84 dies</a:t>
            </a:r>
          </a:p>
        </p:txBody>
      </p:sp>
      <p:sp>
        <p:nvSpPr>
          <p:cNvPr id="8" name="TextBox 7">
            <a:extLst>
              <a:ext uri="{FF2B5EF4-FFF2-40B4-BE49-F238E27FC236}">
                <a16:creationId xmlns:a16="http://schemas.microsoft.com/office/drawing/2014/main" id="{995FBDC6-8224-064C-81F8-19E6C17ACCEC}"/>
              </a:ext>
            </a:extLst>
          </p:cNvPr>
          <p:cNvSpPr txBox="1"/>
          <p:nvPr/>
        </p:nvSpPr>
        <p:spPr>
          <a:xfrm>
            <a:off x="3886200" y="5769569"/>
            <a:ext cx="1061509" cy="338554"/>
          </a:xfrm>
          <a:prstGeom prst="rect">
            <a:avLst/>
          </a:prstGeom>
          <a:noFill/>
        </p:spPr>
        <p:txBody>
          <a:bodyPr wrap="none" rtlCol="0">
            <a:spAutoFit/>
          </a:bodyPr>
          <a:lstStyle/>
          <a:p>
            <a:r>
              <a:rPr lang="en-US" sz="1600" dirty="0"/>
              <a:t>4539 tiles</a:t>
            </a:r>
          </a:p>
        </p:txBody>
      </p:sp>
    </p:spTree>
    <p:extLst>
      <p:ext uri="{BB962C8B-B14F-4D97-AF65-F5344CB8AC3E}">
        <p14:creationId xmlns:p14="http://schemas.microsoft.com/office/powerpoint/2010/main" val="4242223225"/>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839200" cy="1066800"/>
          </a:xfrm>
        </p:spPr>
        <p:txBody>
          <a:bodyPr/>
          <a:lstStyle/>
          <a:p>
            <a:r>
              <a:rPr lang="en-US" sz="3800" dirty="0"/>
              <a:t>A MIMD Machine with SIMD Processors (II)</a:t>
            </a:r>
          </a:p>
        </p:txBody>
      </p:sp>
      <p:sp>
        <p:nvSpPr>
          <p:cNvPr id="3" name="Content Placeholder 2"/>
          <p:cNvSpPr>
            <a:spLocks noGrp="1"/>
          </p:cNvSpPr>
          <p:nvPr>
            <p:ph idx="1"/>
          </p:nvPr>
        </p:nvSpPr>
        <p:spPr>
          <a:xfrm>
            <a:off x="248292" y="914400"/>
            <a:ext cx="8514708" cy="5193723"/>
          </a:xfrm>
        </p:spPr>
        <p:txBody>
          <a:bodyPr/>
          <a:lstStyle/>
          <a:p>
            <a:r>
              <a:rPr lang="en-US" dirty="0">
                <a:solidFill>
                  <a:srgbClr val="00B050"/>
                </a:solidFill>
              </a:rPr>
              <a:t>SIMD</a:t>
            </a:r>
            <a:r>
              <a:rPr lang="en-US" dirty="0"/>
              <a:t> processors</a:t>
            </a:r>
          </a:p>
          <a:p>
            <a:pPr lvl="1"/>
            <a:r>
              <a:rPr lang="en-US" dirty="0"/>
              <a:t>4-way SIMD for 16-bit floating point operands</a:t>
            </a:r>
          </a:p>
          <a:p>
            <a:pPr lvl="1"/>
            <a:r>
              <a:rPr lang="en-US" dirty="0"/>
              <a:t>48 KB of local SRAM</a:t>
            </a:r>
          </a:p>
        </p:txBody>
      </p:sp>
      <p:sp>
        <p:nvSpPr>
          <p:cNvPr id="4" name="Slide Number Placeholder 3"/>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CCD1901-9C11-6043-9FD4-59AF4C56F67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6" name="TextBox 5">
            <a:extLst>
              <a:ext uri="{FF2B5EF4-FFF2-40B4-BE49-F238E27FC236}">
                <a16:creationId xmlns:a16="http://schemas.microsoft.com/office/drawing/2014/main" id="{E4731908-3889-D043-BA98-442B3C7B6970}"/>
              </a:ext>
            </a:extLst>
          </p:cNvPr>
          <p:cNvSpPr txBox="1"/>
          <p:nvPr/>
        </p:nvSpPr>
        <p:spPr>
          <a:xfrm>
            <a:off x="264857" y="6498451"/>
            <a:ext cx="5775492"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err="1">
                <a:ln>
                  <a:noFill/>
                </a:ln>
                <a:solidFill>
                  <a:srgbClr val="000000"/>
                </a:solidFill>
                <a:effectLst/>
                <a:uLnTx/>
                <a:uFillTx/>
                <a:latin typeface="Arial" panose="020B0604020202020204" pitchFamily="34" charset="0"/>
                <a:ea typeface="ＭＳ Ｐゴシック" charset="0"/>
                <a:cs typeface="ＭＳ Ｐゴシック" charset="0"/>
              </a:rPr>
              <a:t>Rocki</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0"/>
                <a:cs typeface="ＭＳ Ｐゴシック" charset="0"/>
              </a:rPr>
              <a:t> et al., “Fast stencil-code computation on a wafer-scale processor.” SC 2020.</a:t>
            </a: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pic>
        <p:nvPicPr>
          <p:cNvPr id="7" name="Picture 6">
            <a:extLst>
              <a:ext uri="{FF2B5EF4-FFF2-40B4-BE49-F238E27FC236}">
                <a16:creationId xmlns:a16="http://schemas.microsoft.com/office/drawing/2014/main" id="{C46CC858-80DE-7E4E-BBE5-4AC9F5CA5306}"/>
              </a:ext>
            </a:extLst>
          </p:cNvPr>
          <p:cNvPicPr>
            <a:picLocks noChangeAspect="1"/>
          </p:cNvPicPr>
          <p:nvPr/>
        </p:nvPicPr>
        <p:blipFill>
          <a:blip r:embed="rId3"/>
          <a:stretch>
            <a:fillRect/>
          </a:stretch>
        </p:blipFill>
        <p:spPr>
          <a:xfrm>
            <a:off x="1146220" y="2332866"/>
            <a:ext cx="3352800" cy="3970421"/>
          </a:xfrm>
          <a:prstGeom prst="rect">
            <a:avLst/>
          </a:prstGeom>
        </p:spPr>
      </p:pic>
      <p:sp>
        <p:nvSpPr>
          <p:cNvPr id="8" name="Rectangle 7">
            <a:extLst>
              <a:ext uri="{FF2B5EF4-FFF2-40B4-BE49-F238E27FC236}">
                <a16:creationId xmlns:a16="http://schemas.microsoft.com/office/drawing/2014/main" id="{7CB1774E-0794-9B47-A00F-AFC6DB428DF3}"/>
              </a:ext>
            </a:extLst>
          </p:cNvPr>
          <p:cNvSpPr/>
          <p:nvPr/>
        </p:nvSpPr>
        <p:spPr bwMode="auto">
          <a:xfrm>
            <a:off x="2959099" y="4222749"/>
            <a:ext cx="520701" cy="1225551"/>
          </a:xfrm>
          <a:prstGeom prst="rect">
            <a:avLst/>
          </a:prstGeom>
          <a:solidFill>
            <a:srgbClr val="FFD579">
              <a:alpha val="50196"/>
            </a:srgbClr>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itchFamily="34" charset="0"/>
              <a:ea typeface="ＭＳ Ｐゴシック" panose="020B0600070205080204" pitchFamily="34" charset="-128"/>
              <a:cs typeface="+mn-cs"/>
            </a:endParaRPr>
          </a:p>
        </p:txBody>
      </p:sp>
      <p:sp>
        <p:nvSpPr>
          <p:cNvPr id="9" name="Rectangle 8">
            <a:extLst>
              <a:ext uri="{FF2B5EF4-FFF2-40B4-BE49-F238E27FC236}">
                <a16:creationId xmlns:a16="http://schemas.microsoft.com/office/drawing/2014/main" id="{FEE2E079-575D-BF4A-B462-767530A7D16E}"/>
              </a:ext>
            </a:extLst>
          </p:cNvPr>
          <p:cNvSpPr/>
          <p:nvPr/>
        </p:nvSpPr>
        <p:spPr bwMode="auto">
          <a:xfrm>
            <a:off x="2959098" y="3270250"/>
            <a:ext cx="523877" cy="841375"/>
          </a:xfrm>
          <a:prstGeom prst="rect">
            <a:avLst/>
          </a:prstGeom>
          <a:solidFill>
            <a:schemeClr val="tx2">
              <a:lumMod val="20000"/>
              <a:lumOff val="80000"/>
              <a:alpha val="50196"/>
            </a:schemeClr>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itchFamily="34" charset="0"/>
              <a:ea typeface="ＭＳ Ｐゴシック" panose="020B0600070205080204" pitchFamily="34" charset="-128"/>
              <a:cs typeface="+mn-cs"/>
            </a:endParaRPr>
          </a:p>
        </p:txBody>
      </p:sp>
      <p:sp>
        <p:nvSpPr>
          <p:cNvPr id="10" name="Rectangle 9">
            <a:extLst>
              <a:ext uri="{FF2B5EF4-FFF2-40B4-BE49-F238E27FC236}">
                <a16:creationId xmlns:a16="http://schemas.microsoft.com/office/drawing/2014/main" id="{1CFD099D-DAC6-F241-BC69-B28E2CADF9C2}"/>
              </a:ext>
            </a:extLst>
          </p:cNvPr>
          <p:cNvSpPr/>
          <p:nvPr/>
        </p:nvSpPr>
        <p:spPr bwMode="auto">
          <a:xfrm>
            <a:off x="3654425" y="3146425"/>
            <a:ext cx="523875" cy="2298700"/>
          </a:xfrm>
          <a:prstGeom prst="rect">
            <a:avLst/>
          </a:prstGeom>
          <a:solidFill>
            <a:srgbClr val="00B0F0">
              <a:alpha val="50196"/>
            </a:srgbClr>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itchFamily="34" charset="0"/>
              <a:ea typeface="ＭＳ Ｐゴシック" panose="020B0600070205080204" pitchFamily="34" charset="-128"/>
              <a:cs typeface="+mn-cs"/>
            </a:endParaRPr>
          </a:p>
        </p:txBody>
      </p:sp>
      <p:sp>
        <p:nvSpPr>
          <p:cNvPr id="11" name="TextBox 10">
            <a:extLst>
              <a:ext uri="{FF2B5EF4-FFF2-40B4-BE49-F238E27FC236}">
                <a16:creationId xmlns:a16="http://schemas.microsoft.com/office/drawing/2014/main" id="{15AB4F2B-CECE-4443-9007-188B5C59F963}"/>
              </a:ext>
            </a:extLst>
          </p:cNvPr>
          <p:cNvSpPr txBox="1"/>
          <p:nvPr/>
        </p:nvSpPr>
        <p:spPr>
          <a:xfrm>
            <a:off x="5254581" y="5153590"/>
            <a:ext cx="3127419" cy="861774"/>
          </a:xfrm>
          <a:prstGeom prst="rect">
            <a:avLst/>
          </a:prstGeom>
          <a:noFill/>
          <a:ln>
            <a:solidFill>
              <a:schemeClr val="accent1"/>
            </a:solidFill>
          </a:ln>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4-way SIMD fused-multiply accumulate (FMAC) units.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AXPY: y = a * x + y</a:t>
            </a:r>
          </a:p>
        </p:txBody>
      </p:sp>
      <p:sp>
        <p:nvSpPr>
          <p:cNvPr id="12" name="TextBox 11">
            <a:extLst>
              <a:ext uri="{FF2B5EF4-FFF2-40B4-BE49-F238E27FC236}">
                <a16:creationId xmlns:a16="http://schemas.microsoft.com/office/drawing/2014/main" id="{CBB5D8F6-0A84-DA4A-BFF3-1BD54BE28826}"/>
              </a:ext>
            </a:extLst>
          </p:cNvPr>
          <p:cNvSpPr txBox="1"/>
          <p:nvPr/>
        </p:nvSpPr>
        <p:spPr>
          <a:xfrm>
            <a:off x="5194947" y="2677600"/>
            <a:ext cx="2044053" cy="369332"/>
          </a:xfrm>
          <a:prstGeom prst="rect">
            <a:avLst/>
          </a:prstGeom>
          <a:noFill/>
          <a:ln>
            <a:solidFill>
              <a:schemeClr val="accent6">
                <a:lumMod val="60000"/>
                <a:lumOff val="40000"/>
              </a:schemeClr>
            </a:solidFill>
          </a:ln>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Address registers</a:t>
            </a:r>
          </a:p>
        </p:txBody>
      </p:sp>
      <p:sp>
        <p:nvSpPr>
          <p:cNvPr id="13" name="TextBox 12">
            <a:extLst>
              <a:ext uri="{FF2B5EF4-FFF2-40B4-BE49-F238E27FC236}">
                <a16:creationId xmlns:a16="http://schemas.microsoft.com/office/drawing/2014/main" id="{DA677366-959E-6144-86A9-D3D8880B5A44}"/>
              </a:ext>
            </a:extLst>
          </p:cNvPr>
          <p:cNvSpPr txBox="1"/>
          <p:nvPr/>
        </p:nvSpPr>
        <p:spPr>
          <a:xfrm>
            <a:off x="5194948" y="3886200"/>
            <a:ext cx="1812278" cy="369332"/>
          </a:xfrm>
          <a:prstGeom prst="rect">
            <a:avLst/>
          </a:prstGeom>
          <a:noFill/>
          <a:ln>
            <a:solidFill>
              <a:srgbClr val="00B0F0"/>
            </a:solidFill>
          </a:ln>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Local memory</a:t>
            </a:r>
          </a:p>
        </p:txBody>
      </p:sp>
      <p:cxnSp>
        <p:nvCxnSpPr>
          <p:cNvPr id="15" name="Straight Arrow Connector 14">
            <a:extLst>
              <a:ext uri="{FF2B5EF4-FFF2-40B4-BE49-F238E27FC236}">
                <a16:creationId xmlns:a16="http://schemas.microsoft.com/office/drawing/2014/main" id="{ECCED6FB-FF28-2E41-BF20-59168E35412B}"/>
              </a:ext>
            </a:extLst>
          </p:cNvPr>
          <p:cNvCxnSpPr>
            <a:cxnSpLocks/>
            <a:stCxn id="8" idx="3"/>
            <a:endCxn id="11" idx="1"/>
          </p:cNvCxnSpPr>
          <p:nvPr/>
        </p:nvCxnSpPr>
        <p:spPr bwMode="auto">
          <a:xfrm>
            <a:off x="3479800" y="4835525"/>
            <a:ext cx="1774781" cy="748952"/>
          </a:xfrm>
          <a:prstGeom prst="straightConnector1">
            <a:avLst/>
          </a:prstGeom>
          <a:solidFill>
            <a:srgbClr val="C0C0C0"/>
          </a:solidFill>
          <a:ln w="38100" cap="flat" cmpd="sng" algn="ctr">
            <a:solidFill>
              <a:schemeClr val="accent1"/>
            </a:solidFill>
            <a:prstDash val="solid"/>
            <a:round/>
            <a:headEnd type="none" w="med" len="med"/>
            <a:tailEnd type="triangle"/>
          </a:ln>
          <a:effectLst/>
        </p:spPr>
      </p:cxnSp>
      <p:cxnSp>
        <p:nvCxnSpPr>
          <p:cNvPr id="18" name="Straight Arrow Connector 17">
            <a:extLst>
              <a:ext uri="{FF2B5EF4-FFF2-40B4-BE49-F238E27FC236}">
                <a16:creationId xmlns:a16="http://schemas.microsoft.com/office/drawing/2014/main" id="{2AA24DFE-172A-2C4C-9E46-0922DB7F5B0A}"/>
              </a:ext>
            </a:extLst>
          </p:cNvPr>
          <p:cNvCxnSpPr>
            <a:cxnSpLocks/>
            <a:stCxn id="10" idx="3"/>
            <a:endCxn id="13" idx="1"/>
          </p:cNvCxnSpPr>
          <p:nvPr/>
        </p:nvCxnSpPr>
        <p:spPr bwMode="auto">
          <a:xfrm flipV="1">
            <a:off x="4178300" y="4070866"/>
            <a:ext cx="1016648" cy="224909"/>
          </a:xfrm>
          <a:prstGeom prst="straightConnector1">
            <a:avLst/>
          </a:prstGeom>
          <a:solidFill>
            <a:srgbClr val="C0C0C0"/>
          </a:solidFill>
          <a:ln w="38100" cap="flat" cmpd="sng" algn="ctr">
            <a:solidFill>
              <a:srgbClr val="00B0F0"/>
            </a:solidFill>
            <a:prstDash val="solid"/>
            <a:round/>
            <a:headEnd type="none" w="med" len="med"/>
            <a:tailEnd type="triangle"/>
          </a:ln>
          <a:effectLst/>
        </p:spPr>
      </p:cxnSp>
      <p:cxnSp>
        <p:nvCxnSpPr>
          <p:cNvPr id="21" name="Straight Arrow Connector 20">
            <a:extLst>
              <a:ext uri="{FF2B5EF4-FFF2-40B4-BE49-F238E27FC236}">
                <a16:creationId xmlns:a16="http://schemas.microsoft.com/office/drawing/2014/main" id="{A4D60F89-F9C2-B44D-946F-0FC4B96750FA}"/>
              </a:ext>
            </a:extLst>
          </p:cNvPr>
          <p:cNvCxnSpPr>
            <a:cxnSpLocks/>
            <a:stCxn id="9" idx="0"/>
            <a:endCxn id="12" idx="1"/>
          </p:cNvCxnSpPr>
          <p:nvPr/>
        </p:nvCxnSpPr>
        <p:spPr bwMode="auto">
          <a:xfrm flipV="1">
            <a:off x="3221037" y="2862266"/>
            <a:ext cx="1973910" cy="407984"/>
          </a:xfrm>
          <a:prstGeom prst="straightConnector1">
            <a:avLst/>
          </a:prstGeom>
          <a:solidFill>
            <a:srgbClr val="C0C0C0"/>
          </a:solidFill>
          <a:ln w="38100" cap="flat" cmpd="sng" algn="ctr">
            <a:solidFill>
              <a:schemeClr val="accent6">
                <a:lumMod val="60000"/>
                <a:lumOff val="40000"/>
              </a:schemeClr>
            </a:solidFill>
            <a:prstDash val="solid"/>
            <a:round/>
            <a:headEnd type="none" w="med" len="med"/>
            <a:tailEnd type="triangle"/>
          </a:ln>
          <a:effectLst/>
        </p:spPr>
      </p:cxnSp>
    </p:spTree>
    <p:extLst>
      <p:ext uri="{BB962C8B-B14F-4D97-AF65-F5344CB8AC3E}">
        <p14:creationId xmlns:p14="http://schemas.microsoft.com/office/powerpoint/2010/main" val="406589281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C991E-8D5D-6A42-868B-F019E75D709D}"/>
              </a:ext>
            </a:extLst>
          </p:cNvPr>
          <p:cNvSpPr>
            <a:spLocks noGrp="1"/>
          </p:cNvSpPr>
          <p:nvPr>
            <p:ph type="title"/>
          </p:nvPr>
        </p:nvSpPr>
        <p:spPr/>
        <p:txBody>
          <a:bodyPr>
            <a:noAutofit/>
          </a:bodyPr>
          <a:lstStyle/>
          <a:p>
            <a:r>
              <a:rPr lang="en-US" sz="3800" dirty="0">
                <a:latin typeface="Garamond" panose="02020404030301010803" pitchFamily="18" charset="0"/>
              </a:rPr>
              <a:t>SAFARI Live Seminar: Sean Lie</a:t>
            </a:r>
            <a:endParaRPr lang="en-US" sz="3800" dirty="0"/>
          </a:p>
        </p:txBody>
      </p:sp>
      <p:sp>
        <p:nvSpPr>
          <p:cNvPr id="10" name="Rectangle 9">
            <a:extLst>
              <a:ext uri="{FF2B5EF4-FFF2-40B4-BE49-F238E27FC236}">
                <a16:creationId xmlns:a16="http://schemas.microsoft.com/office/drawing/2014/main" id="{19082E93-FD98-EF49-ADB5-A2C10837F371}"/>
              </a:ext>
            </a:extLst>
          </p:cNvPr>
          <p:cNvSpPr/>
          <p:nvPr/>
        </p:nvSpPr>
        <p:spPr>
          <a:xfrm>
            <a:off x="947750" y="6475391"/>
            <a:ext cx="7248500"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70C0"/>
                </a:solidFill>
                <a:effectLst/>
                <a:uLnTx/>
                <a:uFillTx/>
                <a:latin typeface="Tahoma"/>
                <a:ea typeface="ＭＳ Ｐゴシック" panose="020B0600070205080204" pitchFamily="34" charset="-128"/>
                <a:cs typeface="+mn-cs"/>
                <a:hlinkClick r:id="rId2">
                  <a:extLst>
                    <a:ext uri="{A12FA001-AC4F-418D-AE19-62706E023703}">
                      <ahyp:hlinkClr xmlns:ahyp="http://schemas.microsoft.com/office/drawing/2018/hyperlinkcolor" val="tx"/>
                    </a:ext>
                  </a:extLst>
                </a:hlinkClick>
              </a:rPr>
              <a:t>https://safari.ethz.ch/safari-live-seminar-sean-lie-28-feb-2022/</a:t>
            </a:r>
            <a:endParaRPr kumimoji="0" lang="en-US" sz="1600" b="0" i="0" u="none" strike="noStrike" kern="1200" cap="none" spc="0" normalizeH="0" baseline="0" noProof="0" dirty="0">
              <a:ln>
                <a:noFill/>
              </a:ln>
              <a:solidFill>
                <a:srgbClr val="0070C0"/>
              </a:solidFill>
              <a:effectLst/>
              <a:uLnTx/>
              <a:uFillTx/>
              <a:latin typeface="Tahoma"/>
              <a:ea typeface="ＭＳ Ｐゴシック" panose="020B0600070205080204" pitchFamily="34" charset="-128"/>
              <a:cs typeface="+mn-cs"/>
            </a:endParaRPr>
          </a:p>
        </p:txBody>
      </p:sp>
      <p:sp>
        <p:nvSpPr>
          <p:cNvPr id="6" name="Slide Number Placeholder 3">
            <a:extLst>
              <a:ext uri="{FF2B5EF4-FFF2-40B4-BE49-F238E27FC236}">
                <a16:creationId xmlns:a16="http://schemas.microsoft.com/office/drawing/2014/main" id="{BAD95022-4BE5-E34F-B7E3-299D99A0E6AA}"/>
              </a:ext>
            </a:extLst>
          </p:cNvPr>
          <p:cNvSpPr txBox="1">
            <a:spLocks/>
          </p:cNvSpPr>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600" kern="1200">
                <a:solidFill>
                  <a:srgbClr val="000000"/>
                </a:solidFill>
                <a:latin typeface="Garamond"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A4FB91F-8620-9C4D-8A32-1AD02BFD54B1}"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Arial" charset="0"/>
            </a:endParaRPr>
          </a:p>
        </p:txBody>
      </p:sp>
      <p:pic>
        <p:nvPicPr>
          <p:cNvPr id="4" name="Picture 3">
            <a:extLst>
              <a:ext uri="{FF2B5EF4-FFF2-40B4-BE49-F238E27FC236}">
                <a16:creationId xmlns:a16="http://schemas.microsoft.com/office/drawing/2014/main" id="{68FE6F2D-4316-004E-B889-99D257D6CBB9}"/>
              </a:ext>
            </a:extLst>
          </p:cNvPr>
          <p:cNvPicPr>
            <a:picLocks noChangeAspect="1"/>
          </p:cNvPicPr>
          <p:nvPr/>
        </p:nvPicPr>
        <p:blipFill>
          <a:blip r:embed="rId3"/>
          <a:stretch>
            <a:fillRect/>
          </a:stretch>
        </p:blipFill>
        <p:spPr>
          <a:xfrm>
            <a:off x="1400175" y="925359"/>
            <a:ext cx="6343650" cy="5484950"/>
          </a:xfrm>
          <a:prstGeom prst="rect">
            <a:avLst/>
          </a:prstGeom>
        </p:spPr>
      </p:pic>
    </p:spTree>
    <p:extLst>
      <p:ext uri="{BB962C8B-B14F-4D97-AF65-F5344CB8AC3E}">
        <p14:creationId xmlns:p14="http://schemas.microsoft.com/office/powerpoint/2010/main" val="1259922140"/>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2" name="Título 3"/>
          <p:cNvSpPr>
            <a:spLocks noGrp="1"/>
          </p:cNvSpPr>
          <p:nvPr>
            <p:ph type="title"/>
          </p:nvPr>
        </p:nvSpPr>
        <p:spPr/>
        <p:txBody>
          <a:bodyPr>
            <a:normAutofit/>
          </a:bodyPr>
          <a:lstStyle/>
          <a:p>
            <a:r>
              <a:rPr lang="en-US" altLang="en-US" dirty="0">
                <a:ea typeface="ＭＳ Ｐゴシック" charset="-128"/>
              </a:rPr>
              <a:t>Heterogeneous Computing Systems</a:t>
            </a:r>
          </a:p>
        </p:txBody>
      </p:sp>
      <p:sp>
        <p:nvSpPr>
          <p:cNvPr id="8" name="Marcador de contenido 7"/>
          <p:cNvSpPr>
            <a:spLocks noGrp="1"/>
          </p:cNvSpPr>
          <p:nvPr>
            <p:ph idx="1"/>
          </p:nvPr>
        </p:nvSpPr>
        <p:spPr>
          <a:xfrm>
            <a:off x="228600" y="908720"/>
            <a:ext cx="8610600" cy="5282530"/>
          </a:xfrm>
        </p:spPr>
        <p:txBody>
          <a:bodyPr/>
          <a:lstStyle/>
          <a:p>
            <a:pPr marL="342900" lvl="1" indent="-342900">
              <a:buClr>
                <a:schemeClr val="accent1"/>
              </a:buClr>
              <a:buSzPct val="65000"/>
              <a:buFont typeface="Wingdings" pitchFamily="2" charset="2"/>
              <a:buChar char="n"/>
              <a:defRPr/>
            </a:pPr>
            <a:r>
              <a:rPr lang="en-US" dirty="0">
                <a:latin typeface="Tahoma" charset="0"/>
                <a:ea typeface="ＭＳ Ｐゴシック" charset="0"/>
                <a:cs typeface="+mn-cs"/>
              </a:rPr>
              <a:t>The end of Moore’s law created </a:t>
            </a:r>
            <a:r>
              <a:rPr lang="en-US" dirty="0">
                <a:solidFill>
                  <a:srgbClr val="C00000"/>
                </a:solidFill>
                <a:latin typeface="Tahoma" charset="0"/>
                <a:ea typeface="ＭＳ Ｐゴシック" charset="0"/>
                <a:cs typeface="+mn-cs"/>
              </a:rPr>
              <a:t>the need for heterogeneous systems</a:t>
            </a:r>
          </a:p>
          <a:p>
            <a:pPr marL="695325" lvl="2" indent="-342900">
              <a:defRPr/>
            </a:pPr>
            <a:r>
              <a:rPr lang="en-US" dirty="0">
                <a:latin typeface="Tahoma" charset="0"/>
                <a:ea typeface="ＭＳ Ｐゴシック" charset="0"/>
                <a:cs typeface="+mn-cs"/>
              </a:rPr>
              <a:t>More </a:t>
            </a:r>
            <a:r>
              <a:rPr lang="en-US" dirty="0">
                <a:solidFill>
                  <a:srgbClr val="0000FF"/>
                </a:solidFill>
                <a:latin typeface="Tahoma" charset="0"/>
                <a:ea typeface="ＭＳ Ｐゴシック" charset="0"/>
                <a:cs typeface="+mn-cs"/>
              </a:rPr>
              <a:t>suitable devices </a:t>
            </a:r>
            <a:r>
              <a:rPr lang="en-US" dirty="0">
                <a:latin typeface="Tahoma" charset="0"/>
                <a:ea typeface="ＭＳ Ｐゴシック" charset="0"/>
                <a:cs typeface="+mn-cs"/>
              </a:rPr>
              <a:t>for each type of workload</a:t>
            </a:r>
          </a:p>
          <a:p>
            <a:pPr marL="695325" lvl="2" indent="-342900">
              <a:defRPr/>
            </a:pPr>
            <a:r>
              <a:rPr lang="en-US" dirty="0">
                <a:latin typeface="Tahoma" charset="0"/>
                <a:ea typeface="ＭＳ Ｐゴシック" charset="0"/>
                <a:cs typeface="+mn-cs"/>
              </a:rPr>
              <a:t>Increased </a:t>
            </a:r>
            <a:r>
              <a:rPr lang="en-US" dirty="0">
                <a:solidFill>
                  <a:srgbClr val="00B050"/>
                </a:solidFill>
                <a:latin typeface="Tahoma" charset="0"/>
                <a:ea typeface="ＭＳ Ｐゴシック" charset="0"/>
                <a:cs typeface="+mn-cs"/>
              </a:rPr>
              <a:t>performance and energy efficiency</a:t>
            </a:r>
            <a:endParaRPr lang="en-US" dirty="0">
              <a:solidFill>
                <a:srgbClr val="00B050"/>
              </a:solidFill>
              <a:latin typeface="Tahoma" charset="0"/>
              <a:ea typeface="ＭＳ Ｐゴシック" charset="0"/>
            </a:endParaRPr>
          </a:p>
        </p:txBody>
      </p:sp>
      <p:sp>
        <p:nvSpPr>
          <p:cNvPr id="3" name="Slide Number Placeholder 2"/>
          <p:cNvSpPr>
            <a:spLocks noGrp="1"/>
          </p:cNvSpPr>
          <p:nvPr>
            <p:ph type="sldNum" sz="quarter" idx="11"/>
          </p:nvPr>
        </p:nvSpPr>
        <p:spPr/>
        <p:txBody>
          <a:bodyPr/>
          <a:lstStyle/>
          <a:p>
            <a:fld id="{11285301-7C64-3D4A-A11D-A303F06F8BE6}" type="slidenum">
              <a:rPr lang="en-US" altLang="en-US" smtClean="0"/>
              <a:pPr/>
              <a:t>38</a:t>
            </a:fld>
            <a:endParaRPr lang="en-US" altLang="en-US" dirty="0"/>
          </a:p>
        </p:txBody>
      </p:sp>
      <p:sp>
        <p:nvSpPr>
          <p:cNvPr id="9" name="Rectángulo 5">
            <a:extLst>
              <a:ext uri="{FF2B5EF4-FFF2-40B4-BE49-F238E27FC236}">
                <a16:creationId xmlns:a16="http://schemas.microsoft.com/office/drawing/2014/main" id="{940CB302-1940-B445-B922-95690873458D}"/>
              </a:ext>
            </a:extLst>
          </p:cNvPr>
          <p:cNvSpPr/>
          <p:nvPr/>
        </p:nvSpPr>
        <p:spPr>
          <a:xfrm>
            <a:off x="1386902" y="2636912"/>
            <a:ext cx="6560899" cy="2796447"/>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Conector angular 6">
            <a:extLst>
              <a:ext uri="{FF2B5EF4-FFF2-40B4-BE49-F238E27FC236}">
                <a16:creationId xmlns:a16="http://schemas.microsoft.com/office/drawing/2014/main" id="{07820135-49DC-B741-BF2D-753F43DD1452}"/>
              </a:ext>
            </a:extLst>
          </p:cNvPr>
          <p:cNvCxnSpPr/>
          <p:nvPr/>
        </p:nvCxnSpPr>
        <p:spPr>
          <a:xfrm rot="16200000" flipV="1">
            <a:off x="3855118" y="4357947"/>
            <a:ext cx="995514" cy="2"/>
          </a:xfrm>
          <a:prstGeom prst="bentConnector3">
            <a:avLst>
              <a:gd name="adj1" fmla="val 50000"/>
            </a:avLst>
          </a:prstGeom>
          <a:ln w="38100">
            <a:solidFill>
              <a:schemeClr val="tx1"/>
            </a:solidFill>
            <a:prstDash val="dash"/>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11" name="Rectángulo redondeado 8">
            <a:extLst>
              <a:ext uri="{FF2B5EF4-FFF2-40B4-BE49-F238E27FC236}">
                <a16:creationId xmlns:a16="http://schemas.microsoft.com/office/drawing/2014/main" id="{9F1BDF28-61B6-8B4C-976B-4E2D7700F050}"/>
              </a:ext>
            </a:extLst>
          </p:cNvPr>
          <p:cNvSpPr/>
          <p:nvPr/>
        </p:nvSpPr>
        <p:spPr>
          <a:xfrm>
            <a:off x="1459368" y="2694634"/>
            <a:ext cx="537779" cy="537778"/>
          </a:xfrm>
          <a:prstGeom prst="roundRect">
            <a:avLst/>
          </a:prstGeom>
          <a:solidFill>
            <a:schemeClr val="bg1">
              <a:lumMod val="7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CPU core 0</a:t>
            </a:r>
          </a:p>
        </p:txBody>
      </p:sp>
      <p:sp>
        <p:nvSpPr>
          <p:cNvPr id="12" name="Rectángulo redondeado 9">
            <a:extLst>
              <a:ext uri="{FF2B5EF4-FFF2-40B4-BE49-F238E27FC236}">
                <a16:creationId xmlns:a16="http://schemas.microsoft.com/office/drawing/2014/main" id="{6D31DD04-CC1A-D34A-83E3-D799DA931217}"/>
              </a:ext>
            </a:extLst>
          </p:cNvPr>
          <p:cNvSpPr/>
          <p:nvPr/>
        </p:nvSpPr>
        <p:spPr>
          <a:xfrm>
            <a:off x="2052300" y="2694634"/>
            <a:ext cx="537779" cy="537778"/>
          </a:xfrm>
          <a:prstGeom prst="roundRect">
            <a:avLst/>
          </a:prstGeom>
          <a:solidFill>
            <a:schemeClr val="bg1">
              <a:lumMod val="7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CPU core 1</a:t>
            </a:r>
          </a:p>
        </p:txBody>
      </p:sp>
      <p:sp>
        <p:nvSpPr>
          <p:cNvPr id="13" name="Rectángulo redondeado 10">
            <a:extLst>
              <a:ext uri="{FF2B5EF4-FFF2-40B4-BE49-F238E27FC236}">
                <a16:creationId xmlns:a16="http://schemas.microsoft.com/office/drawing/2014/main" id="{D528A367-F944-9342-BCB7-C6CA7FBC308F}"/>
              </a:ext>
            </a:extLst>
          </p:cNvPr>
          <p:cNvSpPr/>
          <p:nvPr/>
        </p:nvSpPr>
        <p:spPr>
          <a:xfrm>
            <a:off x="2854320" y="2700754"/>
            <a:ext cx="537779" cy="537778"/>
          </a:xfrm>
          <a:prstGeom prst="roundRect">
            <a:avLst/>
          </a:prstGeom>
          <a:solidFill>
            <a:schemeClr val="bg1">
              <a:lumMod val="7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CPU core N-1</a:t>
            </a:r>
          </a:p>
        </p:txBody>
      </p:sp>
      <p:sp>
        <p:nvSpPr>
          <p:cNvPr id="14" name="CuadroTexto 11">
            <a:extLst>
              <a:ext uri="{FF2B5EF4-FFF2-40B4-BE49-F238E27FC236}">
                <a16:creationId xmlns:a16="http://schemas.microsoft.com/office/drawing/2014/main" id="{FCCB9A6D-72E9-D64A-89FD-5540E2DF75ED}"/>
              </a:ext>
            </a:extLst>
          </p:cNvPr>
          <p:cNvSpPr txBox="1"/>
          <p:nvPr/>
        </p:nvSpPr>
        <p:spPr>
          <a:xfrm>
            <a:off x="2603577" y="2782656"/>
            <a:ext cx="256968" cy="275859"/>
          </a:xfrm>
          <a:prstGeom prst="rect">
            <a:avLst/>
          </a:prstGeom>
          <a:noFill/>
        </p:spPr>
        <p:txBody>
          <a:bodyPr wrap="none" rtlCol="0">
            <a:spAutoFit/>
          </a:bodyPr>
          <a:lstStyle/>
          <a:p>
            <a:r>
              <a:rPr lang="is-IS" dirty="0"/>
              <a:t>…</a:t>
            </a:r>
            <a:endParaRPr lang="en-US" dirty="0"/>
          </a:p>
        </p:txBody>
      </p:sp>
      <p:sp>
        <p:nvSpPr>
          <p:cNvPr id="15" name="Rectángulo redondeado 12">
            <a:extLst>
              <a:ext uri="{FF2B5EF4-FFF2-40B4-BE49-F238E27FC236}">
                <a16:creationId xmlns:a16="http://schemas.microsoft.com/office/drawing/2014/main" id="{DD641D97-7DE2-4842-80AF-4183F3A628F7}"/>
              </a:ext>
            </a:extLst>
          </p:cNvPr>
          <p:cNvSpPr/>
          <p:nvPr/>
        </p:nvSpPr>
        <p:spPr>
          <a:xfrm>
            <a:off x="1465593" y="3268131"/>
            <a:ext cx="537779" cy="268888"/>
          </a:xfrm>
          <a:prstGeom prst="roundRect">
            <a:avLst/>
          </a:prstGeom>
          <a:solidFill>
            <a:schemeClr val="accent2">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L1</a:t>
            </a:r>
          </a:p>
        </p:txBody>
      </p:sp>
      <p:sp>
        <p:nvSpPr>
          <p:cNvPr id="16" name="Rectángulo redondeado 13">
            <a:extLst>
              <a:ext uri="{FF2B5EF4-FFF2-40B4-BE49-F238E27FC236}">
                <a16:creationId xmlns:a16="http://schemas.microsoft.com/office/drawing/2014/main" id="{EA31402A-1F33-C144-8CE7-2F1AEECD2F13}"/>
              </a:ext>
            </a:extLst>
          </p:cNvPr>
          <p:cNvSpPr/>
          <p:nvPr/>
        </p:nvSpPr>
        <p:spPr>
          <a:xfrm>
            <a:off x="2058525" y="3268131"/>
            <a:ext cx="537779" cy="268888"/>
          </a:xfrm>
          <a:prstGeom prst="roundRect">
            <a:avLst/>
          </a:prstGeom>
          <a:solidFill>
            <a:schemeClr val="accent2">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L1</a:t>
            </a:r>
          </a:p>
        </p:txBody>
      </p:sp>
      <p:sp>
        <p:nvSpPr>
          <p:cNvPr id="17" name="Rectángulo redondeado 14">
            <a:extLst>
              <a:ext uri="{FF2B5EF4-FFF2-40B4-BE49-F238E27FC236}">
                <a16:creationId xmlns:a16="http://schemas.microsoft.com/office/drawing/2014/main" id="{7CB0F8F8-6C9F-9640-BEE7-406447513B05}"/>
              </a:ext>
            </a:extLst>
          </p:cNvPr>
          <p:cNvSpPr/>
          <p:nvPr/>
        </p:nvSpPr>
        <p:spPr>
          <a:xfrm>
            <a:off x="2860544" y="3274251"/>
            <a:ext cx="537779" cy="268888"/>
          </a:xfrm>
          <a:prstGeom prst="roundRect">
            <a:avLst/>
          </a:prstGeom>
          <a:solidFill>
            <a:schemeClr val="accent2">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L1</a:t>
            </a:r>
          </a:p>
        </p:txBody>
      </p:sp>
      <p:sp>
        <p:nvSpPr>
          <p:cNvPr id="18" name="CuadroTexto 15">
            <a:extLst>
              <a:ext uri="{FF2B5EF4-FFF2-40B4-BE49-F238E27FC236}">
                <a16:creationId xmlns:a16="http://schemas.microsoft.com/office/drawing/2014/main" id="{41F579CE-3287-9F4E-BB4D-B1154B4F77E1}"/>
              </a:ext>
            </a:extLst>
          </p:cNvPr>
          <p:cNvSpPr txBox="1"/>
          <p:nvPr/>
        </p:nvSpPr>
        <p:spPr>
          <a:xfrm>
            <a:off x="2600054" y="3219229"/>
            <a:ext cx="256968" cy="275859"/>
          </a:xfrm>
          <a:prstGeom prst="rect">
            <a:avLst/>
          </a:prstGeom>
          <a:noFill/>
        </p:spPr>
        <p:txBody>
          <a:bodyPr wrap="none" rtlCol="0">
            <a:spAutoFit/>
          </a:bodyPr>
          <a:lstStyle/>
          <a:p>
            <a:r>
              <a:rPr lang="is-IS" dirty="0"/>
              <a:t>…</a:t>
            </a:r>
            <a:endParaRPr lang="en-US" dirty="0"/>
          </a:p>
        </p:txBody>
      </p:sp>
      <p:sp>
        <p:nvSpPr>
          <p:cNvPr id="19" name="Rectángulo redondeado 16">
            <a:extLst>
              <a:ext uri="{FF2B5EF4-FFF2-40B4-BE49-F238E27FC236}">
                <a16:creationId xmlns:a16="http://schemas.microsoft.com/office/drawing/2014/main" id="{3971085A-87EC-5843-99DD-0294C7F2BD8A}"/>
              </a:ext>
            </a:extLst>
          </p:cNvPr>
          <p:cNvSpPr/>
          <p:nvPr/>
        </p:nvSpPr>
        <p:spPr>
          <a:xfrm>
            <a:off x="1459367" y="3581577"/>
            <a:ext cx="1938955" cy="268885"/>
          </a:xfrm>
          <a:prstGeom prst="roundRect">
            <a:avLst/>
          </a:prstGeom>
          <a:solidFill>
            <a:schemeClr val="accent2">
              <a:lumMod val="40000"/>
              <a:lumOff val="6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L2</a:t>
            </a:r>
          </a:p>
        </p:txBody>
      </p:sp>
      <p:grpSp>
        <p:nvGrpSpPr>
          <p:cNvPr id="20" name="Agrupar 32">
            <a:extLst>
              <a:ext uri="{FF2B5EF4-FFF2-40B4-BE49-F238E27FC236}">
                <a16:creationId xmlns:a16="http://schemas.microsoft.com/office/drawing/2014/main" id="{5A8A6A6E-98BF-7443-99AE-BC1C7A607516}"/>
              </a:ext>
            </a:extLst>
          </p:cNvPr>
          <p:cNvGrpSpPr/>
          <p:nvPr/>
        </p:nvGrpSpPr>
        <p:grpSpPr>
          <a:xfrm>
            <a:off x="5941129" y="2708423"/>
            <a:ext cx="1938955" cy="830235"/>
            <a:chOff x="6445544" y="424377"/>
            <a:chExt cx="2595952" cy="1111553"/>
          </a:xfrm>
        </p:grpSpPr>
        <p:sp>
          <p:nvSpPr>
            <p:cNvPr id="21" name="Rectángulo redondeado 34">
              <a:extLst>
                <a:ext uri="{FF2B5EF4-FFF2-40B4-BE49-F238E27FC236}">
                  <a16:creationId xmlns:a16="http://schemas.microsoft.com/office/drawing/2014/main" id="{CD786A82-D027-104D-814C-4579225D9856}"/>
                </a:ext>
              </a:extLst>
            </p:cNvPr>
            <p:cNvSpPr/>
            <p:nvPr/>
          </p:nvSpPr>
          <p:spPr>
            <a:xfrm>
              <a:off x="6445544" y="424377"/>
              <a:ext cx="2595952" cy="1109357"/>
            </a:xfrm>
            <a:prstGeom prst="roundRect">
              <a:avLst/>
            </a:prstGeom>
            <a:solidFill>
              <a:srgbClr val="DCE6F2"/>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bIns="360000" rtlCol="0" anchor="ctr"/>
            <a:lstStyle/>
            <a:p>
              <a:pPr algn="ctr"/>
              <a:r>
                <a:rPr lang="en-US" sz="1400" dirty="0">
                  <a:solidFill>
                    <a:schemeClr val="tx1"/>
                  </a:solidFill>
                </a:rPr>
                <a:t>FPGA</a:t>
              </a:r>
            </a:p>
          </p:txBody>
        </p:sp>
        <p:sp>
          <p:nvSpPr>
            <p:cNvPr id="22" name="Rectángulo redondeado 35">
              <a:extLst>
                <a:ext uri="{FF2B5EF4-FFF2-40B4-BE49-F238E27FC236}">
                  <a16:creationId xmlns:a16="http://schemas.microsoft.com/office/drawing/2014/main" id="{1A762B51-E7C4-544B-9D54-235A4ACC5481}"/>
                </a:ext>
              </a:extLst>
            </p:cNvPr>
            <p:cNvSpPr/>
            <p:nvPr/>
          </p:nvSpPr>
          <p:spPr>
            <a:xfrm>
              <a:off x="7627723" y="1175936"/>
              <a:ext cx="695164" cy="359994"/>
            </a:xfrm>
            <a:prstGeom prst="roundRect">
              <a:avLst/>
            </a:prstGeom>
            <a:solidFill>
              <a:schemeClr val="accent2">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DMA</a:t>
              </a:r>
            </a:p>
          </p:txBody>
        </p:sp>
        <p:sp>
          <p:nvSpPr>
            <p:cNvPr id="23" name="Rectángulo redondeado 33">
              <a:extLst>
                <a:ext uri="{FF2B5EF4-FFF2-40B4-BE49-F238E27FC236}">
                  <a16:creationId xmlns:a16="http://schemas.microsoft.com/office/drawing/2014/main" id="{E3F52DE2-DECB-9E43-9211-27FAB94F1DBA}"/>
                </a:ext>
              </a:extLst>
            </p:cNvPr>
            <p:cNvSpPr/>
            <p:nvPr/>
          </p:nvSpPr>
          <p:spPr>
            <a:xfrm>
              <a:off x="6559718" y="1055888"/>
              <a:ext cx="1060551" cy="480042"/>
            </a:xfrm>
            <a:prstGeom prst="roundRect">
              <a:avLst/>
            </a:prstGeom>
            <a:solidFill>
              <a:schemeClr val="accent2">
                <a:lumMod val="20000"/>
                <a:lumOff val="8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solidFill>
                    <a:schemeClr val="tx1"/>
                  </a:solidFill>
                </a:rPr>
                <a:t>Scratchpad</a:t>
              </a:r>
            </a:p>
          </p:txBody>
        </p:sp>
      </p:grpSp>
      <p:sp>
        <p:nvSpPr>
          <p:cNvPr id="24" name="Rectángulo redondeado 36">
            <a:extLst>
              <a:ext uri="{FF2B5EF4-FFF2-40B4-BE49-F238E27FC236}">
                <a16:creationId xmlns:a16="http://schemas.microsoft.com/office/drawing/2014/main" id="{B96B00BE-9128-1941-AE2E-895E403C4559}"/>
              </a:ext>
            </a:extLst>
          </p:cNvPr>
          <p:cNvSpPr/>
          <p:nvPr/>
        </p:nvSpPr>
        <p:spPr>
          <a:xfrm>
            <a:off x="2786658" y="4311553"/>
            <a:ext cx="3764450" cy="134438"/>
          </a:xfrm>
          <a:prstGeom prst="roundRect">
            <a:avLst/>
          </a:prstGeom>
          <a:solidFill>
            <a:schemeClr val="bg1">
              <a:lumMod val="6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a:solidFill>
                  <a:schemeClr val="tx1"/>
                </a:solidFill>
              </a:rPr>
              <a:t>Coherent interconnect</a:t>
            </a:r>
          </a:p>
        </p:txBody>
      </p:sp>
      <p:cxnSp>
        <p:nvCxnSpPr>
          <p:cNvPr id="25" name="Conector angular 37">
            <a:extLst>
              <a:ext uri="{FF2B5EF4-FFF2-40B4-BE49-F238E27FC236}">
                <a16:creationId xmlns:a16="http://schemas.microsoft.com/office/drawing/2014/main" id="{31276FC1-B18E-D747-9512-81A12E9F67DE}"/>
              </a:ext>
            </a:extLst>
          </p:cNvPr>
          <p:cNvCxnSpPr/>
          <p:nvPr/>
        </p:nvCxnSpPr>
        <p:spPr>
          <a:xfrm rot="16200000" flipV="1">
            <a:off x="2976143" y="3949281"/>
            <a:ext cx="461093" cy="263449"/>
          </a:xfrm>
          <a:prstGeom prst="bentConnector3">
            <a:avLst>
              <a:gd name="adj1" fmla="val 50000"/>
            </a:avLst>
          </a:prstGeom>
          <a:ln w="381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26" name="Conector angular 38">
            <a:extLst>
              <a:ext uri="{FF2B5EF4-FFF2-40B4-BE49-F238E27FC236}">
                <a16:creationId xmlns:a16="http://schemas.microsoft.com/office/drawing/2014/main" id="{CAA8C96F-309E-3E44-95E4-9AB84EBB4827}"/>
              </a:ext>
            </a:extLst>
          </p:cNvPr>
          <p:cNvCxnSpPr>
            <a:endCxn id="23" idx="2"/>
          </p:cNvCxnSpPr>
          <p:nvPr/>
        </p:nvCxnSpPr>
        <p:spPr>
          <a:xfrm rot="5400000" flipH="1" flipV="1">
            <a:off x="5928305" y="3817381"/>
            <a:ext cx="772896" cy="215450"/>
          </a:xfrm>
          <a:prstGeom prst="bentConnector3">
            <a:avLst>
              <a:gd name="adj1" fmla="val 50000"/>
            </a:avLst>
          </a:prstGeom>
          <a:ln w="381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27" name="Conector angular 39">
            <a:extLst>
              <a:ext uri="{FF2B5EF4-FFF2-40B4-BE49-F238E27FC236}">
                <a16:creationId xmlns:a16="http://schemas.microsoft.com/office/drawing/2014/main" id="{0CA36627-D68D-7A4C-BC85-DCF4FDE33B94}"/>
              </a:ext>
            </a:extLst>
          </p:cNvPr>
          <p:cNvCxnSpPr>
            <a:stCxn id="24" idx="0"/>
            <a:endCxn id="45" idx="2"/>
          </p:cNvCxnSpPr>
          <p:nvPr/>
        </p:nvCxnSpPr>
        <p:spPr>
          <a:xfrm rot="5400000" flipH="1" flipV="1">
            <a:off x="4438758" y="4080585"/>
            <a:ext cx="461094" cy="843"/>
          </a:xfrm>
          <a:prstGeom prst="bentConnector3">
            <a:avLst>
              <a:gd name="adj1" fmla="val 50000"/>
            </a:avLst>
          </a:prstGeom>
          <a:ln w="381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28" name="Rectángulo redondeado 40">
            <a:extLst>
              <a:ext uri="{FF2B5EF4-FFF2-40B4-BE49-F238E27FC236}">
                <a16:creationId xmlns:a16="http://schemas.microsoft.com/office/drawing/2014/main" id="{1601BC94-21C5-804B-8085-9B910A82E746}"/>
              </a:ext>
            </a:extLst>
          </p:cNvPr>
          <p:cNvSpPr/>
          <p:nvPr/>
        </p:nvSpPr>
        <p:spPr>
          <a:xfrm>
            <a:off x="2791479" y="4532493"/>
            <a:ext cx="3764450" cy="268885"/>
          </a:xfrm>
          <a:prstGeom prst="roundRect">
            <a:avLst/>
          </a:prstGeom>
          <a:solidFill>
            <a:schemeClr val="accent2">
              <a:lumMod val="20000"/>
              <a:lumOff val="80000"/>
              <a:alpha val="50000"/>
            </a:schemeClr>
          </a:solidFill>
          <a:ln>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LLC</a:t>
            </a:r>
          </a:p>
        </p:txBody>
      </p:sp>
      <p:sp>
        <p:nvSpPr>
          <p:cNvPr id="29" name="Rectángulo redondeado 41">
            <a:extLst>
              <a:ext uri="{FF2B5EF4-FFF2-40B4-BE49-F238E27FC236}">
                <a16:creationId xmlns:a16="http://schemas.microsoft.com/office/drawing/2014/main" id="{57750A6C-51F7-104A-AF8D-104EC73E4B7F}"/>
              </a:ext>
            </a:extLst>
          </p:cNvPr>
          <p:cNvSpPr/>
          <p:nvPr/>
        </p:nvSpPr>
        <p:spPr>
          <a:xfrm>
            <a:off x="1985117" y="5109988"/>
            <a:ext cx="5377786" cy="268885"/>
          </a:xfrm>
          <a:prstGeom prst="roundRect">
            <a:avLst/>
          </a:prstGeom>
          <a:solidFill>
            <a:schemeClr val="accent2">
              <a:lumMod val="60000"/>
              <a:lumOff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DRAM controller</a:t>
            </a:r>
          </a:p>
        </p:txBody>
      </p:sp>
      <p:sp>
        <p:nvSpPr>
          <p:cNvPr id="30" name="Rectángulo redondeado 42">
            <a:extLst>
              <a:ext uri="{FF2B5EF4-FFF2-40B4-BE49-F238E27FC236}">
                <a16:creationId xmlns:a16="http://schemas.microsoft.com/office/drawing/2014/main" id="{DCA10250-44ED-2A41-A538-E81AAC6C3B71}"/>
              </a:ext>
            </a:extLst>
          </p:cNvPr>
          <p:cNvSpPr/>
          <p:nvPr/>
        </p:nvSpPr>
        <p:spPr>
          <a:xfrm>
            <a:off x="1985117" y="5487550"/>
            <a:ext cx="1263779" cy="537778"/>
          </a:xfrm>
          <a:prstGeom prst="roundRect">
            <a:avLst/>
          </a:prstGeom>
          <a:solidFill>
            <a:schemeClr val="accent2">
              <a:lumMod val="60000"/>
              <a:lumOff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DRAM</a:t>
            </a:r>
          </a:p>
        </p:txBody>
      </p:sp>
      <p:sp>
        <p:nvSpPr>
          <p:cNvPr id="31" name="Rectángulo redondeado 43">
            <a:extLst>
              <a:ext uri="{FF2B5EF4-FFF2-40B4-BE49-F238E27FC236}">
                <a16:creationId xmlns:a16="http://schemas.microsoft.com/office/drawing/2014/main" id="{048BE3A2-BBC8-4F4C-A6BD-46D029A39490}"/>
              </a:ext>
            </a:extLst>
          </p:cNvPr>
          <p:cNvSpPr/>
          <p:nvPr/>
        </p:nvSpPr>
        <p:spPr>
          <a:xfrm>
            <a:off x="3350533" y="5487550"/>
            <a:ext cx="1263779" cy="537778"/>
          </a:xfrm>
          <a:prstGeom prst="roundRect">
            <a:avLst/>
          </a:prstGeom>
          <a:solidFill>
            <a:schemeClr val="accent2">
              <a:lumMod val="60000"/>
              <a:lumOff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DRAM</a:t>
            </a:r>
          </a:p>
        </p:txBody>
      </p:sp>
      <p:sp>
        <p:nvSpPr>
          <p:cNvPr id="32" name="Rectángulo redondeado 44">
            <a:extLst>
              <a:ext uri="{FF2B5EF4-FFF2-40B4-BE49-F238E27FC236}">
                <a16:creationId xmlns:a16="http://schemas.microsoft.com/office/drawing/2014/main" id="{617A2DFA-D51D-2F49-B1D7-9CCE98052827}"/>
              </a:ext>
            </a:extLst>
          </p:cNvPr>
          <p:cNvSpPr/>
          <p:nvPr/>
        </p:nvSpPr>
        <p:spPr>
          <a:xfrm>
            <a:off x="4723492" y="5487550"/>
            <a:ext cx="1263779" cy="537778"/>
          </a:xfrm>
          <a:prstGeom prst="roundRect">
            <a:avLst/>
          </a:prstGeom>
          <a:solidFill>
            <a:schemeClr val="accent2">
              <a:lumMod val="60000"/>
              <a:lumOff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DRAM</a:t>
            </a:r>
          </a:p>
        </p:txBody>
      </p:sp>
      <p:sp>
        <p:nvSpPr>
          <p:cNvPr id="33" name="Rectángulo redondeado 45">
            <a:extLst>
              <a:ext uri="{FF2B5EF4-FFF2-40B4-BE49-F238E27FC236}">
                <a16:creationId xmlns:a16="http://schemas.microsoft.com/office/drawing/2014/main" id="{5063EB9C-53EE-1A49-A07B-AB867EC1E9FC}"/>
              </a:ext>
            </a:extLst>
          </p:cNvPr>
          <p:cNvSpPr/>
          <p:nvPr/>
        </p:nvSpPr>
        <p:spPr>
          <a:xfrm>
            <a:off x="6091759" y="5487550"/>
            <a:ext cx="1263779" cy="537778"/>
          </a:xfrm>
          <a:prstGeom prst="roundRect">
            <a:avLst/>
          </a:prstGeom>
          <a:solidFill>
            <a:schemeClr val="accent2">
              <a:lumMod val="60000"/>
              <a:lumOff val="4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DRAM</a:t>
            </a:r>
          </a:p>
        </p:txBody>
      </p:sp>
      <p:cxnSp>
        <p:nvCxnSpPr>
          <p:cNvPr id="34" name="Conector angular 46">
            <a:extLst>
              <a:ext uri="{FF2B5EF4-FFF2-40B4-BE49-F238E27FC236}">
                <a16:creationId xmlns:a16="http://schemas.microsoft.com/office/drawing/2014/main" id="{F4C16067-CF6A-E14F-96BC-4898250B159A}"/>
              </a:ext>
            </a:extLst>
          </p:cNvPr>
          <p:cNvCxnSpPr/>
          <p:nvPr/>
        </p:nvCxnSpPr>
        <p:spPr>
          <a:xfrm rot="16200000" flipV="1">
            <a:off x="1788352" y="4361664"/>
            <a:ext cx="1022409" cy="2"/>
          </a:xfrm>
          <a:prstGeom prst="bentConnector3">
            <a:avLst>
              <a:gd name="adj1" fmla="val 50000"/>
            </a:avLst>
          </a:prstGeom>
          <a:ln w="38100">
            <a:solidFill>
              <a:schemeClr val="tx1"/>
            </a:solidFill>
            <a:prstDash val="dash"/>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5" name="Conector angular 47">
            <a:extLst>
              <a:ext uri="{FF2B5EF4-FFF2-40B4-BE49-F238E27FC236}">
                <a16:creationId xmlns:a16="http://schemas.microsoft.com/office/drawing/2014/main" id="{7E9EE09B-D5FC-1149-A679-7E5B1BE70242}"/>
              </a:ext>
            </a:extLst>
          </p:cNvPr>
          <p:cNvCxnSpPr>
            <a:endCxn id="22" idx="2"/>
          </p:cNvCxnSpPr>
          <p:nvPr/>
        </p:nvCxnSpPr>
        <p:spPr>
          <a:xfrm rot="16200000" flipV="1">
            <a:off x="6416626" y="4205763"/>
            <a:ext cx="1334212" cy="1"/>
          </a:xfrm>
          <a:prstGeom prst="bentConnector3">
            <a:avLst>
              <a:gd name="adj1" fmla="val 50000"/>
            </a:avLst>
          </a:prstGeom>
          <a:ln w="38100">
            <a:solidFill>
              <a:schemeClr val="tx1"/>
            </a:solidFill>
            <a:prstDash val="dash"/>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36" name="Rectángulo redondeado 48">
            <a:extLst>
              <a:ext uri="{FF2B5EF4-FFF2-40B4-BE49-F238E27FC236}">
                <a16:creationId xmlns:a16="http://schemas.microsoft.com/office/drawing/2014/main" id="{6131D549-8987-A548-AFB7-BD2CE1F476FC}"/>
              </a:ext>
            </a:extLst>
          </p:cNvPr>
          <p:cNvSpPr/>
          <p:nvPr/>
        </p:nvSpPr>
        <p:spPr>
          <a:xfrm>
            <a:off x="1985117" y="4872871"/>
            <a:ext cx="5358227" cy="134438"/>
          </a:xfrm>
          <a:prstGeom prst="roundRect">
            <a:avLst/>
          </a:prstGeom>
          <a:solidFill>
            <a:schemeClr val="bg1">
              <a:lumMod val="6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0" dirty="0">
                <a:solidFill>
                  <a:schemeClr val="tx1"/>
                </a:solidFill>
              </a:rPr>
              <a:t>Crossbar</a:t>
            </a:r>
          </a:p>
        </p:txBody>
      </p:sp>
      <p:grpSp>
        <p:nvGrpSpPr>
          <p:cNvPr id="37" name="Agrupar 55">
            <a:extLst>
              <a:ext uri="{FF2B5EF4-FFF2-40B4-BE49-F238E27FC236}">
                <a16:creationId xmlns:a16="http://schemas.microsoft.com/office/drawing/2014/main" id="{621A3311-4CAB-1E4B-A2F9-1C712F5E5EF1}"/>
              </a:ext>
            </a:extLst>
          </p:cNvPr>
          <p:cNvGrpSpPr/>
          <p:nvPr/>
        </p:nvGrpSpPr>
        <p:grpSpPr>
          <a:xfrm>
            <a:off x="7765574" y="5552425"/>
            <a:ext cx="1225757" cy="779885"/>
            <a:chOff x="71787" y="4277983"/>
            <a:chExt cx="1225757" cy="882544"/>
          </a:xfrm>
        </p:grpSpPr>
        <p:cxnSp>
          <p:nvCxnSpPr>
            <p:cNvPr id="38" name="Conector angular 49">
              <a:extLst>
                <a:ext uri="{FF2B5EF4-FFF2-40B4-BE49-F238E27FC236}">
                  <a16:creationId xmlns:a16="http://schemas.microsoft.com/office/drawing/2014/main" id="{726C3E99-15CA-9646-9F2D-BA28EB8BC9DF}"/>
                </a:ext>
              </a:extLst>
            </p:cNvPr>
            <p:cNvCxnSpPr/>
            <p:nvPr/>
          </p:nvCxnSpPr>
          <p:spPr>
            <a:xfrm rot="16200000" flipV="1">
              <a:off x="-51931" y="4498579"/>
              <a:ext cx="403334" cy="2"/>
            </a:xfrm>
            <a:prstGeom prst="bentConnector3">
              <a:avLst>
                <a:gd name="adj1" fmla="val 50000"/>
              </a:avLst>
            </a:prstGeom>
            <a:ln w="28575">
              <a:solidFill>
                <a:schemeClr val="tx1"/>
              </a:solidFill>
              <a:prstDash val="dash"/>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39" name="Conector angular 50">
              <a:extLst>
                <a:ext uri="{FF2B5EF4-FFF2-40B4-BE49-F238E27FC236}">
                  <a16:creationId xmlns:a16="http://schemas.microsoft.com/office/drawing/2014/main" id="{01A7E226-B9DC-BE4B-BFAA-64EFD18DE3A2}"/>
                </a:ext>
              </a:extLst>
            </p:cNvPr>
            <p:cNvCxnSpPr/>
            <p:nvPr/>
          </p:nvCxnSpPr>
          <p:spPr>
            <a:xfrm rot="5400000" flipH="1" flipV="1">
              <a:off x="-52448" y="4948027"/>
              <a:ext cx="403334" cy="843"/>
            </a:xfrm>
            <a:prstGeom prst="bentConnector3">
              <a:avLst>
                <a:gd name="adj1" fmla="val 50000"/>
              </a:avLst>
            </a:prstGeom>
            <a:ln w="28575">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40" name="CuadroTexto 51">
              <a:extLst>
                <a:ext uri="{FF2B5EF4-FFF2-40B4-BE49-F238E27FC236}">
                  <a16:creationId xmlns:a16="http://schemas.microsoft.com/office/drawing/2014/main" id="{1A5DE056-E361-8849-8D8B-1787424C9AB6}"/>
                </a:ext>
              </a:extLst>
            </p:cNvPr>
            <p:cNvSpPr txBox="1"/>
            <p:nvPr/>
          </p:nvSpPr>
          <p:spPr>
            <a:xfrm>
              <a:off x="170049" y="4831622"/>
              <a:ext cx="884602" cy="246221"/>
            </a:xfrm>
            <a:prstGeom prst="rect">
              <a:avLst/>
            </a:prstGeom>
            <a:noFill/>
          </p:spPr>
          <p:txBody>
            <a:bodyPr wrap="none" rtlCol="0">
              <a:spAutoFit/>
            </a:bodyPr>
            <a:lstStyle/>
            <a:p>
              <a:r>
                <a:rPr lang="en-US" sz="1000" dirty="0"/>
                <a:t>Coherent bus</a:t>
              </a:r>
            </a:p>
          </p:txBody>
        </p:sp>
        <p:sp>
          <p:nvSpPr>
            <p:cNvPr id="41" name="CuadroTexto 52">
              <a:extLst>
                <a:ext uri="{FF2B5EF4-FFF2-40B4-BE49-F238E27FC236}">
                  <a16:creationId xmlns:a16="http://schemas.microsoft.com/office/drawing/2014/main" id="{92AE733C-3287-2C48-8A2A-1F2F3B4A4169}"/>
                </a:ext>
              </a:extLst>
            </p:cNvPr>
            <p:cNvSpPr txBox="1"/>
            <p:nvPr/>
          </p:nvSpPr>
          <p:spPr>
            <a:xfrm>
              <a:off x="170049" y="4380642"/>
              <a:ext cx="1127495" cy="246221"/>
            </a:xfrm>
            <a:prstGeom prst="rect">
              <a:avLst/>
            </a:prstGeom>
            <a:noFill/>
          </p:spPr>
          <p:txBody>
            <a:bodyPr wrap="none" rtlCol="0">
              <a:spAutoFit/>
            </a:bodyPr>
            <a:lstStyle/>
            <a:p>
              <a:r>
                <a:rPr lang="en-US" sz="1000" dirty="0"/>
                <a:t>Non-coherent bus</a:t>
              </a:r>
            </a:p>
          </p:txBody>
        </p:sp>
        <p:sp>
          <p:nvSpPr>
            <p:cNvPr id="42" name="Rectángulo 53">
              <a:extLst>
                <a:ext uri="{FF2B5EF4-FFF2-40B4-BE49-F238E27FC236}">
                  <a16:creationId xmlns:a16="http://schemas.microsoft.com/office/drawing/2014/main" id="{ED91F90B-124B-BA4E-A0AF-5AA09A21F8B1}"/>
                </a:ext>
              </a:extLst>
            </p:cNvPr>
            <p:cNvSpPr/>
            <p:nvPr/>
          </p:nvSpPr>
          <p:spPr>
            <a:xfrm>
              <a:off x="71787" y="4277983"/>
              <a:ext cx="1225757" cy="88254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3" name="Agrupar 57">
            <a:extLst>
              <a:ext uri="{FF2B5EF4-FFF2-40B4-BE49-F238E27FC236}">
                <a16:creationId xmlns:a16="http://schemas.microsoft.com/office/drawing/2014/main" id="{839DFA12-0EE8-AB47-B268-63F9CF1A315D}"/>
              </a:ext>
            </a:extLst>
          </p:cNvPr>
          <p:cNvGrpSpPr/>
          <p:nvPr/>
        </p:nvGrpSpPr>
        <p:grpSpPr>
          <a:xfrm>
            <a:off x="3700250" y="2708423"/>
            <a:ext cx="1938955" cy="1142036"/>
            <a:chOff x="3700250" y="1741534"/>
            <a:chExt cx="1938955" cy="1142036"/>
          </a:xfrm>
        </p:grpSpPr>
        <p:sp>
          <p:nvSpPr>
            <p:cNvPr id="44" name="Rectángulo redondeado 29">
              <a:extLst>
                <a:ext uri="{FF2B5EF4-FFF2-40B4-BE49-F238E27FC236}">
                  <a16:creationId xmlns:a16="http://schemas.microsoft.com/office/drawing/2014/main" id="{0B8E36EA-E83B-5947-94AE-B81A694A06B0}"/>
                </a:ext>
              </a:extLst>
            </p:cNvPr>
            <p:cNvSpPr/>
            <p:nvPr/>
          </p:nvSpPr>
          <p:spPr>
            <a:xfrm>
              <a:off x="3700251" y="1741534"/>
              <a:ext cx="1938954" cy="828594"/>
            </a:xfrm>
            <a:prstGeom prst="roundRect">
              <a:avLst/>
            </a:prstGeom>
            <a:solidFill>
              <a:srgbClr val="EBF1DE"/>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a:solidFill>
                  <a:schemeClr val="tx1"/>
                </a:solidFill>
              </a:endParaRPr>
            </a:p>
          </p:txBody>
        </p:sp>
        <p:sp>
          <p:nvSpPr>
            <p:cNvPr id="45" name="Rectángulo redondeado 18">
              <a:extLst>
                <a:ext uri="{FF2B5EF4-FFF2-40B4-BE49-F238E27FC236}">
                  <a16:creationId xmlns:a16="http://schemas.microsoft.com/office/drawing/2014/main" id="{78395877-3FCB-F24D-B644-9D5CA8D9C858}"/>
                </a:ext>
              </a:extLst>
            </p:cNvPr>
            <p:cNvSpPr/>
            <p:nvPr/>
          </p:nvSpPr>
          <p:spPr>
            <a:xfrm>
              <a:off x="3700250" y="2614685"/>
              <a:ext cx="1938955" cy="268885"/>
            </a:xfrm>
            <a:prstGeom prst="roundRect">
              <a:avLst/>
            </a:prstGeom>
            <a:solidFill>
              <a:schemeClr val="accent2">
                <a:lumMod val="40000"/>
                <a:lumOff val="60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L2</a:t>
              </a:r>
            </a:p>
          </p:txBody>
        </p:sp>
        <p:sp>
          <p:nvSpPr>
            <p:cNvPr id="46" name="Rectángulo redondeado 19">
              <a:extLst>
                <a:ext uri="{FF2B5EF4-FFF2-40B4-BE49-F238E27FC236}">
                  <a16:creationId xmlns:a16="http://schemas.microsoft.com/office/drawing/2014/main" id="{A1E53042-8482-934F-BC42-6705A04E9DF0}"/>
                </a:ext>
              </a:extLst>
            </p:cNvPr>
            <p:cNvSpPr/>
            <p:nvPr/>
          </p:nvSpPr>
          <p:spPr>
            <a:xfrm>
              <a:off x="3801606" y="1815766"/>
              <a:ext cx="254227" cy="456006"/>
            </a:xfrm>
            <a:prstGeom prst="roundRect">
              <a:avLst/>
            </a:prstGeom>
            <a:solidFill>
              <a:schemeClr val="accent3">
                <a:lumMod val="40000"/>
                <a:lumOff val="6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en-US" sz="1000" dirty="0">
                  <a:solidFill>
                    <a:schemeClr val="bg1">
                      <a:lumMod val="65000"/>
                    </a:schemeClr>
                  </a:solidFill>
                </a:rPr>
                <a:t>CU</a:t>
              </a:r>
            </a:p>
          </p:txBody>
        </p:sp>
        <p:sp>
          <p:nvSpPr>
            <p:cNvPr id="47" name="Rectángulo redondeado 20">
              <a:extLst>
                <a:ext uri="{FF2B5EF4-FFF2-40B4-BE49-F238E27FC236}">
                  <a16:creationId xmlns:a16="http://schemas.microsoft.com/office/drawing/2014/main" id="{764B91F1-D30B-FD49-B7DF-71CED159782A}"/>
                </a:ext>
              </a:extLst>
            </p:cNvPr>
            <p:cNvSpPr/>
            <p:nvPr/>
          </p:nvSpPr>
          <p:spPr>
            <a:xfrm>
              <a:off x="3807831" y="2307491"/>
              <a:ext cx="254227" cy="192884"/>
            </a:xfrm>
            <a:prstGeom prst="roundRect">
              <a:avLst/>
            </a:prstGeom>
            <a:solidFill>
              <a:schemeClr val="accent2">
                <a:lumMod val="20000"/>
                <a:lumOff val="8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en-US" sz="1000" dirty="0">
                  <a:solidFill>
                    <a:schemeClr val="bg1">
                      <a:lumMod val="65000"/>
                    </a:schemeClr>
                  </a:solidFill>
                </a:rPr>
                <a:t>L1</a:t>
              </a:r>
            </a:p>
          </p:txBody>
        </p:sp>
        <p:sp>
          <p:nvSpPr>
            <p:cNvPr id="48" name="Rectángulo redondeado 21">
              <a:extLst>
                <a:ext uri="{FF2B5EF4-FFF2-40B4-BE49-F238E27FC236}">
                  <a16:creationId xmlns:a16="http://schemas.microsoft.com/office/drawing/2014/main" id="{2AD4E2EB-931C-BC47-A5C0-BAA7432FDC47}"/>
                </a:ext>
              </a:extLst>
            </p:cNvPr>
            <p:cNvSpPr/>
            <p:nvPr/>
          </p:nvSpPr>
          <p:spPr>
            <a:xfrm>
              <a:off x="4097651" y="1815766"/>
              <a:ext cx="254227" cy="456006"/>
            </a:xfrm>
            <a:prstGeom prst="roundRect">
              <a:avLst/>
            </a:prstGeom>
            <a:solidFill>
              <a:schemeClr val="accent3">
                <a:lumMod val="40000"/>
                <a:lumOff val="6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en-US" sz="1000" dirty="0">
                  <a:solidFill>
                    <a:schemeClr val="bg1">
                      <a:lumMod val="65000"/>
                    </a:schemeClr>
                  </a:solidFill>
                </a:rPr>
                <a:t>CU</a:t>
              </a:r>
            </a:p>
          </p:txBody>
        </p:sp>
        <p:sp>
          <p:nvSpPr>
            <p:cNvPr id="49" name="Rectángulo redondeado 22">
              <a:extLst>
                <a:ext uri="{FF2B5EF4-FFF2-40B4-BE49-F238E27FC236}">
                  <a16:creationId xmlns:a16="http://schemas.microsoft.com/office/drawing/2014/main" id="{FA53CA03-EEBE-F246-95F1-6D84ADD79863}"/>
                </a:ext>
              </a:extLst>
            </p:cNvPr>
            <p:cNvSpPr/>
            <p:nvPr/>
          </p:nvSpPr>
          <p:spPr>
            <a:xfrm>
              <a:off x="4103876" y="2307491"/>
              <a:ext cx="254227" cy="192884"/>
            </a:xfrm>
            <a:prstGeom prst="roundRect">
              <a:avLst/>
            </a:prstGeom>
            <a:solidFill>
              <a:schemeClr val="accent2">
                <a:lumMod val="20000"/>
                <a:lumOff val="8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en-US" sz="1000" dirty="0">
                  <a:solidFill>
                    <a:schemeClr val="bg1">
                      <a:lumMod val="65000"/>
                    </a:schemeClr>
                  </a:solidFill>
                </a:rPr>
                <a:t>L1</a:t>
              </a:r>
            </a:p>
          </p:txBody>
        </p:sp>
        <p:sp>
          <p:nvSpPr>
            <p:cNvPr id="50" name="Rectángulo redondeado 23">
              <a:extLst>
                <a:ext uri="{FF2B5EF4-FFF2-40B4-BE49-F238E27FC236}">
                  <a16:creationId xmlns:a16="http://schemas.microsoft.com/office/drawing/2014/main" id="{EB7A5EE1-5732-2342-9736-5158E26AA020}"/>
                </a:ext>
              </a:extLst>
            </p:cNvPr>
            <p:cNvSpPr/>
            <p:nvPr/>
          </p:nvSpPr>
          <p:spPr>
            <a:xfrm>
              <a:off x="4399920" y="1815766"/>
              <a:ext cx="254227" cy="456006"/>
            </a:xfrm>
            <a:prstGeom prst="roundRect">
              <a:avLst/>
            </a:prstGeom>
            <a:solidFill>
              <a:schemeClr val="accent3">
                <a:lumMod val="40000"/>
                <a:lumOff val="6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en-US" sz="1000" dirty="0">
                  <a:solidFill>
                    <a:schemeClr val="bg1">
                      <a:lumMod val="65000"/>
                    </a:schemeClr>
                  </a:solidFill>
                </a:rPr>
                <a:t>CU</a:t>
              </a:r>
            </a:p>
          </p:txBody>
        </p:sp>
        <p:sp>
          <p:nvSpPr>
            <p:cNvPr id="51" name="Rectángulo redondeado 24">
              <a:extLst>
                <a:ext uri="{FF2B5EF4-FFF2-40B4-BE49-F238E27FC236}">
                  <a16:creationId xmlns:a16="http://schemas.microsoft.com/office/drawing/2014/main" id="{3ED87111-0C10-8F41-9C35-67A49FB30760}"/>
                </a:ext>
              </a:extLst>
            </p:cNvPr>
            <p:cNvSpPr/>
            <p:nvPr/>
          </p:nvSpPr>
          <p:spPr>
            <a:xfrm>
              <a:off x="4406145" y="2307491"/>
              <a:ext cx="254227" cy="192884"/>
            </a:xfrm>
            <a:prstGeom prst="roundRect">
              <a:avLst/>
            </a:prstGeom>
            <a:solidFill>
              <a:schemeClr val="accent2">
                <a:lumMod val="20000"/>
                <a:lumOff val="8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en-US" sz="1000" dirty="0">
                  <a:solidFill>
                    <a:schemeClr val="bg1">
                      <a:lumMod val="65000"/>
                    </a:schemeClr>
                  </a:solidFill>
                </a:rPr>
                <a:t>L1</a:t>
              </a:r>
            </a:p>
          </p:txBody>
        </p:sp>
        <p:sp>
          <p:nvSpPr>
            <p:cNvPr id="52" name="Rectángulo redondeado 25">
              <a:extLst>
                <a:ext uri="{FF2B5EF4-FFF2-40B4-BE49-F238E27FC236}">
                  <a16:creationId xmlns:a16="http://schemas.microsoft.com/office/drawing/2014/main" id="{E8E3D1DA-242A-3A49-8DB6-50B1671FAC7E}"/>
                </a:ext>
              </a:extLst>
            </p:cNvPr>
            <p:cNvSpPr/>
            <p:nvPr/>
          </p:nvSpPr>
          <p:spPr>
            <a:xfrm>
              <a:off x="5005313" y="1815766"/>
              <a:ext cx="254227" cy="456006"/>
            </a:xfrm>
            <a:prstGeom prst="roundRect">
              <a:avLst/>
            </a:prstGeom>
            <a:solidFill>
              <a:schemeClr val="accent3">
                <a:lumMod val="40000"/>
                <a:lumOff val="6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en-US" sz="1000" dirty="0">
                  <a:solidFill>
                    <a:schemeClr val="bg1">
                      <a:lumMod val="65000"/>
                    </a:schemeClr>
                  </a:solidFill>
                </a:rPr>
                <a:t>CU</a:t>
              </a:r>
            </a:p>
          </p:txBody>
        </p:sp>
        <p:sp>
          <p:nvSpPr>
            <p:cNvPr id="53" name="Rectángulo redondeado 26">
              <a:extLst>
                <a:ext uri="{FF2B5EF4-FFF2-40B4-BE49-F238E27FC236}">
                  <a16:creationId xmlns:a16="http://schemas.microsoft.com/office/drawing/2014/main" id="{2DF633B8-FFB9-5045-B094-5BF7275D904F}"/>
                </a:ext>
              </a:extLst>
            </p:cNvPr>
            <p:cNvSpPr/>
            <p:nvPr/>
          </p:nvSpPr>
          <p:spPr>
            <a:xfrm>
              <a:off x="5011538" y="2307491"/>
              <a:ext cx="254227" cy="192884"/>
            </a:xfrm>
            <a:prstGeom prst="roundRect">
              <a:avLst/>
            </a:prstGeom>
            <a:solidFill>
              <a:schemeClr val="accent2">
                <a:lumMod val="20000"/>
                <a:lumOff val="8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en-US" sz="1000" dirty="0">
                  <a:solidFill>
                    <a:schemeClr val="bg1">
                      <a:lumMod val="65000"/>
                    </a:schemeClr>
                  </a:solidFill>
                </a:rPr>
                <a:t>L1</a:t>
              </a:r>
            </a:p>
          </p:txBody>
        </p:sp>
        <p:sp>
          <p:nvSpPr>
            <p:cNvPr id="54" name="Rectángulo redondeado 27">
              <a:extLst>
                <a:ext uri="{FF2B5EF4-FFF2-40B4-BE49-F238E27FC236}">
                  <a16:creationId xmlns:a16="http://schemas.microsoft.com/office/drawing/2014/main" id="{BA85BCE3-5900-4C43-BF69-A4D27BC381D9}"/>
                </a:ext>
              </a:extLst>
            </p:cNvPr>
            <p:cNvSpPr/>
            <p:nvPr/>
          </p:nvSpPr>
          <p:spPr>
            <a:xfrm>
              <a:off x="5314661" y="1815766"/>
              <a:ext cx="254227" cy="456006"/>
            </a:xfrm>
            <a:prstGeom prst="roundRect">
              <a:avLst/>
            </a:prstGeom>
            <a:solidFill>
              <a:schemeClr val="accent3">
                <a:lumMod val="40000"/>
                <a:lumOff val="6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en-US" sz="1000" dirty="0">
                  <a:solidFill>
                    <a:schemeClr val="bg1">
                      <a:lumMod val="65000"/>
                    </a:schemeClr>
                  </a:solidFill>
                </a:rPr>
                <a:t>CU</a:t>
              </a:r>
            </a:p>
          </p:txBody>
        </p:sp>
        <p:sp>
          <p:nvSpPr>
            <p:cNvPr id="55" name="Rectángulo redondeado 28">
              <a:extLst>
                <a:ext uri="{FF2B5EF4-FFF2-40B4-BE49-F238E27FC236}">
                  <a16:creationId xmlns:a16="http://schemas.microsoft.com/office/drawing/2014/main" id="{DE8E993B-4C97-184A-A335-FAEF9C06E3C8}"/>
                </a:ext>
              </a:extLst>
            </p:cNvPr>
            <p:cNvSpPr/>
            <p:nvPr/>
          </p:nvSpPr>
          <p:spPr>
            <a:xfrm>
              <a:off x="5320886" y="2307491"/>
              <a:ext cx="254227" cy="192884"/>
            </a:xfrm>
            <a:prstGeom prst="roundRect">
              <a:avLst/>
            </a:prstGeom>
            <a:solidFill>
              <a:schemeClr val="accent2">
                <a:lumMod val="20000"/>
                <a:lumOff val="80000"/>
              </a:schemeClr>
            </a:solid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lIns="36000" rIns="36000" rtlCol="0" anchor="ctr"/>
            <a:lstStyle/>
            <a:p>
              <a:pPr algn="ctr"/>
              <a:r>
                <a:rPr lang="en-US" sz="1000" dirty="0">
                  <a:solidFill>
                    <a:schemeClr val="bg1">
                      <a:lumMod val="65000"/>
                    </a:schemeClr>
                  </a:solidFill>
                </a:rPr>
                <a:t>L1</a:t>
              </a:r>
            </a:p>
          </p:txBody>
        </p:sp>
        <p:sp>
          <p:nvSpPr>
            <p:cNvPr id="56" name="CuadroTexto 30">
              <a:extLst>
                <a:ext uri="{FF2B5EF4-FFF2-40B4-BE49-F238E27FC236}">
                  <a16:creationId xmlns:a16="http://schemas.microsoft.com/office/drawing/2014/main" id="{B07119EA-9818-3446-B9F5-FB68C1DA6E77}"/>
                </a:ext>
              </a:extLst>
            </p:cNvPr>
            <p:cNvSpPr txBox="1"/>
            <p:nvPr/>
          </p:nvSpPr>
          <p:spPr>
            <a:xfrm>
              <a:off x="4695935" y="1815766"/>
              <a:ext cx="256968" cy="275859"/>
            </a:xfrm>
            <a:prstGeom prst="rect">
              <a:avLst/>
            </a:prstGeom>
            <a:noFill/>
          </p:spPr>
          <p:txBody>
            <a:bodyPr wrap="none" rtlCol="0">
              <a:spAutoFit/>
            </a:bodyPr>
            <a:lstStyle/>
            <a:p>
              <a:r>
                <a:rPr lang="is-IS" dirty="0">
                  <a:solidFill>
                    <a:srgbClr val="A6A6A6"/>
                  </a:solidFill>
                </a:rPr>
                <a:t>…</a:t>
              </a:r>
              <a:endParaRPr lang="en-US" dirty="0">
                <a:solidFill>
                  <a:srgbClr val="A6A6A6"/>
                </a:solidFill>
              </a:endParaRPr>
            </a:p>
          </p:txBody>
        </p:sp>
        <p:sp>
          <p:nvSpPr>
            <p:cNvPr id="57" name="CuadroTexto 31">
              <a:extLst>
                <a:ext uri="{FF2B5EF4-FFF2-40B4-BE49-F238E27FC236}">
                  <a16:creationId xmlns:a16="http://schemas.microsoft.com/office/drawing/2014/main" id="{35BF073A-DA0A-144B-9C1B-2049F3E60955}"/>
                </a:ext>
              </a:extLst>
            </p:cNvPr>
            <p:cNvSpPr txBox="1"/>
            <p:nvPr/>
          </p:nvSpPr>
          <p:spPr>
            <a:xfrm>
              <a:off x="4692416" y="2213217"/>
              <a:ext cx="256968" cy="275859"/>
            </a:xfrm>
            <a:prstGeom prst="rect">
              <a:avLst/>
            </a:prstGeom>
            <a:noFill/>
          </p:spPr>
          <p:txBody>
            <a:bodyPr wrap="none" rtlCol="0">
              <a:spAutoFit/>
            </a:bodyPr>
            <a:lstStyle/>
            <a:p>
              <a:r>
                <a:rPr lang="is-IS" dirty="0">
                  <a:solidFill>
                    <a:srgbClr val="A6A6A6"/>
                  </a:solidFill>
                </a:rPr>
                <a:t>…</a:t>
              </a:r>
              <a:endParaRPr lang="en-US" dirty="0">
                <a:solidFill>
                  <a:srgbClr val="A6A6A6"/>
                </a:solidFill>
              </a:endParaRPr>
            </a:p>
          </p:txBody>
        </p:sp>
        <p:sp>
          <p:nvSpPr>
            <p:cNvPr id="58" name="CuadroTexto 56">
              <a:extLst>
                <a:ext uri="{FF2B5EF4-FFF2-40B4-BE49-F238E27FC236}">
                  <a16:creationId xmlns:a16="http://schemas.microsoft.com/office/drawing/2014/main" id="{89AA78F5-5FE5-C24B-88FB-76C96EB887F6}"/>
                </a:ext>
              </a:extLst>
            </p:cNvPr>
            <p:cNvSpPr txBox="1"/>
            <p:nvPr/>
          </p:nvSpPr>
          <p:spPr>
            <a:xfrm>
              <a:off x="4429326" y="2001116"/>
              <a:ext cx="505868" cy="307777"/>
            </a:xfrm>
            <a:prstGeom prst="rect">
              <a:avLst/>
            </a:prstGeom>
            <a:noFill/>
          </p:spPr>
          <p:txBody>
            <a:bodyPr wrap="none" rtlCol="0">
              <a:spAutoFit/>
            </a:bodyPr>
            <a:lstStyle/>
            <a:p>
              <a:r>
                <a:rPr lang="en-US" sz="1400" dirty="0"/>
                <a:t>GPU</a:t>
              </a:r>
            </a:p>
          </p:txBody>
        </p:sp>
      </p:grpSp>
      <p:sp>
        <p:nvSpPr>
          <p:cNvPr id="59" name="Rectangle 58">
            <a:extLst>
              <a:ext uri="{FF2B5EF4-FFF2-40B4-BE49-F238E27FC236}">
                <a16:creationId xmlns:a16="http://schemas.microsoft.com/office/drawing/2014/main" id="{9B0CE6EE-A5C6-7F42-9C9D-A5D9415191EF}"/>
              </a:ext>
            </a:extLst>
          </p:cNvPr>
          <p:cNvSpPr>
            <a:spLocks noChangeArrowheads="1"/>
          </p:cNvSpPr>
          <p:nvPr/>
        </p:nvSpPr>
        <p:spPr bwMode="auto">
          <a:xfrm>
            <a:off x="152400" y="6488113"/>
            <a:ext cx="84582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200" dirty="0">
                <a:solidFill>
                  <a:srgbClr val="000000"/>
                </a:solidFill>
                <a:latin typeface="Tahoma" panose="020B0604030504040204" pitchFamily="34" charset="0"/>
              </a:rPr>
              <a:t>Chang+, </a:t>
            </a:r>
            <a:r>
              <a:rPr lang="ja-JP" altLang="en-US" sz="1200">
                <a:solidFill>
                  <a:srgbClr val="000000"/>
                </a:solidFill>
                <a:latin typeface="Tahoma" panose="020B0604030504040204" pitchFamily="34" charset="0"/>
              </a:rPr>
              <a:t>“</a:t>
            </a:r>
            <a:r>
              <a:rPr lang="en-US" altLang="ja-JP" sz="1200" dirty="0">
                <a:solidFill>
                  <a:srgbClr val="0000FF"/>
                </a:solidFill>
                <a:latin typeface="Tahoma" panose="020B0604030504040204" pitchFamily="34" charset="0"/>
              </a:rPr>
              <a:t>Collaborative Computing for Heterogeneous Integrated Systems</a:t>
            </a:r>
            <a:r>
              <a:rPr lang="en-US" altLang="ja-JP" sz="1200" dirty="0">
                <a:solidFill>
                  <a:srgbClr val="000000"/>
                </a:solidFill>
                <a:latin typeface="Tahoma" panose="020B0604030504040204" pitchFamily="34" charset="0"/>
              </a:rPr>
              <a:t>,</a:t>
            </a:r>
            <a:r>
              <a:rPr lang="ja-JP" altLang="en-US" sz="1200">
                <a:solidFill>
                  <a:srgbClr val="000000"/>
                </a:solidFill>
                <a:latin typeface="Tahoma" panose="020B0604030504040204" pitchFamily="34" charset="0"/>
              </a:rPr>
              <a:t>”</a:t>
            </a:r>
            <a:r>
              <a:rPr lang="en-US" altLang="ja-JP" sz="1200" dirty="0">
                <a:solidFill>
                  <a:srgbClr val="000000"/>
                </a:solidFill>
                <a:latin typeface="Tahoma" panose="020B0604030504040204" pitchFamily="34" charset="0"/>
              </a:rPr>
              <a:t> ICPE 2017.</a:t>
            </a:r>
            <a:endParaRPr lang="en-US" altLang="en-US" sz="1200" dirty="0">
              <a:solidFill>
                <a:srgbClr val="000000"/>
              </a:solidFill>
              <a:latin typeface="Tahoma" panose="020B0604030504040204" pitchFamily="34" charset="0"/>
            </a:endParaRPr>
          </a:p>
        </p:txBody>
      </p:sp>
    </p:spTree>
    <p:extLst>
      <p:ext uri="{BB962C8B-B14F-4D97-AF65-F5344CB8AC3E}">
        <p14:creationId xmlns:p14="http://schemas.microsoft.com/office/powerpoint/2010/main" val="1039660302"/>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4">
            <a:extLst>
              <a:ext uri="{FF2B5EF4-FFF2-40B4-BE49-F238E27FC236}">
                <a16:creationId xmlns:a16="http://schemas.microsoft.com/office/drawing/2014/main" id="{24C3C798-77AA-FC40-A630-4B04AB7F1D42}"/>
              </a:ext>
            </a:extLst>
          </p:cNvPr>
          <p:cNvSpPr>
            <a:spLocks noGrp="1" noChangeArrowheads="1"/>
          </p:cNvSpPr>
          <p:nvPr>
            <p:ph type="ctrTitle"/>
          </p:nvPr>
        </p:nvSpPr>
        <p:spPr>
          <a:xfrm>
            <a:off x="366713" y="1747838"/>
            <a:ext cx="8428037" cy="995362"/>
          </a:xfrm>
        </p:spPr>
        <p:txBody>
          <a:bodyPr/>
          <a:lstStyle/>
          <a:p>
            <a:pPr algn="ctr" eaLnBrk="1" hangingPunct="1"/>
            <a:r>
              <a:rPr lang="en-US" altLang="en-US" sz="4000" dirty="0">
                <a:ea typeface="ＭＳ Ｐゴシック" panose="020B0600070205080204" pitchFamily="34" charset="-128"/>
              </a:rPr>
              <a:t>GPUs (Graphics Processing Units)</a:t>
            </a:r>
          </a:p>
        </p:txBody>
      </p:sp>
      <p:sp>
        <p:nvSpPr>
          <p:cNvPr id="45058" name="Rectangle 5">
            <a:extLst>
              <a:ext uri="{FF2B5EF4-FFF2-40B4-BE49-F238E27FC236}">
                <a16:creationId xmlns:a16="http://schemas.microsoft.com/office/drawing/2014/main" id="{DDDBD4C3-7544-4F46-962E-00883753E92C}"/>
              </a:ext>
            </a:extLst>
          </p:cNvPr>
          <p:cNvSpPr>
            <a:spLocks noGrp="1" noChangeArrowheads="1"/>
          </p:cNvSpPr>
          <p:nvPr>
            <p:ph type="subTitle" idx="1"/>
          </p:nvPr>
        </p:nvSpPr>
        <p:spPr>
          <a:xfrm>
            <a:off x="304800" y="3581400"/>
            <a:ext cx="8458200" cy="2900363"/>
          </a:xfrm>
        </p:spPr>
        <p:txBody>
          <a:bodyPr/>
          <a:lstStyle/>
          <a:p>
            <a:pPr eaLnBrk="1" hangingPunct="1"/>
            <a:endParaRPr lang="en-US" altLang="en-US" i="1">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1798366864"/>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a:extLst>
              <a:ext uri="{FF2B5EF4-FFF2-40B4-BE49-F238E27FC236}">
                <a16:creationId xmlns:a16="http://schemas.microsoft.com/office/drawing/2014/main" id="{199469AD-5F25-D641-B768-85057F0AC23A}"/>
              </a:ext>
            </a:extLst>
          </p:cNvPr>
          <p:cNvSpPr>
            <a:spLocks noGrp="1"/>
          </p:cNvSpPr>
          <p:nvPr>
            <p:ph type="title"/>
          </p:nvPr>
        </p:nvSpPr>
        <p:spPr/>
        <p:txBody>
          <a:bodyPr/>
          <a:lstStyle/>
          <a:p>
            <a:r>
              <a:rPr lang="en-US" altLang="en-US">
                <a:ea typeface="ＭＳ Ｐゴシック" panose="020B0600070205080204" pitchFamily="34" charset="-128"/>
              </a:rPr>
              <a:t>Data Parallelism</a:t>
            </a:r>
          </a:p>
        </p:txBody>
      </p:sp>
      <p:sp>
        <p:nvSpPr>
          <p:cNvPr id="3" name="Content Placeholder 2">
            <a:extLst>
              <a:ext uri="{FF2B5EF4-FFF2-40B4-BE49-F238E27FC236}">
                <a16:creationId xmlns:a16="http://schemas.microsoft.com/office/drawing/2014/main" id="{1DC756AD-B923-F047-B8F7-C84B1801F8BB}"/>
              </a:ext>
            </a:extLst>
          </p:cNvPr>
          <p:cNvSpPr>
            <a:spLocks noGrp="1"/>
          </p:cNvSpPr>
          <p:nvPr>
            <p:ph idx="1"/>
          </p:nvPr>
        </p:nvSpPr>
        <p:spPr>
          <a:xfrm>
            <a:off x="228600" y="996950"/>
            <a:ext cx="8610600" cy="5194300"/>
          </a:xfrm>
        </p:spPr>
        <p:txBody>
          <a:bodyPr/>
          <a:lstStyle/>
          <a:p>
            <a:r>
              <a:rPr lang="en-US" altLang="en-US" dirty="0">
                <a:ea typeface="ＭＳ Ｐゴシック" panose="020B0600070205080204" pitchFamily="34" charset="-128"/>
              </a:rPr>
              <a:t>Concurrency arises from performing the </a:t>
            </a:r>
            <a:r>
              <a:rPr lang="en-US" altLang="en-US" dirty="0">
                <a:solidFill>
                  <a:srgbClr val="0000FF"/>
                </a:solidFill>
                <a:ea typeface="ＭＳ Ｐゴシック" panose="020B0600070205080204" pitchFamily="34" charset="-128"/>
              </a:rPr>
              <a:t>same operation on different pieces of data</a:t>
            </a:r>
          </a:p>
          <a:p>
            <a:pPr lvl="1"/>
            <a:r>
              <a:rPr lang="en-US" altLang="en-US" sz="2000" dirty="0">
                <a:solidFill>
                  <a:srgbClr val="0000FF"/>
                </a:solidFill>
                <a:ea typeface="ＭＳ Ｐゴシック" panose="020B0600070205080204" pitchFamily="34" charset="-128"/>
              </a:rPr>
              <a:t>Single instruction multiple data (SIMD)</a:t>
            </a:r>
          </a:p>
          <a:p>
            <a:pPr lvl="1"/>
            <a:r>
              <a:rPr lang="en-US" altLang="en-US" sz="2000" dirty="0">
                <a:ea typeface="ＭＳ Ｐゴシック" panose="020B0600070205080204" pitchFamily="34" charset="-128"/>
              </a:rPr>
              <a:t>E.g., dot product of two vectors</a:t>
            </a:r>
          </a:p>
          <a:p>
            <a:pPr lvl="1">
              <a:buFont typeface="Wingdings" pitchFamily="2" charset="2"/>
              <a:buNone/>
            </a:pPr>
            <a:endParaRPr lang="en-US" altLang="en-US" sz="1000" dirty="0">
              <a:ea typeface="ＭＳ Ｐゴシック" panose="020B0600070205080204" pitchFamily="34" charset="-128"/>
            </a:endParaRPr>
          </a:p>
          <a:p>
            <a:r>
              <a:rPr lang="en-US" altLang="en-US" dirty="0">
                <a:ea typeface="ＭＳ Ｐゴシック" panose="020B0600070205080204" pitchFamily="34" charset="-128"/>
              </a:rPr>
              <a:t>Contrast with data flow</a:t>
            </a:r>
          </a:p>
          <a:p>
            <a:pPr lvl="1"/>
            <a:r>
              <a:rPr lang="en-US" altLang="en-US" sz="2000" dirty="0">
                <a:ea typeface="ＭＳ Ｐゴシック" panose="020B0600070205080204" pitchFamily="34" charset="-128"/>
              </a:rPr>
              <a:t>Concurrency arises from executing different operations in parallel (in a data driven manner)</a:t>
            </a:r>
          </a:p>
          <a:p>
            <a:endParaRPr lang="en-US" altLang="en-US" sz="1000" dirty="0">
              <a:ea typeface="ＭＳ Ｐゴシック" panose="020B0600070205080204" pitchFamily="34" charset="-128"/>
            </a:endParaRPr>
          </a:p>
          <a:p>
            <a:r>
              <a:rPr lang="en-US" altLang="en-US" dirty="0">
                <a:ea typeface="ＭＳ Ｐゴシック" panose="020B0600070205080204" pitchFamily="34" charset="-128"/>
              </a:rPr>
              <a:t>Contrast with thread (</a:t>
            </a:r>
            <a:r>
              <a:rPr lang="ja-JP" altLang="en-US">
                <a:ea typeface="ＭＳ Ｐゴシック" panose="020B0600070205080204" pitchFamily="34" charset="-128"/>
              </a:rPr>
              <a:t>“</a:t>
            </a:r>
            <a:r>
              <a:rPr lang="en-US" altLang="ja-JP" dirty="0">
                <a:ea typeface="ＭＳ Ｐゴシック" panose="020B0600070205080204" pitchFamily="34" charset="-128"/>
              </a:rPr>
              <a:t>control</a:t>
            </a:r>
            <a:r>
              <a:rPr lang="ja-JP" altLang="en-US">
                <a:ea typeface="ＭＳ Ｐゴシック" panose="020B0600070205080204" pitchFamily="34" charset="-128"/>
              </a:rPr>
              <a:t>”</a:t>
            </a:r>
            <a:r>
              <a:rPr lang="en-US" altLang="ja-JP" dirty="0">
                <a:ea typeface="ＭＳ Ｐゴシック" panose="020B0600070205080204" pitchFamily="34" charset="-128"/>
              </a:rPr>
              <a:t>) parallelism</a:t>
            </a:r>
          </a:p>
          <a:p>
            <a:pPr lvl="1"/>
            <a:r>
              <a:rPr lang="en-US" altLang="en-US" sz="2000" dirty="0">
                <a:ea typeface="ＭＳ Ｐゴシック" panose="020B0600070205080204" pitchFamily="34" charset="-128"/>
              </a:rPr>
              <a:t>Concurrency arises from executing different threads of control in parallel</a:t>
            </a:r>
          </a:p>
          <a:p>
            <a:endParaRPr lang="en-US" altLang="en-US" sz="1000" dirty="0">
              <a:ea typeface="ＭＳ Ｐゴシック" panose="020B0600070205080204" pitchFamily="34" charset="-128"/>
            </a:endParaRPr>
          </a:p>
          <a:p>
            <a:r>
              <a:rPr lang="en-US" altLang="en-US" dirty="0">
                <a:ea typeface="ＭＳ Ｐゴシック" panose="020B0600070205080204" pitchFamily="34" charset="-128"/>
              </a:rPr>
              <a:t>SIMD exploits operation-level parallelism on different data</a:t>
            </a:r>
          </a:p>
          <a:p>
            <a:pPr lvl="1"/>
            <a:r>
              <a:rPr lang="en-US" altLang="en-US" sz="2000" dirty="0">
                <a:ea typeface="ＭＳ Ｐゴシック" panose="020B0600070205080204" pitchFamily="34" charset="-128"/>
              </a:rPr>
              <a:t>Same operation concurrently applied to different pieces of data</a:t>
            </a:r>
          </a:p>
          <a:p>
            <a:pPr lvl="1"/>
            <a:r>
              <a:rPr lang="en-US" altLang="en-US" sz="2000" dirty="0">
                <a:ea typeface="ＭＳ Ｐゴシック" panose="020B0600070205080204" pitchFamily="34" charset="-128"/>
              </a:rPr>
              <a:t>A form of ILP where instruction happens to be the same across data</a:t>
            </a:r>
          </a:p>
        </p:txBody>
      </p:sp>
      <p:sp>
        <p:nvSpPr>
          <p:cNvPr id="84995" name="Slide Number Placeholder 3">
            <a:extLst>
              <a:ext uri="{FF2B5EF4-FFF2-40B4-BE49-F238E27FC236}">
                <a16:creationId xmlns:a16="http://schemas.microsoft.com/office/drawing/2014/main" id="{EF09BBF9-5BB5-B949-81C8-01BC91336FA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1F027D5-79FD-DA47-9354-C30611F43F47}"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5954514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NVIDIA A100 Block Diagram</a:t>
            </a:r>
          </a:p>
        </p:txBody>
      </p:sp>
      <p:sp>
        <p:nvSpPr>
          <p:cNvPr id="9" name="Content Placeholder 2">
            <a:extLst>
              <a:ext uri="{FF2B5EF4-FFF2-40B4-BE49-F238E27FC236}">
                <a16:creationId xmlns:a16="http://schemas.microsoft.com/office/drawing/2014/main" id="{1CD52290-91EC-594F-A398-DAC65BC81868}"/>
              </a:ext>
            </a:extLst>
          </p:cNvPr>
          <p:cNvSpPr>
            <a:spLocks noGrp="1"/>
          </p:cNvSpPr>
          <p:nvPr>
            <p:ph idx="1"/>
          </p:nvPr>
        </p:nvSpPr>
        <p:spPr>
          <a:xfrm>
            <a:off x="254000" y="5791200"/>
            <a:ext cx="8643938" cy="533400"/>
          </a:xfrm>
        </p:spPr>
        <p:txBody>
          <a:bodyPr/>
          <a:lstStyle/>
          <a:p>
            <a:pPr algn="ctr">
              <a:buFont typeface="Wingdings" pitchFamily="2" charset="2"/>
              <a:buNone/>
            </a:pPr>
            <a:r>
              <a:rPr lang="en-US" altLang="en-US" dirty="0">
                <a:ea typeface="ＭＳ Ｐゴシック" panose="020B0600070205080204" pitchFamily="34" charset="-128"/>
              </a:rPr>
              <a:t>108 cores on the A100</a:t>
            </a:r>
          </a:p>
          <a:p>
            <a:pPr algn="ctr">
              <a:buFont typeface="Wingdings" pitchFamily="2" charset="2"/>
              <a:buNone/>
            </a:pPr>
            <a:r>
              <a:rPr lang="en-US" altLang="en-US" sz="1400" dirty="0">
                <a:ea typeface="ＭＳ Ｐゴシック" panose="020B0600070205080204" pitchFamily="34" charset="-128"/>
              </a:rPr>
              <a:t>(Up to 128 cores in the full-blown chip)</a:t>
            </a:r>
          </a:p>
          <a:p>
            <a:pPr algn="ctr">
              <a:buFont typeface="Wingdings" pitchFamily="2" charset="2"/>
              <a:buNone/>
            </a:pPr>
            <a:r>
              <a:rPr lang="en-US" altLang="en-US" sz="1800" dirty="0">
                <a:ea typeface="ＭＳ Ｐゴシック" panose="020B0600070205080204" pitchFamily="34" charset="-128"/>
              </a:rPr>
              <a:t>40MB L2 cache</a:t>
            </a:r>
          </a:p>
        </p:txBody>
      </p:sp>
      <p:sp>
        <p:nvSpPr>
          <p:cNvPr id="3" name="TextBox 2"/>
          <p:cNvSpPr txBox="1"/>
          <p:nvPr/>
        </p:nvSpPr>
        <p:spPr>
          <a:xfrm>
            <a:off x="5780288" y="5575756"/>
            <a:ext cx="3384260" cy="215444"/>
          </a:xfrm>
          <a:prstGeom prst="rect">
            <a:avLst/>
          </a:prstGeom>
          <a:noFill/>
        </p:spPr>
        <p:txBody>
          <a:bodyPr wrap="none" rtlCol="0">
            <a:spAutoFit/>
          </a:bodyPr>
          <a:lstStyle/>
          <a:p>
            <a:r>
              <a:rPr lang="en-US" sz="800" dirty="0"/>
              <a:t>https://</a:t>
            </a:r>
            <a:r>
              <a:rPr lang="en-US" sz="800" dirty="0" err="1"/>
              <a:t>developer.nvidia.com</a:t>
            </a:r>
            <a:r>
              <a:rPr lang="en-US" sz="800" dirty="0"/>
              <a:t>/blog/</a:t>
            </a:r>
            <a:r>
              <a:rPr lang="en-US" sz="800" dirty="0" err="1"/>
              <a:t>nvidia</a:t>
            </a:r>
            <a:r>
              <a:rPr lang="en-US" sz="800" dirty="0"/>
              <a:t>-ampere-architecture-in-depth/</a:t>
            </a:r>
          </a:p>
        </p:txBody>
      </p:sp>
      <p:sp>
        <p:nvSpPr>
          <p:cNvPr id="7"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5" name="Picture 4">
            <a:extLst>
              <a:ext uri="{FF2B5EF4-FFF2-40B4-BE49-F238E27FC236}">
                <a16:creationId xmlns:a16="http://schemas.microsoft.com/office/drawing/2014/main" id="{92B01C03-2916-5A46-B042-6786080282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24560"/>
            <a:ext cx="9144000" cy="4579315"/>
          </a:xfrm>
          <a:prstGeom prst="rect">
            <a:avLst/>
          </a:prstGeom>
        </p:spPr>
      </p:pic>
    </p:spTree>
    <p:extLst>
      <p:ext uri="{BB962C8B-B14F-4D97-AF65-F5344CB8AC3E}">
        <p14:creationId xmlns:p14="http://schemas.microsoft.com/office/powerpoint/2010/main" val="4217287256"/>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a:extLst>
              <a:ext uri="{FF2B5EF4-FFF2-40B4-BE49-F238E27FC236}">
                <a16:creationId xmlns:a16="http://schemas.microsoft.com/office/drawing/2014/main" id="{55695C61-DCC0-5C4A-A890-CB7C2E156B00}"/>
              </a:ext>
            </a:extLst>
          </p:cNvPr>
          <p:cNvSpPr>
            <a:spLocks noGrp="1"/>
          </p:cNvSpPr>
          <p:nvPr>
            <p:ph type="title"/>
          </p:nvPr>
        </p:nvSpPr>
        <p:spPr/>
        <p:txBody>
          <a:bodyPr/>
          <a:lstStyle/>
          <a:p>
            <a:r>
              <a:rPr lang="en-US" altLang="en-US" dirty="0">
                <a:ea typeface="ＭＳ Ｐゴシック" panose="020B0600070205080204" pitchFamily="34" charset="-128"/>
              </a:rPr>
              <a:t>Recall: Array vs. Vector Processors</a:t>
            </a:r>
          </a:p>
        </p:txBody>
      </p:sp>
      <p:sp>
        <p:nvSpPr>
          <p:cNvPr id="87042" name="Slide Number Placeholder 3">
            <a:extLst>
              <a:ext uri="{FF2B5EF4-FFF2-40B4-BE49-F238E27FC236}">
                <a16:creationId xmlns:a16="http://schemas.microsoft.com/office/drawing/2014/main" id="{CB3DF558-21F8-1643-9999-E5EBD991847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1060F6B-7872-2242-873A-90FBFF1FDA4E}"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87043" name="TextBox 81">
            <a:extLst>
              <a:ext uri="{FF2B5EF4-FFF2-40B4-BE49-F238E27FC236}">
                <a16:creationId xmlns:a16="http://schemas.microsoft.com/office/drawing/2014/main" id="{68801CEB-042B-7140-B1CD-BFE8D3F88DFD}"/>
              </a:ext>
            </a:extLst>
          </p:cNvPr>
          <p:cNvSpPr txBox="1">
            <a:spLocks noChangeArrowheads="1"/>
          </p:cNvSpPr>
          <p:nvPr/>
        </p:nvSpPr>
        <p:spPr bwMode="auto">
          <a:xfrm>
            <a:off x="3360738" y="1219200"/>
            <a:ext cx="24971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ARRAY PROCESSOR</a:t>
            </a:r>
          </a:p>
        </p:txBody>
      </p:sp>
      <p:sp>
        <p:nvSpPr>
          <p:cNvPr id="87044" name="TextBox 82">
            <a:extLst>
              <a:ext uri="{FF2B5EF4-FFF2-40B4-BE49-F238E27FC236}">
                <a16:creationId xmlns:a16="http://schemas.microsoft.com/office/drawing/2014/main" id="{AB9E3C9D-1013-EB4C-B750-3088183D2D03}"/>
              </a:ext>
            </a:extLst>
          </p:cNvPr>
          <p:cNvSpPr txBox="1">
            <a:spLocks noChangeArrowheads="1"/>
          </p:cNvSpPr>
          <p:nvPr/>
        </p:nvSpPr>
        <p:spPr bwMode="auto">
          <a:xfrm>
            <a:off x="6376988" y="1219200"/>
            <a:ext cx="26812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VECTOR PROCESSOR</a:t>
            </a:r>
          </a:p>
        </p:txBody>
      </p:sp>
      <p:sp>
        <p:nvSpPr>
          <p:cNvPr id="87045" name="TextBox 83">
            <a:extLst>
              <a:ext uri="{FF2B5EF4-FFF2-40B4-BE49-F238E27FC236}">
                <a16:creationId xmlns:a16="http://schemas.microsoft.com/office/drawing/2014/main" id="{3B0BF4F5-4087-3843-91C5-73632A5E5CF4}"/>
              </a:ext>
            </a:extLst>
          </p:cNvPr>
          <p:cNvSpPr txBox="1">
            <a:spLocks noChangeArrowheads="1"/>
          </p:cNvSpPr>
          <p:nvPr/>
        </p:nvSpPr>
        <p:spPr bwMode="auto">
          <a:xfrm>
            <a:off x="173038" y="2903538"/>
            <a:ext cx="21161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     VR </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sym typeface="Wingdings" pitchFamily="2" charset="2"/>
              </a:rPr>
              <a:t></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A[3:0]</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ADD  VR </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sym typeface="Wingdings" pitchFamily="2" charset="2"/>
              </a:rPr>
              <a:t></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VR, 1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MUL  VR </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sym typeface="Wingdings" pitchFamily="2" charset="2"/>
              </a:rPr>
              <a:t> VR</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2</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     A[3:0] </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sym typeface="Wingdings" pitchFamily="2" charset="2"/>
              </a:rPr>
              <a:t> VR</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87046" name="TextBox 84">
            <a:extLst>
              <a:ext uri="{FF2B5EF4-FFF2-40B4-BE49-F238E27FC236}">
                <a16:creationId xmlns:a16="http://schemas.microsoft.com/office/drawing/2014/main" id="{4110E3F4-5B1B-2C41-A821-C8F1E326E0E9}"/>
              </a:ext>
            </a:extLst>
          </p:cNvPr>
          <p:cNvSpPr txBox="1">
            <a:spLocks noChangeArrowheads="1"/>
          </p:cNvSpPr>
          <p:nvPr/>
        </p:nvSpPr>
        <p:spPr bwMode="auto">
          <a:xfrm>
            <a:off x="173038" y="2436813"/>
            <a:ext cx="2055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Instruction Stream</a:t>
            </a:r>
          </a:p>
        </p:txBody>
      </p:sp>
      <p:cxnSp>
        <p:nvCxnSpPr>
          <p:cNvPr id="87047" name="Straight Arrow Connector 86">
            <a:extLst>
              <a:ext uri="{FF2B5EF4-FFF2-40B4-BE49-F238E27FC236}">
                <a16:creationId xmlns:a16="http://schemas.microsoft.com/office/drawing/2014/main" id="{C0FEE540-654A-6641-87DC-E46898D055F7}"/>
              </a:ext>
            </a:extLst>
          </p:cNvPr>
          <p:cNvCxnSpPr>
            <a:cxnSpLocks noChangeShapeType="1"/>
          </p:cNvCxnSpPr>
          <p:nvPr/>
        </p:nvCxnSpPr>
        <p:spPr bwMode="auto">
          <a:xfrm rot="5400000">
            <a:off x="1815306" y="3990182"/>
            <a:ext cx="2174875" cy="1588"/>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87048" name="TextBox 87">
            <a:extLst>
              <a:ext uri="{FF2B5EF4-FFF2-40B4-BE49-F238E27FC236}">
                <a16:creationId xmlns:a16="http://schemas.microsoft.com/office/drawing/2014/main" id="{500EC7B6-DFF4-2141-88ED-4C4F8F11ED88}"/>
              </a:ext>
            </a:extLst>
          </p:cNvPr>
          <p:cNvSpPr txBox="1">
            <a:spLocks noChangeArrowheads="1"/>
          </p:cNvSpPr>
          <p:nvPr/>
        </p:nvSpPr>
        <p:spPr bwMode="auto">
          <a:xfrm>
            <a:off x="2557463" y="5078413"/>
            <a:ext cx="688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Time</a:t>
            </a:r>
          </a:p>
        </p:txBody>
      </p:sp>
      <p:sp>
        <p:nvSpPr>
          <p:cNvPr id="89" name="TextBox 88">
            <a:extLst>
              <a:ext uri="{FF2B5EF4-FFF2-40B4-BE49-F238E27FC236}">
                <a16:creationId xmlns:a16="http://schemas.microsoft.com/office/drawing/2014/main" id="{E18B64AF-5257-0D46-B910-5C0C93207270}"/>
              </a:ext>
            </a:extLst>
          </p:cNvPr>
          <p:cNvSpPr txBox="1">
            <a:spLocks noChangeArrowheads="1"/>
          </p:cNvSpPr>
          <p:nvPr/>
        </p:nvSpPr>
        <p:spPr bwMode="auto">
          <a:xfrm>
            <a:off x="3267075" y="2922588"/>
            <a:ext cx="6080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LD0</a:t>
            </a:r>
          </a:p>
        </p:txBody>
      </p:sp>
      <p:sp>
        <p:nvSpPr>
          <p:cNvPr id="90" name="TextBox 89">
            <a:extLst>
              <a:ext uri="{FF2B5EF4-FFF2-40B4-BE49-F238E27FC236}">
                <a16:creationId xmlns:a16="http://schemas.microsoft.com/office/drawing/2014/main" id="{11A714B5-2C3C-6948-ABA9-96AFFA21F771}"/>
              </a:ext>
            </a:extLst>
          </p:cNvPr>
          <p:cNvSpPr txBox="1">
            <a:spLocks noChangeArrowheads="1"/>
          </p:cNvSpPr>
          <p:nvPr/>
        </p:nvSpPr>
        <p:spPr bwMode="auto">
          <a:xfrm>
            <a:off x="3906838" y="2922588"/>
            <a:ext cx="6080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LD1</a:t>
            </a:r>
          </a:p>
        </p:txBody>
      </p:sp>
      <p:sp>
        <p:nvSpPr>
          <p:cNvPr id="91" name="TextBox 90">
            <a:extLst>
              <a:ext uri="{FF2B5EF4-FFF2-40B4-BE49-F238E27FC236}">
                <a16:creationId xmlns:a16="http://schemas.microsoft.com/office/drawing/2014/main" id="{BC04242D-107F-A442-BA8B-F03951B45968}"/>
              </a:ext>
            </a:extLst>
          </p:cNvPr>
          <p:cNvSpPr txBox="1">
            <a:spLocks noChangeArrowheads="1"/>
          </p:cNvSpPr>
          <p:nvPr/>
        </p:nvSpPr>
        <p:spPr bwMode="auto">
          <a:xfrm>
            <a:off x="4541838" y="2921000"/>
            <a:ext cx="6080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LD2</a:t>
            </a:r>
          </a:p>
        </p:txBody>
      </p:sp>
      <p:sp>
        <p:nvSpPr>
          <p:cNvPr id="92" name="TextBox 91">
            <a:extLst>
              <a:ext uri="{FF2B5EF4-FFF2-40B4-BE49-F238E27FC236}">
                <a16:creationId xmlns:a16="http://schemas.microsoft.com/office/drawing/2014/main" id="{12690BBE-4944-0745-A548-DE6E7BD02449}"/>
              </a:ext>
            </a:extLst>
          </p:cNvPr>
          <p:cNvSpPr txBox="1">
            <a:spLocks noChangeArrowheads="1"/>
          </p:cNvSpPr>
          <p:nvPr/>
        </p:nvSpPr>
        <p:spPr bwMode="auto">
          <a:xfrm>
            <a:off x="5233988" y="2924175"/>
            <a:ext cx="6080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LD3</a:t>
            </a:r>
          </a:p>
        </p:txBody>
      </p:sp>
      <p:sp>
        <p:nvSpPr>
          <p:cNvPr id="93" name="TextBox 92">
            <a:extLst>
              <a:ext uri="{FF2B5EF4-FFF2-40B4-BE49-F238E27FC236}">
                <a16:creationId xmlns:a16="http://schemas.microsoft.com/office/drawing/2014/main" id="{19597884-2FD8-2340-ADA6-8ECE6456BC8C}"/>
              </a:ext>
            </a:extLst>
          </p:cNvPr>
          <p:cNvSpPr txBox="1">
            <a:spLocks noChangeArrowheads="1"/>
          </p:cNvSpPr>
          <p:nvPr/>
        </p:nvSpPr>
        <p:spPr bwMode="auto">
          <a:xfrm>
            <a:off x="3263900" y="3286125"/>
            <a:ext cx="6334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AD0</a:t>
            </a:r>
          </a:p>
        </p:txBody>
      </p:sp>
      <p:sp>
        <p:nvSpPr>
          <p:cNvPr id="94" name="TextBox 93">
            <a:extLst>
              <a:ext uri="{FF2B5EF4-FFF2-40B4-BE49-F238E27FC236}">
                <a16:creationId xmlns:a16="http://schemas.microsoft.com/office/drawing/2014/main" id="{1B419FF7-1255-DB4D-BAA7-26DBCE4D8857}"/>
              </a:ext>
            </a:extLst>
          </p:cNvPr>
          <p:cNvSpPr txBox="1">
            <a:spLocks noChangeArrowheads="1"/>
          </p:cNvSpPr>
          <p:nvPr/>
        </p:nvSpPr>
        <p:spPr bwMode="auto">
          <a:xfrm>
            <a:off x="3903663" y="3286125"/>
            <a:ext cx="633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AD1</a:t>
            </a:r>
          </a:p>
        </p:txBody>
      </p:sp>
      <p:sp>
        <p:nvSpPr>
          <p:cNvPr id="95" name="TextBox 94">
            <a:extLst>
              <a:ext uri="{FF2B5EF4-FFF2-40B4-BE49-F238E27FC236}">
                <a16:creationId xmlns:a16="http://schemas.microsoft.com/office/drawing/2014/main" id="{57ADDAC1-D9A6-5E4B-9FB8-6322726EC8A4}"/>
              </a:ext>
            </a:extLst>
          </p:cNvPr>
          <p:cNvSpPr txBox="1">
            <a:spLocks noChangeArrowheads="1"/>
          </p:cNvSpPr>
          <p:nvPr/>
        </p:nvSpPr>
        <p:spPr bwMode="auto">
          <a:xfrm>
            <a:off x="4538663" y="3284538"/>
            <a:ext cx="633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AD2</a:t>
            </a:r>
          </a:p>
        </p:txBody>
      </p:sp>
      <p:sp>
        <p:nvSpPr>
          <p:cNvPr id="96" name="TextBox 95">
            <a:extLst>
              <a:ext uri="{FF2B5EF4-FFF2-40B4-BE49-F238E27FC236}">
                <a16:creationId xmlns:a16="http://schemas.microsoft.com/office/drawing/2014/main" id="{EF6B1BE5-0550-9E44-B8A1-973E9E99F960}"/>
              </a:ext>
            </a:extLst>
          </p:cNvPr>
          <p:cNvSpPr txBox="1">
            <a:spLocks noChangeArrowheads="1"/>
          </p:cNvSpPr>
          <p:nvPr/>
        </p:nvSpPr>
        <p:spPr bwMode="auto">
          <a:xfrm>
            <a:off x="5230813" y="3287713"/>
            <a:ext cx="633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AD3</a:t>
            </a:r>
          </a:p>
        </p:txBody>
      </p:sp>
      <p:sp>
        <p:nvSpPr>
          <p:cNvPr id="97" name="TextBox 96">
            <a:extLst>
              <a:ext uri="{FF2B5EF4-FFF2-40B4-BE49-F238E27FC236}">
                <a16:creationId xmlns:a16="http://schemas.microsoft.com/office/drawing/2014/main" id="{4D324399-9494-4A46-885C-1B2BF5A6DBE7}"/>
              </a:ext>
            </a:extLst>
          </p:cNvPr>
          <p:cNvSpPr txBox="1">
            <a:spLocks noChangeArrowheads="1"/>
          </p:cNvSpPr>
          <p:nvPr/>
        </p:nvSpPr>
        <p:spPr bwMode="auto">
          <a:xfrm>
            <a:off x="3263900" y="3654425"/>
            <a:ext cx="673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MU0</a:t>
            </a:r>
          </a:p>
        </p:txBody>
      </p:sp>
      <p:sp>
        <p:nvSpPr>
          <p:cNvPr id="98" name="TextBox 97">
            <a:extLst>
              <a:ext uri="{FF2B5EF4-FFF2-40B4-BE49-F238E27FC236}">
                <a16:creationId xmlns:a16="http://schemas.microsoft.com/office/drawing/2014/main" id="{4C1B070F-1572-3145-9866-7D707160D272}"/>
              </a:ext>
            </a:extLst>
          </p:cNvPr>
          <p:cNvSpPr txBox="1">
            <a:spLocks noChangeArrowheads="1"/>
          </p:cNvSpPr>
          <p:nvPr/>
        </p:nvSpPr>
        <p:spPr bwMode="auto">
          <a:xfrm>
            <a:off x="3903663" y="3654425"/>
            <a:ext cx="673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MU1</a:t>
            </a:r>
          </a:p>
        </p:txBody>
      </p:sp>
      <p:sp>
        <p:nvSpPr>
          <p:cNvPr id="99" name="TextBox 98">
            <a:extLst>
              <a:ext uri="{FF2B5EF4-FFF2-40B4-BE49-F238E27FC236}">
                <a16:creationId xmlns:a16="http://schemas.microsoft.com/office/drawing/2014/main" id="{C7F34C87-AF82-B94C-91B5-403336D35E05}"/>
              </a:ext>
            </a:extLst>
          </p:cNvPr>
          <p:cNvSpPr txBox="1">
            <a:spLocks noChangeArrowheads="1"/>
          </p:cNvSpPr>
          <p:nvPr/>
        </p:nvSpPr>
        <p:spPr bwMode="auto">
          <a:xfrm>
            <a:off x="4538663" y="3651250"/>
            <a:ext cx="671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MU2</a:t>
            </a:r>
          </a:p>
        </p:txBody>
      </p:sp>
      <p:sp>
        <p:nvSpPr>
          <p:cNvPr id="100" name="TextBox 99">
            <a:extLst>
              <a:ext uri="{FF2B5EF4-FFF2-40B4-BE49-F238E27FC236}">
                <a16:creationId xmlns:a16="http://schemas.microsoft.com/office/drawing/2014/main" id="{6E139A15-9259-FF42-BC91-6F6931179F0A}"/>
              </a:ext>
            </a:extLst>
          </p:cNvPr>
          <p:cNvSpPr txBox="1">
            <a:spLocks noChangeArrowheads="1"/>
          </p:cNvSpPr>
          <p:nvPr/>
        </p:nvSpPr>
        <p:spPr bwMode="auto">
          <a:xfrm>
            <a:off x="5230813" y="3656013"/>
            <a:ext cx="6715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MU3</a:t>
            </a:r>
          </a:p>
        </p:txBody>
      </p:sp>
      <p:sp>
        <p:nvSpPr>
          <p:cNvPr id="101" name="TextBox 100">
            <a:extLst>
              <a:ext uri="{FF2B5EF4-FFF2-40B4-BE49-F238E27FC236}">
                <a16:creationId xmlns:a16="http://schemas.microsoft.com/office/drawing/2014/main" id="{3169B84B-3016-FE4E-A4D7-E73DBD58B5B7}"/>
              </a:ext>
            </a:extLst>
          </p:cNvPr>
          <p:cNvSpPr txBox="1">
            <a:spLocks noChangeArrowheads="1"/>
          </p:cNvSpPr>
          <p:nvPr/>
        </p:nvSpPr>
        <p:spPr bwMode="auto">
          <a:xfrm>
            <a:off x="3259138" y="4025900"/>
            <a:ext cx="6080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ST0</a:t>
            </a:r>
          </a:p>
        </p:txBody>
      </p:sp>
      <p:sp>
        <p:nvSpPr>
          <p:cNvPr id="102" name="TextBox 101">
            <a:extLst>
              <a:ext uri="{FF2B5EF4-FFF2-40B4-BE49-F238E27FC236}">
                <a16:creationId xmlns:a16="http://schemas.microsoft.com/office/drawing/2014/main" id="{7656B9B7-99E2-E944-9263-39F467AEDFE4}"/>
              </a:ext>
            </a:extLst>
          </p:cNvPr>
          <p:cNvSpPr txBox="1">
            <a:spLocks noChangeArrowheads="1"/>
          </p:cNvSpPr>
          <p:nvPr/>
        </p:nvSpPr>
        <p:spPr bwMode="auto">
          <a:xfrm>
            <a:off x="3898900" y="4025900"/>
            <a:ext cx="6080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ST1</a:t>
            </a:r>
          </a:p>
        </p:txBody>
      </p:sp>
      <p:sp>
        <p:nvSpPr>
          <p:cNvPr id="103" name="TextBox 102">
            <a:extLst>
              <a:ext uri="{FF2B5EF4-FFF2-40B4-BE49-F238E27FC236}">
                <a16:creationId xmlns:a16="http://schemas.microsoft.com/office/drawing/2014/main" id="{9DD5C9B4-745F-AA45-93FF-EC7A7E6D20CC}"/>
              </a:ext>
            </a:extLst>
          </p:cNvPr>
          <p:cNvSpPr txBox="1">
            <a:spLocks noChangeArrowheads="1"/>
          </p:cNvSpPr>
          <p:nvPr/>
        </p:nvSpPr>
        <p:spPr bwMode="auto">
          <a:xfrm>
            <a:off x="4532313" y="4024313"/>
            <a:ext cx="6080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ST2</a:t>
            </a:r>
          </a:p>
        </p:txBody>
      </p:sp>
      <p:sp>
        <p:nvSpPr>
          <p:cNvPr id="104" name="TextBox 103">
            <a:extLst>
              <a:ext uri="{FF2B5EF4-FFF2-40B4-BE49-F238E27FC236}">
                <a16:creationId xmlns:a16="http://schemas.microsoft.com/office/drawing/2014/main" id="{19BDFC72-5AAD-AB42-BB19-7EC1E80DD3E5}"/>
              </a:ext>
            </a:extLst>
          </p:cNvPr>
          <p:cNvSpPr txBox="1">
            <a:spLocks noChangeArrowheads="1"/>
          </p:cNvSpPr>
          <p:nvPr/>
        </p:nvSpPr>
        <p:spPr bwMode="auto">
          <a:xfrm>
            <a:off x="5226050" y="4027488"/>
            <a:ext cx="6080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ST3</a:t>
            </a:r>
          </a:p>
        </p:txBody>
      </p:sp>
      <p:sp>
        <p:nvSpPr>
          <p:cNvPr id="105" name="TextBox 104">
            <a:extLst>
              <a:ext uri="{FF2B5EF4-FFF2-40B4-BE49-F238E27FC236}">
                <a16:creationId xmlns:a16="http://schemas.microsoft.com/office/drawing/2014/main" id="{2DEFFFEE-1386-8A49-9A30-19434013B9EB}"/>
              </a:ext>
            </a:extLst>
          </p:cNvPr>
          <p:cNvSpPr txBox="1">
            <a:spLocks noChangeArrowheads="1"/>
          </p:cNvSpPr>
          <p:nvPr/>
        </p:nvSpPr>
        <p:spPr bwMode="auto">
          <a:xfrm>
            <a:off x="6376988" y="2924175"/>
            <a:ext cx="6080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LD0</a:t>
            </a:r>
          </a:p>
        </p:txBody>
      </p:sp>
      <p:sp>
        <p:nvSpPr>
          <p:cNvPr id="106" name="TextBox 105">
            <a:extLst>
              <a:ext uri="{FF2B5EF4-FFF2-40B4-BE49-F238E27FC236}">
                <a16:creationId xmlns:a16="http://schemas.microsoft.com/office/drawing/2014/main" id="{3C42E0F7-20C0-D444-AB89-F5C561AFC1BA}"/>
              </a:ext>
            </a:extLst>
          </p:cNvPr>
          <p:cNvSpPr txBox="1">
            <a:spLocks noChangeArrowheads="1"/>
          </p:cNvSpPr>
          <p:nvPr/>
        </p:nvSpPr>
        <p:spPr bwMode="auto">
          <a:xfrm>
            <a:off x="6378575" y="3302000"/>
            <a:ext cx="6080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LD1</a:t>
            </a:r>
          </a:p>
        </p:txBody>
      </p:sp>
      <p:sp>
        <p:nvSpPr>
          <p:cNvPr id="107" name="TextBox 106">
            <a:extLst>
              <a:ext uri="{FF2B5EF4-FFF2-40B4-BE49-F238E27FC236}">
                <a16:creationId xmlns:a16="http://schemas.microsoft.com/office/drawing/2014/main" id="{E4B58941-D0DB-8849-92BD-F9430BD7AC3F}"/>
              </a:ext>
            </a:extLst>
          </p:cNvPr>
          <p:cNvSpPr txBox="1">
            <a:spLocks noChangeArrowheads="1"/>
          </p:cNvSpPr>
          <p:nvPr/>
        </p:nvSpPr>
        <p:spPr bwMode="auto">
          <a:xfrm>
            <a:off x="7018338" y="3302000"/>
            <a:ext cx="633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AD0</a:t>
            </a:r>
          </a:p>
        </p:txBody>
      </p:sp>
      <p:sp>
        <p:nvSpPr>
          <p:cNvPr id="108" name="TextBox 107">
            <a:extLst>
              <a:ext uri="{FF2B5EF4-FFF2-40B4-BE49-F238E27FC236}">
                <a16:creationId xmlns:a16="http://schemas.microsoft.com/office/drawing/2014/main" id="{A6CAC158-528A-3643-BF6E-5321A0C87996}"/>
              </a:ext>
            </a:extLst>
          </p:cNvPr>
          <p:cNvSpPr txBox="1">
            <a:spLocks noChangeArrowheads="1"/>
          </p:cNvSpPr>
          <p:nvPr/>
        </p:nvSpPr>
        <p:spPr bwMode="auto">
          <a:xfrm>
            <a:off x="6369050" y="3671888"/>
            <a:ext cx="606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LD2</a:t>
            </a:r>
          </a:p>
        </p:txBody>
      </p:sp>
      <p:sp>
        <p:nvSpPr>
          <p:cNvPr id="109" name="TextBox 108">
            <a:extLst>
              <a:ext uri="{FF2B5EF4-FFF2-40B4-BE49-F238E27FC236}">
                <a16:creationId xmlns:a16="http://schemas.microsoft.com/office/drawing/2014/main" id="{7AD8F0DB-EFBD-1440-A4E8-79FBFBAEE476}"/>
              </a:ext>
            </a:extLst>
          </p:cNvPr>
          <p:cNvSpPr txBox="1">
            <a:spLocks noChangeArrowheads="1"/>
          </p:cNvSpPr>
          <p:nvPr/>
        </p:nvSpPr>
        <p:spPr bwMode="auto">
          <a:xfrm>
            <a:off x="7007225" y="3671888"/>
            <a:ext cx="635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AD1</a:t>
            </a:r>
          </a:p>
        </p:txBody>
      </p:sp>
      <p:sp>
        <p:nvSpPr>
          <p:cNvPr id="110" name="TextBox 109">
            <a:extLst>
              <a:ext uri="{FF2B5EF4-FFF2-40B4-BE49-F238E27FC236}">
                <a16:creationId xmlns:a16="http://schemas.microsoft.com/office/drawing/2014/main" id="{73D5C91C-059F-564B-A331-D65D17E04E9A}"/>
              </a:ext>
            </a:extLst>
          </p:cNvPr>
          <p:cNvSpPr txBox="1">
            <a:spLocks noChangeArrowheads="1"/>
          </p:cNvSpPr>
          <p:nvPr/>
        </p:nvSpPr>
        <p:spPr bwMode="auto">
          <a:xfrm>
            <a:off x="7642225" y="3670300"/>
            <a:ext cx="671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MU0</a:t>
            </a:r>
          </a:p>
        </p:txBody>
      </p:sp>
      <p:sp>
        <p:nvSpPr>
          <p:cNvPr id="111" name="TextBox 110">
            <a:extLst>
              <a:ext uri="{FF2B5EF4-FFF2-40B4-BE49-F238E27FC236}">
                <a16:creationId xmlns:a16="http://schemas.microsoft.com/office/drawing/2014/main" id="{38364DD7-F855-484C-9822-8B1BD4E6F0DB}"/>
              </a:ext>
            </a:extLst>
          </p:cNvPr>
          <p:cNvSpPr txBox="1">
            <a:spLocks noChangeArrowheads="1"/>
          </p:cNvSpPr>
          <p:nvPr/>
        </p:nvSpPr>
        <p:spPr bwMode="auto">
          <a:xfrm>
            <a:off x="6367463" y="4030663"/>
            <a:ext cx="6080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LD3</a:t>
            </a:r>
          </a:p>
        </p:txBody>
      </p:sp>
      <p:sp>
        <p:nvSpPr>
          <p:cNvPr id="112" name="TextBox 111">
            <a:extLst>
              <a:ext uri="{FF2B5EF4-FFF2-40B4-BE49-F238E27FC236}">
                <a16:creationId xmlns:a16="http://schemas.microsoft.com/office/drawing/2014/main" id="{F2463F30-59CA-1B44-AF6A-69189D7B3060}"/>
              </a:ext>
            </a:extLst>
          </p:cNvPr>
          <p:cNvSpPr txBox="1">
            <a:spLocks noChangeArrowheads="1"/>
          </p:cNvSpPr>
          <p:nvPr/>
        </p:nvSpPr>
        <p:spPr bwMode="auto">
          <a:xfrm>
            <a:off x="7007225" y="4030663"/>
            <a:ext cx="6334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AD2</a:t>
            </a:r>
          </a:p>
        </p:txBody>
      </p:sp>
      <p:sp>
        <p:nvSpPr>
          <p:cNvPr id="113" name="TextBox 112">
            <a:extLst>
              <a:ext uri="{FF2B5EF4-FFF2-40B4-BE49-F238E27FC236}">
                <a16:creationId xmlns:a16="http://schemas.microsoft.com/office/drawing/2014/main" id="{C7547240-976B-3545-ADFD-A7C047E13BD2}"/>
              </a:ext>
            </a:extLst>
          </p:cNvPr>
          <p:cNvSpPr txBox="1">
            <a:spLocks noChangeArrowheads="1"/>
          </p:cNvSpPr>
          <p:nvPr/>
        </p:nvSpPr>
        <p:spPr bwMode="auto">
          <a:xfrm>
            <a:off x="7642225" y="4029075"/>
            <a:ext cx="671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MU1</a:t>
            </a:r>
          </a:p>
        </p:txBody>
      </p:sp>
      <p:sp>
        <p:nvSpPr>
          <p:cNvPr id="114" name="TextBox 113">
            <a:extLst>
              <a:ext uri="{FF2B5EF4-FFF2-40B4-BE49-F238E27FC236}">
                <a16:creationId xmlns:a16="http://schemas.microsoft.com/office/drawing/2014/main" id="{D25A5686-48F5-2F49-AE28-F437FD513E73}"/>
              </a:ext>
            </a:extLst>
          </p:cNvPr>
          <p:cNvSpPr txBox="1">
            <a:spLocks noChangeArrowheads="1"/>
          </p:cNvSpPr>
          <p:nvPr/>
        </p:nvSpPr>
        <p:spPr bwMode="auto">
          <a:xfrm>
            <a:off x="8302625" y="4024313"/>
            <a:ext cx="6080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ST0</a:t>
            </a:r>
          </a:p>
        </p:txBody>
      </p:sp>
      <p:sp>
        <p:nvSpPr>
          <p:cNvPr id="115" name="TextBox 114">
            <a:extLst>
              <a:ext uri="{FF2B5EF4-FFF2-40B4-BE49-F238E27FC236}">
                <a16:creationId xmlns:a16="http://schemas.microsoft.com/office/drawing/2014/main" id="{16947602-D67C-7749-9C62-5AE8DC30FE1D}"/>
              </a:ext>
            </a:extLst>
          </p:cNvPr>
          <p:cNvSpPr txBox="1">
            <a:spLocks noChangeArrowheads="1"/>
          </p:cNvSpPr>
          <p:nvPr/>
        </p:nvSpPr>
        <p:spPr bwMode="auto">
          <a:xfrm>
            <a:off x="6989763" y="4405313"/>
            <a:ext cx="633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AD3</a:t>
            </a:r>
          </a:p>
        </p:txBody>
      </p:sp>
      <p:sp>
        <p:nvSpPr>
          <p:cNvPr id="116" name="TextBox 115">
            <a:extLst>
              <a:ext uri="{FF2B5EF4-FFF2-40B4-BE49-F238E27FC236}">
                <a16:creationId xmlns:a16="http://schemas.microsoft.com/office/drawing/2014/main" id="{AE8DA7AF-C610-C947-900A-387334B997B9}"/>
              </a:ext>
            </a:extLst>
          </p:cNvPr>
          <p:cNvSpPr txBox="1">
            <a:spLocks noChangeArrowheads="1"/>
          </p:cNvSpPr>
          <p:nvPr/>
        </p:nvSpPr>
        <p:spPr bwMode="auto">
          <a:xfrm>
            <a:off x="7623175" y="4403725"/>
            <a:ext cx="673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MU2</a:t>
            </a:r>
          </a:p>
        </p:txBody>
      </p:sp>
      <p:sp>
        <p:nvSpPr>
          <p:cNvPr id="117" name="TextBox 116">
            <a:extLst>
              <a:ext uri="{FF2B5EF4-FFF2-40B4-BE49-F238E27FC236}">
                <a16:creationId xmlns:a16="http://schemas.microsoft.com/office/drawing/2014/main" id="{9F56F6E7-4933-6444-B2DB-5027AD292A9E}"/>
              </a:ext>
            </a:extLst>
          </p:cNvPr>
          <p:cNvSpPr txBox="1">
            <a:spLocks noChangeArrowheads="1"/>
          </p:cNvSpPr>
          <p:nvPr/>
        </p:nvSpPr>
        <p:spPr bwMode="auto">
          <a:xfrm>
            <a:off x="8285163" y="4398963"/>
            <a:ext cx="6080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ST1</a:t>
            </a:r>
          </a:p>
        </p:txBody>
      </p:sp>
      <p:sp>
        <p:nvSpPr>
          <p:cNvPr id="118" name="TextBox 117">
            <a:extLst>
              <a:ext uri="{FF2B5EF4-FFF2-40B4-BE49-F238E27FC236}">
                <a16:creationId xmlns:a16="http://schemas.microsoft.com/office/drawing/2014/main" id="{A6F909DF-CAC1-C44F-B3DB-2E7229DF4843}"/>
              </a:ext>
            </a:extLst>
          </p:cNvPr>
          <p:cNvSpPr txBox="1">
            <a:spLocks noChangeArrowheads="1"/>
          </p:cNvSpPr>
          <p:nvPr/>
        </p:nvSpPr>
        <p:spPr bwMode="auto">
          <a:xfrm>
            <a:off x="7615238" y="4768850"/>
            <a:ext cx="671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MU3</a:t>
            </a:r>
          </a:p>
        </p:txBody>
      </p:sp>
      <p:sp>
        <p:nvSpPr>
          <p:cNvPr id="119" name="TextBox 118">
            <a:extLst>
              <a:ext uri="{FF2B5EF4-FFF2-40B4-BE49-F238E27FC236}">
                <a16:creationId xmlns:a16="http://schemas.microsoft.com/office/drawing/2014/main" id="{EE3921B6-CA04-544A-9F10-5A6CB126F74E}"/>
              </a:ext>
            </a:extLst>
          </p:cNvPr>
          <p:cNvSpPr txBox="1">
            <a:spLocks noChangeArrowheads="1"/>
          </p:cNvSpPr>
          <p:nvPr/>
        </p:nvSpPr>
        <p:spPr bwMode="auto">
          <a:xfrm>
            <a:off x="8275638" y="4765675"/>
            <a:ext cx="6080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ST2</a:t>
            </a:r>
          </a:p>
        </p:txBody>
      </p:sp>
      <p:sp>
        <p:nvSpPr>
          <p:cNvPr id="120" name="TextBox 119">
            <a:extLst>
              <a:ext uri="{FF2B5EF4-FFF2-40B4-BE49-F238E27FC236}">
                <a16:creationId xmlns:a16="http://schemas.microsoft.com/office/drawing/2014/main" id="{22C0E7D2-4C47-9147-9D19-C08281DDC466}"/>
              </a:ext>
            </a:extLst>
          </p:cNvPr>
          <p:cNvSpPr txBox="1">
            <a:spLocks noChangeArrowheads="1"/>
          </p:cNvSpPr>
          <p:nvPr/>
        </p:nvSpPr>
        <p:spPr bwMode="auto">
          <a:xfrm>
            <a:off x="8269288" y="5105400"/>
            <a:ext cx="6080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ST3</a:t>
            </a:r>
          </a:p>
        </p:txBody>
      </p:sp>
      <p:cxnSp>
        <p:nvCxnSpPr>
          <p:cNvPr id="122" name="Straight Arrow Connector 121">
            <a:extLst>
              <a:ext uri="{FF2B5EF4-FFF2-40B4-BE49-F238E27FC236}">
                <a16:creationId xmlns:a16="http://schemas.microsoft.com/office/drawing/2014/main" id="{202666EC-65F4-1A48-AD18-186C53BE9DD0}"/>
              </a:ext>
            </a:extLst>
          </p:cNvPr>
          <p:cNvCxnSpPr>
            <a:cxnSpLocks noChangeShapeType="1"/>
          </p:cNvCxnSpPr>
          <p:nvPr/>
        </p:nvCxnSpPr>
        <p:spPr bwMode="auto">
          <a:xfrm>
            <a:off x="4857750" y="5903913"/>
            <a:ext cx="890588" cy="1587"/>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24" name="TextBox 123">
            <a:extLst>
              <a:ext uri="{FF2B5EF4-FFF2-40B4-BE49-F238E27FC236}">
                <a16:creationId xmlns:a16="http://schemas.microsoft.com/office/drawing/2014/main" id="{C79FB0FD-42CB-264A-A2BA-8AF84456F69F}"/>
              </a:ext>
            </a:extLst>
          </p:cNvPr>
          <p:cNvSpPr txBox="1">
            <a:spLocks noChangeArrowheads="1"/>
          </p:cNvSpPr>
          <p:nvPr/>
        </p:nvSpPr>
        <p:spPr bwMode="auto">
          <a:xfrm>
            <a:off x="4119563" y="5719763"/>
            <a:ext cx="838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Space</a:t>
            </a:r>
          </a:p>
        </p:txBody>
      </p:sp>
      <p:cxnSp>
        <p:nvCxnSpPr>
          <p:cNvPr id="125" name="Straight Arrow Connector 124">
            <a:extLst>
              <a:ext uri="{FF2B5EF4-FFF2-40B4-BE49-F238E27FC236}">
                <a16:creationId xmlns:a16="http://schemas.microsoft.com/office/drawing/2014/main" id="{FD565D60-B627-EE46-B3C8-9226968D7CA7}"/>
              </a:ext>
            </a:extLst>
          </p:cNvPr>
          <p:cNvCxnSpPr>
            <a:cxnSpLocks noChangeShapeType="1"/>
          </p:cNvCxnSpPr>
          <p:nvPr/>
        </p:nvCxnSpPr>
        <p:spPr bwMode="auto">
          <a:xfrm rot="10800000">
            <a:off x="3267075" y="5902325"/>
            <a:ext cx="947738" cy="1588"/>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28" name="Straight Arrow Connector 127">
            <a:extLst>
              <a:ext uri="{FF2B5EF4-FFF2-40B4-BE49-F238E27FC236}">
                <a16:creationId xmlns:a16="http://schemas.microsoft.com/office/drawing/2014/main" id="{7D86648F-7D35-F141-8A8C-24816F5F9050}"/>
              </a:ext>
            </a:extLst>
          </p:cNvPr>
          <p:cNvCxnSpPr>
            <a:cxnSpLocks noChangeShapeType="1"/>
          </p:cNvCxnSpPr>
          <p:nvPr/>
        </p:nvCxnSpPr>
        <p:spPr bwMode="auto">
          <a:xfrm>
            <a:off x="8001000" y="5900738"/>
            <a:ext cx="892175" cy="1587"/>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29" name="TextBox 128">
            <a:extLst>
              <a:ext uri="{FF2B5EF4-FFF2-40B4-BE49-F238E27FC236}">
                <a16:creationId xmlns:a16="http://schemas.microsoft.com/office/drawing/2014/main" id="{29C1EF0B-0798-9840-BFA8-0CF1FF1E4AFF}"/>
              </a:ext>
            </a:extLst>
          </p:cNvPr>
          <p:cNvSpPr txBox="1">
            <a:spLocks noChangeArrowheads="1"/>
          </p:cNvSpPr>
          <p:nvPr/>
        </p:nvSpPr>
        <p:spPr bwMode="auto">
          <a:xfrm>
            <a:off x="7262813" y="5716588"/>
            <a:ext cx="838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Space</a:t>
            </a:r>
          </a:p>
        </p:txBody>
      </p:sp>
      <p:cxnSp>
        <p:nvCxnSpPr>
          <p:cNvPr id="130" name="Straight Arrow Connector 129">
            <a:extLst>
              <a:ext uri="{FF2B5EF4-FFF2-40B4-BE49-F238E27FC236}">
                <a16:creationId xmlns:a16="http://schemas.microsoft.com/office/drawing/2014/main" id="{BE771AEF-17B6-B646-AF2F-2C4BCDF50E4B}"/>
              </a:ext>
            </a:extLst>
          </p:cNvPr>
          <p:cNvCxnSpPr>
            <a:cxnSpLocks noChangeShapeType="1"/>
          </p:cNvCxnSpPr>
          <p:nvPr/>
        </p:nvCxnSpPr>
        <p:spPr bwMode="auto">
          <a:xfrm rot="10800000">
            <a:off x="6411913" y="5899150"/>
            <a:ext cx="946150" cy="1588"/>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31" name="Rounded Rectangle 130">
            <a:extLst>
              <a:ext uri="{FF2B5EF4-FFF2-40B4-BE49-F238E27FC236}">
                <a16:creationId xmlns:a16="http://schemas.microsoft.com/office/drawing/2014/main" id="{2317B7C5-15C4-4848-BEA8-38C8B2D90CF8}"/>
              </a:ext>
            </a:extLst>
          </p:cNvPr>
          <p:cNvSpPr>
            <a:spLocks noChangeArrowheads="1"/>
          </p:cNvSpPr>
          <p:nvPr/>
        </p:nvSpPr>
        <p:spPr bwMode="auto">
          <a:xfrm>
            <a:off x="3330575" y="2903538"/>
            <a:ext cx="2435225" cy="3810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32" name="Rounded Rectangle 131">
            <a:extLst>
              <a:ext uri="{FF2B5EF4-FFF2-40B4-BE49-F238E27FC236}">
                <a16:creationId xmlns:a16="http://schemas.microsoft.com/office/drawing/2014/main" id="{7A19B2B7-2231-844A-A450-82E8DBC63BEF}"/>
              </a:ext>
            </a:extLst>
          </p:cNvPr>
          <p:cNvSpPr>
            <a:spLocks noChangeArrowheads="1"/>
          </p:cNvSpPr>
          <p:nvPr/>
        </p:nvSpPr>
        <p:spPr bwMode="auto">
          <a:xfrm>
            <a:off x="6426200" y="4030663"/>
            <a:ext cx="2436813" cy="3810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33" name="Rounded Rectangle 132">
            <a:extLst>
              <a:ext uri="{FF2B5EF4-FFF2-40B4-BE49-F238E27FC236}">
                <a16:creationId xmlns:a16="http://schemas.microsoft.com/office/drawing/2014/main" id="{9C455B5C-0AEB-5A4D-B925-0064373EFCD4}"/>
              </a:ext>
            </a:extLst>
          </p:cNvPr>
          <p:cNvSpPr>
            <a:spLocks noChangeArrowheads="1"/>
          </p:cNvSpPr>
          <p:nvPr/>
        </p:nvSpPr>
        <p:spPr bwMode="auto">
          <a:xfrm>
            <a:off x="3863975" y="2805113"/>
            <a:ext cx="712788" cy="16065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34" name="Rounded Rectangle 133">
            <a:extLst>
              <a:ext uri="{FF2B5EF4-FFF2-40B4-BE49-F238E27FC236}">
                <a16:creationId xmlns:a16="http://schemas.microsoft.com/office/drawing/2014/main" id="{01A21D88-7989-8347-AC4B-0748B00D1089}"/>
              </a:ext>
            </a:extLst>
          </p:cNvPr>
          <p:cNvSpPr>
            <a:spLocks noChangeArrowheads="1"/>
          </p:cNvSpPr>
          <p:nvPr/>
        </p:nvSpPr>
        <p:spPr bwMode="auto">
          <a:xfrm>
            <a:off x="6972300" y="3235325"/>
            <a:ext cx="712788" cy="16065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35" name="TextBox 134">
            <a:extLst>
              <a:ext uri="{FF2B5EF4-FFF2-40B4-BE49-F238E27FC236}">
                <a16:creationId xmlns:a16="http://schemas.microsoft.com/office/drawing/2014/main" id="{493D329A-292A-214F-92CE-1E6403D4593E}"/>
              </a:ext>
            </a:extLst>
          </p:cNvPr>
          <p:cNvSpPr txBox="1">
            <a:spLocks noChangeArrowheads="1"/>
          </p:cNvSpPr>
          <p:nvPr/>
        </p:nvSpPr>
        <p:spPr bwMode="auto">
          <a:xfrm>
            <a:off x="3609975" y="2451100"/>
            <a:ext cx="22764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Same op @ same time</a:t>
            </a:r>
          </a:p>
        </p:txBody>
      </p:sp>
      <p:sp>
        <p:nvSpPr>
          <p:cNvPr id="136" name="TextBox 135">
            <a:extLst>
              <a:ext uri="{FF2B5EF4-FFF2-40B4-BE49-F238E27FC236}">
                <a16:creationId xmlns:a16="http://schemas.microsoft.com/office/drawing/2014/main" id="{170A2A0F-2F8B-614F-A9EE-16B1D7E553C6}"/>
              </a:ext>
            </a:extLst>
          </p:cNvPr>
          <p:cNvSpPr txBox="1">
            <a:spLocks noChangeArrowheads="1"/>
          </p:cNvSpPr>
          <p:nvPr/>
        </p:nvSpPr>
        <p:spPr bwMode="auto">
          <a:xfrm>
            <a:off x="3575050" y="4503738"/>
            <a:ext cx="27749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Different ops @ same space</a:t>
            </a:r>
          </a:p>
        </p:txBody>
      </p:sp>
      <p:sp>
        <p:nvSpPr>
          <p:cNvPr id="137" name="TextBox 136">
            <a:extLst>
              <a:ext uri="{FF2B5EF4-FFF2-40B4-BE49-F238E27FC236}">
                <a16:creationId xmlns:a16="http://schemas.microsoft.com/office/drawing/2014/main" id="{68DF895B-BFC9-8B49-A084-6CBC6D4B5E80}"/>
              </a:ext>
            </a:extLst>
          </p:cNvPr>
          <p:cNvSpPr txBox="1">
            <a:spLocks noChangeArrowheads="1"/>
          </p:cNvSpPr>
          <p:nvPr/>
        </p:nvSpPr>
        <p:spPr bwMode="auto">
          <a:xfrm>
            <a:off x="7018338" y="2773363"/>
            <a:ext cx="20558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Different ops @ time</a:t>
            </a:r>
          </a:p>
        </p:txBody>
      </p:sp>
      <p:sp>
        <p:nvSpPr>
          <p:cNvPr id="138" name="TextBox 137">
            <a:extLst>
              <a:ext uri="{FF2B5EF4-FFF2-40B4-BE49-F238E27FC236}">
                <a16:creationId xmlns:a16="http://schemas.microsoft.com/office/drawing/2014/main" id="{80D68CB2-9ECD-A245-8DBA-0D087194793B}"/>
              </a:ext>
            </a:extLst>
          </p:cNvPr>
          <p:cNvSpPr txBox="1">
            <a:spLocks noChangeArrowheads="1"/>
          </p:cNvSpPr>
          <p:nvPr/>
        </p:nvSpPr>
        <p:spPr bwMode="auto">
          <a:xfrm>
            <a:off x="6129338" y="5110163"/>
            <a:ext cx="18764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Same op @ space</a:t>
            </a:r>
          </a:p>
        </p:txBody>
      </p:sp>
      <p:pic>
        <p:nvPicPr>
          <p:cNvPr id="87095" name="Picture 120">
            <a:extLst>
              <a:ext uri="{FF2B5EF4-FFF2-40B4-BE49-F238E27FC236}">
                <a16:creationId xmlns:a16="http://schemas.microsoft.com/office/drawing/2014/main" id="{BFB4D056-DAF2-DF48-9869-F2C98C031AB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25800" y="1590675"/>
            <a:ext cx="580707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8516123"/>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FCE99F8-6306-4149-B109-42EAFE9EB301}"/>
              </a:ext>
            </a:extLst>
          </p:cNvPr>
          <p:cNvPicPr>
            <a:picLocks noChangeAspect="1"/>
          </p:cNvPicPr>
          <p:nvPr/>
        </p:nvPicPr>
        <p:blipFill>
          <a:blip r:embed="rId3"/>
          <a:stretch>
            <a:fillRect/>
          </a:stretch>
        </p:blipFill>
        <p:spPr>
          <a:xfrm>
            <a:off x="4557568" y="2808402"/>
            <a:ext cx="4438940" cy="2384196"/>
          </a:xfrm>
          <a:prstGeom prst="rect">
            <a:avLst/>
          </a:prstGeom>
        </p:spPr>
      </p:pic>
      <p:pic>
        <p:nvPicPr>
          <p:cNvPr id="8" name="Picture 7">
            <a:extLst>
              <a:ext uri="{FF2B5EF4-FFF2-40B4-BE49-F238E27FC236}">
                <a16:creationId xmlns:a16="http://schemas.microsoft.com/office/drawing/2014/main" id="{A57870D4-3C5E-9540-A011-DD55472166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 y="990600"/>
            <a:ext cx="4098226" cy="5410200"/>
          </a:xfrm>
          <a:prstGeom prst="rect">
            <a:avLst/>
          </a:prstGeom>
        </p:spPr>
      </p:pic>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NVIDIA A100 Core</a:t>
            </a:r>
          </a:p>
        </p:txBody>
      </p:sp>
      <p:sp>
        <p:nvSpPr>
          <p:cNvPr id="9" name="Content Placeholder 2">
            <a:extLst>
              <a:ext uri="{FF2B5EF4-FFF2-40B4-BE49-F238E27FC236}">
                <a16:creationId xmlns:a16="http://schemas.microsoft.com/office/drawing/2014/main" id="{1CD52290-91EC-594F-A398-DAC65BC81868}"/>
              </a:ext>
            </a:extLst>
          </p:cNvPr>
          <p:cNvSpPr>
            <a:spLocks noGrp="1"/>
          </p:cNvSpPr>
          <p:nvPr>
            <p:ph idx="1"/>
          </p:nvPr>
        </p:nvSpPr>
        <p:spPr>
          <a:xfrm>
            <a:off x="4366945" y="1043617"/>
            <a:ext cx="4472255" cy="1066800"/>
          </a:xfrm>
        </p:spPr>
        <p:txBody>
          <a:bodyPr anchor="t"/>
          <a:lstStyle/>
          <a:p>
            <a:pPr>
              <a:buFont typeface="Wingdings" pitchFamily="2" charset="2"/>
              <a:buNone/>
            </a:pPr>
            <a:r>
              <a:rPr lang="en-US" altLang="en-US" sz="1600" dirty="0">
                <a:ea typeface="ＭＳ Ｐゴシック" panose="020B0600070205080204" pitchFamily="34" charset="-128"/>
              </a:rPr>
              <a:t>19.5 TFLOPS Single Precision</a:t>
            </a:r>
          </a:p>
          <a:p>
            <a:pPr>
              <a:buFont typeface="Wingdings" pitchFamily="2" charset="2"/>
              <a:buNone/>
            </a:pPr>
            <a:r>
              <a:rPr lang="en-US" altLang="en-US" sz="1600" dirty="0">
                <a:ea typeface="ＭＳ Ｐゴシック" panose="020B0600070205080204" pitchFamily="34" charset="-128"/>
              </a:rPr>
              <a:t>9.7 TFLOPS Double Precision</a:t>
            </a:r>
          </a:p>
          <a:p>
            <a:pPr>
              <a:buFont typeface="Wingdings" pitchFamily="2" charset="2"/>
              <a:buNone/>
            </a:pPr>
            <a:r>
              <a:rPr lang="en-US" altLang="en-US" sz="1600" dirty="0">
                <a:ea typeface="ＭＳ Ｐゴシック" panose="020B0600070205080204" pitchFamily="34" charset="-128"/>
              </a:rPr>
              <a:t>312 TFLOPS for Deep Learning (Tensor cores)</a:t>
            </a:r>
          </a:p>
        </p:txBody>
      </p:sp>
      <p:sp>
        <p:nvSpPr>
          <p:cNvPr id="4" name="Oval 3"/>
          <p:cNvSpPr/>
          <p:nvPr/>
        </p:nvSpPr>
        <p:spPr bwMode="auto">
          <a:xfrm>
            <a:off x="3505200" y="2057400"/>
            <a:ext cx="685800" cy="1295400"/>
          </a:xfrm>
          <a:prstGeom prst="ellipse">
            <a:avLst/>
          </a:prstGeom>
          <a:noFill/>
          <a:ln w="381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7" name="Straight Arrow Connector 6"/>
          <p:cNvCxnSpPr>
            <a:cxnSpLocks/>
            <a:stCxn id="4" idx="6"/>
          </p:cNvCxnSpPr>
          <p:nvPr/>
        </p:nvCxnSpPr>
        <p:spPr bwMode="auto">
          <a:xfrm>
            <a:off x="4191000" y="2705100"/>
            <a:ext cx="990600" cy="571500"/>
          </a:xfrm>
          <a:prstGeom prst="straightConnector1">
            <a:avLst/>
          </a:prstGeom>
          <a:solidFill>
            <a:srgbClr val="C0C0C0"/>
          </a:solidFill>
          <a:ln w="38100" cap="flat" cmpd="sng" algn="ctr">
            <a:solidFill>
              <a:schemeClr val="accent1"/>
            </a:solidFill>
            <a:prstDash val="solid"/>
            <a:round/>
            <a:headEnd type="none" w="med" len="med"/>
            <a:tailEnd type="triangle"/>
          </a:ln>
          <a:effectLst/>
        </p:spPr>
      </p:cxnSp>
      <p:sp>
        <p:nvSpPr>
          <p:cNvPr id="10"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1" name="TextBox 10"/>
          <p:cNvSpPr txBox="1"/>
          <p:nvPr/>
        </p:nvSpPr>
        <p:spPr>
          <a:xfrm>
            <a:off x="5759740" y="6293078"/>
            <a:ext cx="3384260" cy="215444"/>
          </a:xfrm>
          <a:prstGeom prst="rect">
            <a:avLst/>
          </a:prstGeom>
          <a:noFill/>
        </p:spPr>
        <p:txBody>
          <a:bodyPr wrap="none" rtlCol="0">
            <a:spAutoFit/>
          </a:bodyPr>
          <a:lstStyle/>
          <a:p>
            <a:r>
              <a:rPr lang="en-US" sz="800" dirty="0"/>
              <a:t>https://</a:t>
            </a:r>
            <a:r>
              <a:rPr lang="en-US" sz="800" dirty="0" err="1"/>
              <a:t>developer.nvidia.com</a:t>
            </a:r>
            <a:r>
              <a:rPr lang="en-US" sz="800" dirty="0"/>
              <a:t>/blog/</a:t>
            </a:r>
            <a:r>
              <a:rPr lang="en-US" sz="800" dirty="0" err="1"/>
              <a:t>nvidia</a:t>
            </a:r>
            <a:r>
              <a:rPr lang="en-US" sz="800" dirty="0"/>
              <a:t>-ampere-architecture-in-depth/</a:t>
            </a:r>
          </a:p>
        </p:txBody>
      </p:sp>
    </p:spTree>
    <p:extLst>
      <p:ext uri="{BB962C8B-B14F-4D97-AF65-F5344CB8AC3E}">
        <p14:creationId xmlns:p14="http://schemas.microsoft.com/office/powerpoint/2010/main" val="1677563257"/>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a:extLst>
              <a:ext uri="{FF2B5EF4-FFF2-40B4-BE49-F238E27FC236}">
                <a16:creationId xmlns:a16="http://schemas.microsoft.com/office/drawing/2014/main" id="{F1C95EDA-AC29-684C-AAF8-DED420D175EA}"/>
              </a:ext>
            </a:extLst>
          </p:cNvPr>
          <p:cNvSpPr>
            <a:spLocks noGrp="1"/>
          </p:cNvSpPr>
          <p:nvPr>
            <p:ph type="title"/>
          </p:nvPr>
        </p:nvSpPr>
        <p:spPr/>
        <p:txBody>
          <a:bodyPr/>
          <a:lstStyle/>
          <a:p>
            <a:r>
              <a:rPr lang="en-US" altLang="en-US" dirty="0">
                <a:ea typeface="ＭＳ Ｐゴシック" panose="020B0600070205080204" pitchFamily="34" charset="-128"/>
              </a:rPr>
              <a:t>Recall: Memory Banking</a:t>
            </a:r>
          </a:p>
        </p:txBody>
      </p:sp>
      <p:sp>
        <p:nvSpPr>
          <p:cNvPr id="105474" name="Content Placeholder 2">
            <a:extLst>
              <a:ext uri="{FF2B5EF4-FFF2-40B4-BE49-F238E27FC236}">
                <a16:creationId xmlns:a16="http://schemas.microsoft.com/office/drawing/2014/main" id="{CCE68789-72F4-6644-AE87-2CD36825EFB9}"/>
              </a:ext>
            </a:extLst>
          </p:cNvPr>
          <p:cNvSpPr>
            <a:spLocks noGrp="1"/>
          </p:cNvSpPr>
          <p:nvPr>
            <p:ph idx="1"/>
          </p:nvPr>
        </p:nvSpPr>
        <p:spPr>
          <a:xfrm>
            <a:off x="228600" y="914400"/>
            <a:ext cx="8915400" cy="5276850"/>
          </a:xfrm>
        </p:spPr>
        <p:txBody>
          <a:bodyPr/>
          <a:lstStyle/>
          <a:p>
            <a:r>
              <a:rPr lang="en-US" altLang="en-US" sz="2200" dirty="0">
                <a:ea typeface="ＭＳ Ｐゴシック" panose="020B0600070205080204" pitchFamily="34" charset="-128"/>
              </a:rPr>
              <a:t>Memory is divided into </a:t>
            </a:r>
            <a:r>
              <a:rPr lang="en-US" altLang="en-US" sz="2200" dirty="0">
                <a:solidFill>
                  <a:srgbClr val="FF0000"/>
                </a:solidFill>
                <a:ea typeface="ＭＳ Ｐゴシック" panose="020B0600070205080204" pitchFamily="34" charset="-128"/>
              </a:rPr>
              <a:t>banks</a:t>
            </a:r>
            <a:r>
              <a:rPr lang="en-US" altLang="en-US" sz="2200" dirty="0">
                <a:ea typeface="ＭＳ Ｐゴシック" panose="020B0600070205080204" pitchFamily="34" charset="-128"/>
              </a:rPr>
              <a:t> that can be accessed independently; banks share address and data buses (to minimize pin cost)</a:t>
            </a:r>
          </a:p>
          <a:p>
            <a:r>
              <a:rPr lang="en-US" altLang="en-US" sz="2200" dirty="0">
                <a:ea typeface="ＭＳ Ｐゴシック" panose="020B0600070205080204" pitchFamily="34" charset="-128"/>
              </a:rPr>
              <a:t>Can start and complete one bank access per cycle</a:t>
            </a:r>
          </a:p>
          <a:p>
            <a:r>
              <a:rPr lang="en-US" altLang="en-US" sz="2200" dirty="0">
                <a:solidFill>
                  <a:srgbClr val="0000FF"/>
                </a:solidFill>
                <a:ea typeface="ＭＳ Ｐゴシック" panose="020B0600070205080204" pitchFamily="34" charset="-128"/>
              </a:rPr>
              <a:t>Can sustain N concurrent accesses if all N go to different banks</a:t>
            </a:r>
          </a:p>
          <a:p>
            <a:endParaRPr lang="en-US" altLang="en-US" dirty="0">
              <a:ea typeface="ＭＳ Ｐゴシック" panose="020B0600070205080204" pitchFamily="34" charset="-128"/>
            </a:endParaRPr>
          </a:p>
        </p:txBody>
      </p:sp>
      <p:sp>
        <p:nvSpPr>
          <p:cNvPr id="54275" name="Slide Number Placeholder 3">
            <a:extLst>
              <a:ext uri="{FF2B5EF4-FFF2-40B4-BE49-F238E27FC236}">
                <a16:creationId xmlns:a16="http://schemas.microsoft.com/office/drawing/2014/main" id="{5C1472BE-C87F-FF47-B007-6FBF524EC0E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1EFEF7E6-4500-3848-958D-931E690D888C}" type="slidenum">
              <a:rPr lang="en-US" altLang="en-US" sz="1600">
                <a:solidFill>
                  <a:srgbClr val="000000"/>
                </a:solidFill>
                <a:latin typeface="Garamond" panose="02020404030301010803" pitchFamily="18" charset="0"/>
              </a:rPr>
              <a:pPr eaLnBrk="1" hangingPunct="1"/>
              <a:t>43</a:t>
            </a:fld>
            <a:endParaRPr lang="en-US" altLang="en-US" sz="1600">
              <a:solidFill>
                <a:srgbClr val="000000"/>
              </a:solidFill>
              <a:latin typeface="Garamond" panose="02020404030301010803" pitchFamily="18" charset="0"/>
            </a:endParaRPr>
          </a:p>
        </p:txBody>
      </p:sp>
      <p:sp>
        <p:nvSpPr>
          <p:cNvPr id="54276" name="Rectangle 3">
            <a:extLst>
              <a:ext uri="{FF2B5EF4-FFF2-40B4-BE49-F238E27FC236}">
                <a16:creationId xmlns:a16="http://schemas.microsoft.com/office/drawing/2014/main" id="{EA5B4C1E-57EA-0F4D-A60E-027079698E12}"/>
              </a:ext>
            </a:extLst>
          </p:cNvPr>
          <p:cNvSpPr>
            <a:spLocks noChangeArrowheads="1"/>
          </p:cNvSpPr>
          <p:nvPr/>
        </p:nvSpPr>
        <p:spPr bwMode="auto">
          <a:xfrm>
            <a:off x="615950" y="2517775"/>
            <a:ext cx="1206500" cy="1054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Bank</a:t>
            </a:r>
          </a:p>
          <a:p>
            <a:pPr eaLnBrk="1" hangingPunct="1"/>
            <a:r>
              <a:rPr lang="en-US" altLang="en-US" sz="1800">
                <a:solidFill>
                  <a:srgbClr val="000000"/>
                </a:solidFill>
                <a:latin typeface="Times New Roman" panose="02020603050405020304" pitchFamily="18" charset="0"/>
              </a:rPr>
              <a:t>0</a:t>
            </a:r>
          </a:p>
        </p:txBody>
      </p:sp>
      <p:sp>
        <p:nvSpPr>
          <p:cNvPr id="54277" name="Rectangle 4">
            <a:extLst>
              <a:ext uri="{FF2B5EF4-FFF2-40B4-BE49-F238E27FC236}">
                <a16:creationId xmlns:a16="http://schemas.microsoft.com/office/drawing/2014/main" id="{448A0A1F-2EFF-9F42-8D07-E69C1976AED9}"/>
              </a:ext>
            </a:extLst>
          </p:cNvPr>
          <p:cNvSpPr>
            <a:spLocks noChangeArrowheads="1"/>
          </p:cNvSpPr>
          <p:nvPr/>
        </p:nvSpPr>
        <p:spPr bwMode="auto">
          <a:xfrm>
            <a:off x="1911350" y="2517775"/>
            <a:ext cx="1206500" cy="1054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Bank</a:t>
            </a:r>
          </a:p>
          <a:p>
            <a:pPr eaLnBrk="1" hangingPunct="1"/>
            <a:r>
              <a:rPr lang="en-US" altLang="en-US" sz="1800">
                <a:solidFill>
                  <a:srgbClr val="000000"/>
                </a:solidFill>
                <a:latin typeface="Times New Roman" panose="02020603050405020304" pitchFamily="18" charset="0"/>
              </a:rPr>
              <a:t>1</a:t>
            </a:r>
          </a:p>
        </p:txBody>
      </p:sp>
      <p:sp>
        <p:nvSpPr>
          <p:cNvPr id="54278" name="Line 5">
            <a:extLst>
              <a:ext uri="{FF2B5EF4-FFF2-40B4-BE49-F238E27FC236}">
                <a16:creationId xmlns:a16="http://schemas.microsoft.com/office/drawing/2014/main" id="{BD61D7F9-0F63-B24D-859D-79841BE42CEC}"/>
              </a:ext>
            </a:extLst>
          </p:cNvPr>
          <p:cNvSpPr>
            <a:spLocks noChangeShapeType="1"/>
          </p:cNvSpPr>
          <p:nvPr/>
        </p:nvSpPr>
        <p:spPr bwMode="auto">
          <a:xfrm>
            <a:off x="4510088" y="2968625"/>
            <a:ext cx="2438400" cy="0"/>
          </a:xfrm>
          <a:prstGeom prst="line">
            <a:avLst/>
          </a:prstGeom>
          <a:noFill/>
          <a:ln w="5080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54279" name="Rectangle 6">
            <a:extLst>
              <a:ext uri="{FF2B5EF4-FFF2-40B4-BE49-F238E27FC236}">
                <a16:creationId xmlns:a16="http://schemas.microsoft.com/office/drawing/2014/main" id="{E2C98B11-6C9D-9B4D-827A-541A7C464F0B}"/>
              </a:ext>
            </a:extLst>
          </p:cNvPr>
          <p:cNvSpPr>
            <a:spLocks noChangeArrowheads="1"/>
          </p:cNvSpPr>
          <p:nvPr/>
        </p:nvSpPr>
        <p:spPr bwMode="auto">
          <a:xfrm>
            <a:off x="615950" y="3889375"/>
            <a:ext cx="5207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MDR</a:t>
            </a:r>
          </a:p>
        </p:txBody>
      </p:sp>
      <p:sp>
        <p:nvSpPr>
          <p:cNvPr id="54280" name="Rectangle 7">
            <a:extLst>
              <a:ext uri="{FF2B5EF4-FFF2-40B4-BE49-F238E27FC236}">
                <a16:creationId xmlns:a16="http://schemas.microsoft.com/office/drawing/2014/main" id="{DB0EF05D-5698-264A-B24D-3466556EE82E}"/>
              </a:ext>
            </a:extLst>
          </p:cNvPr>
          <p:cNvSpPr>
            <a:spLocks noChangeArrowheads="1"/>
          </p:cNvSpPr>
          <p:nvPr/>
        </p:nvSpPr>
        <p:spPr bwMode="auto">
          <a:xfrm>
            <a:off x="1225550" y="3889375"/>
            <a:ext cx="5969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MAR</a:t>
            </a:r>
          </a:p>
        </p:txBody>
      </p:sp>
      <p:sp>
        <p:nvSpPr>
          <p:cNvPr id="54281" name="Rectangle 8">
            <a:extLst>
              <a:ext uri="{FF2B5EF4-FFF2-40B4-BE49-F238E27FC236}">
                <a16:creationId xmlns:a16="http://schemas.microsoft.com/office/drawing/2014/main" id="{59F9BDA1-1EDA-2D4E-A219-B3A106E272E5}"/>
              </a:ext>
            </a:extLst>
          </p:cNvPr>
          <p:cNvSpPr>
            <a:spLocks noChangeArrowheads="1"/>
          </p:cNvSpPr>
          <p:nvPr/>
        </p:nvSpPr>
        <p:spPr bwMode="auto">
          <a:xfrm>
            <a:off x="3206750" y="2517775"/>
            <a:ext cx="1206500" cy="1054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Bank</a:t>
            </a:r>
          </a:p>
          <a:p>
            <a:pPr eaLnBrk="1" hangingPunct="1"/>
            <a:r>
              <a:rPr lang="en-US" altLang="en-US" sz="1800">
                <a:solidFill>
                  <a:srgbClr val="000000"/>
                </a:solidFill>
                <a:latin typeface="Times New Roman" panose="02020603050405020304" pitchFamily="18" charset="0"/>
              </a:rPr>
              <a:t>2</a:t>
            </a:r>
          </a:p>
        </p:txBody>
      </p:sp>
      <p:sp>
        <p:nvSpPr>
          <p:cNvPr id="54282" name="Rectangle 9">
            <a:extLst>
              <a:ext uri="{FF2B5EF4-FFF2-40B4-BE49-F238E27FC236}">
                <a16:creationId xmlns:a16="http://schemas.microsoft.com/office/drawing/2014/main" id="{A989BFE3-6438-B541-85E7-EC63985A7C9E}"/>
              </a:ext>
            </a:extLst>
          </p:cNvPr>
          <p:cNvSpPr>
            <a:spLocks noChangeArrowheads="1"/>
          </p:cNvSpPr>
          <p:nvPr/>
        </p:nvSpPr>
        <p:spPr bwMode="auto">
          <a:xfrm>
            <a:off x="7016750" y="2517775"/>
            <a:ext cx="1206500" cy="10541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Bank</a:t>
            </a:r>
          </a:p>
          <a:p>
            <a:pPr eaLnBrk="1" hangingPunct="1"/>
            <a:r>
              <a:rPr lang="en-US" altLang="en-US" sz="1800">
                <a:solidFill>
                  <a:srgbClr val="000000"/>
                </a:solidFill>
                <a:latin typeface="Times New Roman" panose="02020603050405020304" pitchFamily="18" charset="0"/>
              </a:rPr>
              <a:t>15</a:t>
            </a:r>
          </a:p>
        </p:txBody>
      </p:sp>
      <p:sp>
        <p:nvSpPr>
          <p:cNvPr id="54283" name="Rectangle 10">
            <a:extLst>
              <a:ext uri="{FF2B5EF4-FFF2-40B4-BE49-F238E27FC236}">
                <a16:creationId xmlns:a16="http://schemas.microsoft.com/office/drawing/2014/main" id="{2F51D739-BA24-A44B-A1AA-159123C78D64}"/>
              </a:ext>
            </a:extLst>
          </p:cNvPr>
          <p:cNvSpPr>
            <a:spLocks noChangeArrowheads="1"/>
          </p:cNvSpPr>
          <p:nvPr/>
        </p:nvSpPr>
        <p:spPr bwMode="auto">
          <a:xfrm>
            <a:off x="1911350" y="3889375"/>
            <a:ext cx="5207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MDR</a:t>
            </a:r>
          </a:p>
        </p:txBody>
      </p:sp>
      <p:sp>
        <p:nvSpPr>
          <p:cNvPr id="54284" name="Rectangle 11">
            <a:extLst>
              <a:ext uri="{FF2B5EF4-FFF2-40B4-BE49-F238E27FC236}">
                <a16:creationId xmlns:a16="http://schemas.microsoft.com/office/drawing/2014/main" id="{B8D16750-FE16-A047-8FE7-BC78BC6C688D}"/>
              </a:ext>
            </a:extLst>
          </p:cNvPr>
          <p:cNvSpPr>
            <a:spLocks noChangeArrowheads="1"/>
          </p:cNvSpPr>
          <p:nvPr/>
        </p:nvSpPr>
        <p:spPr bwMode="auto">
          <a:xfrm>
            <a:off x="2520950" y="3889375"/>
            <a:ext cx="5969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MAR</a:t>
            </a:r>
          </a:p>
        </p:txBody>
      </p:sp>
      <p:sp>
        <p:nvSpPr>
          <p:cNvPr id="54285" name="Rectangle 12">
            <a:extLst>
              <a:ext uri="{FF2B5EF4-FFF2-40B4-BE49-F238E27FC236}">
                <a16:creationId xmlns:a16="http://schemas.microsoft.com/office/drawing/2014/main" id="{F6001E57-1C5B-EE48-B091-B5EF568C93E4}"/>
              </a:ext>
            </a:extLst>
          </p:cNvPr>
          <p:cNvSpPr>
            <a:spLocks noChangeArrowheads="1"/>
          </p:cNvSpPr>
          <p:nvPr/>
        </p:nvSpPr>
        <p:spPr bwMode="auto">
          <a:xfrm>
            <a:off x="3206750" y="3889375"/>
            <a:ext cx="5207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MDR</a:t>
            </a:r>
          </a:p>
        </p:txBody>
      </p:sp>
      <p:sp>
        <p:nvSpPr>
          <p:cNvPr id="54286" name="Rectangle 13">
            <a:extLst>
              <a:ext uri="{FF2B5EF4-FFF2-40B4-BE49-F238E27FC236}">
                <a16:creationId xmlns:a16="http://schemas.microsoft.com/office/drawing/2014/main" id="{8074A4A8-C0D2-CA43-9F8D-C9226F400A80}"/>
              </a:ext>
            </a:extLst>
          </p:cNvPr>
          <p:cNvSpPr>
            <a:spLocks noChangeArrowheads="1"/>
          </p:cNvSpPr>
          <p:nvPr/>
        </p:nvSpPr>
        <p:spPr bwMode="auto">
          <a:xfrm>
            <a:off x="3816350" y="3889375"/>
            <a:ext cx="5969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MAR</a:t>
            </a:r>
          </a:p>
        </p:txBody>
      </p:sp>
      <p:sp>
        <p:nvSpPr>
          <p:cNvPr id="54287" name="Rectangle 14">
            <a:extLst>
              <a:ext uri="{FF2B5EF4-FFF2-40B4-BE49-F238E27FC236}">
                <a16:creationId xmlns:a16="http://schemas.microsoft.com/office/drawing/2014/main" id="{A2291E25-DB01-544B-AB72-AB257E81A6BD}"/>
              </a:ext>
            </a:extLst>
          </p:cNvPr>
          <p:cNvSpPr>
            <a:spLocks noChangeArrowheads="1"/>
          </p:cNvSpPr>
          <p:nvPr/>
        </p:nvSpPr>
        <p:spPr bwMode="auto">
          <a:xfrm>
            <a:off x="7016750" y="3889375"/>
            <a:ext cx="5207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MDR</a:t>
            </a:r>
          </a:p>
        </p:txBody>
      </p:sp>
      <p:sp>
        <p:nvSpPr>
          <p:cNvPr id="54288" name="Rectangle 15">
            <a:extLst>
              <a:ext uri="{FF2B5EF4-FFF2-40B4-BE49-F238E27FC236}">
                <a16:creationId xmlns:a16="http://schemas.microsoft.com/office/drawing/2014/main" id="{45442F64-7C70-9846-BA73-7C1B6A1120D3}"/>
              </a:ext>
            </a:extLst>
          </p:cNvPr>
          <p:cNvSpPr>
            <a:spLocks noChangeArrowheads="1"/>
          </p:cNvSpPr>
          <p:nvPr/>
        </p:nvSpPr>
        <p:spPr bwMode="auto">
          <a:xfrm>
            <a:off x="7626350" y="3889375"/>
            <a:ext cx="5969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488" tIns="44450" rIns="90488" bIns="4445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a:solidFill>
                  <a:srgbClr val="000000"/>
                </a:solidFill>
                <a:latin typeface="Times New Roman" panose="02020603050405020304" pitchFamily="18" charset="0"/>
              </a:rPr>
              <a:t>MAR</a:t>
            </a:r>
          </a:p>
        </p:txBody>
      </p:sp>
      <p:sp>
        <p:nvSpPr>
          <p:cNvPr id="54289" name="Line 16">
            <a:extLst>
              <a:ext uri="{FF2B5EF4-FFF2-40B4-BE49-F238E27FC236}">
                <a16:creationId xmlns:a16="http://schemas.microsoft.com/office/drawing/2014/main" id="{4F8DBEBB-10EF-7447-A57D-948581E8CD41}"/>
              </a:ext>
            </a:extLst>
          </p:cNvPr>
          <p:cNvSpPr>
            <a:spLocks noChangeShapeType="1"/>
          </p:cNvSpPr>
          <p:nvPr/>
        </p:nvSpPr>
        <p:spPr bwMode="auto">
          <a:xfrm>
            <a:off x="609600" y="5026025"/>
            <a:ext cx="7620000" cy="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290" name="Line 17">
            <a:extLst>
              <a:ext uri="{FF2B5EF4-FFF2-40B4-BE49-F238E27FC236}">
                <a16:creationId xmlns:a16="http://schemas.microsoft.com/office/drawing/2014/main" id="{06F09169-C194-1049-A11F-12B2170936D1}"/>
              </a:ext>
            </a:extLst>
          </p:cNvPr>
          <p:cNvSpPr>
            <a:spLocks noChangeShapeType="1"/>
          </p:cNvSpPr>
          <p:nvPr/>
        </p:nvSpPr>
        <p:spPr bwMode="auto">
          <a:xfrm>
            <a:off x="914400" y="4264025"/>
            <a:ext cx="0" cy="762000"/>
          </a:xfrm>
          <a:prstGeom prst="line">
            <a:avLst/>
          </a:prstGeom>
          <a:noFill/>
          <a:ln w="508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91" name="Line 18">
            <a:extLst>
              <a:ext uri="{FF2B5EF4-FFF2-40B4-BE49-F238E27FC236}">
                <a16:creationId xmlns:a16="http://schemas.microsoft.com/office/drawing/2014/main" id="{A8328D02-9B14-3044-9491-D0DE0465FB5D}"/>
              </a:ext>
            </a:extLst>
          </p:cNvPr>
          <p:cNvSpPr>
            <a:spLocks noChangeShapeType="1"/>
          </p:cNvSpPr>
          <p:nvPr/>
        </p:nvSpPr>
        <p:spPr bwMode="auto">
          <a:xfrm>
            <a:off x="2209800" y="4264025"/>
            <a:ext cx="0" cy="762000"/>
          </a:xfrm>
          <a:prstGeom prst="line">
            <a:avLst/>
          </a:prstGeom>
          <a:noFill/>
          <a:ln w="508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92" name="Line 19">
            <a:extLst>
              <a:ext uri="{FF2B5EF4-FFF2-40B4-BE49-F238E27FC236}">
                <a16:creationId xmlns:a16="http://schemas.microsoft.com/office/drawing/2014/main" id="{9AFFFCB9-43C7-4449-BCAD-C0B0E5A1B9A2}"/>
              </a:ext>
            </a:extLst>
          </p:cNvPr>
          <p:cNvSpPr>
            <a:spLocks noChangeShapeType="1"/>
          </p:cNvSpPr>
          <p:nvPr/>
        </p:nvSpPr>
        <p:spPr bwMode="auto">
          <a:xfrm>
            <a:off x="3505200" y="4264025"/>
            <a:ext cx="0" cy="762000"/>
          </a:xfrm>
          <a:prstGeom prst="line">
            <a:avLst/>
          </a:prstGeom>
          <a:noFill/>
          <a:ln w="508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93" name="Line 20">
            <a:extLst>
              <a:ext uri="{FF2B5EF4-FFF2-40B4-BE49-F238E27FC236}">
                <a16:creationId xmlns:a16="http://schemas.microsoft.com/office/drawing/2014/main" id="{153A4A4D-D1C0-1142-A5B5-D04F0EE4BC08}"/>
              </a:ext>
            </a:extLst>
          </p:cNvPr>
          <p:cNvSpPr>
            <a:spLocks noChangeShapeType="1"/>
          </p:cNvSpPr>
          <p:nvPr/>
        </p:nvSpPr>
        <p:spPr bwMode="auto">
          <a:xfrm>
            <a:off x="7315200" y="4264025"/>
            <a:ext cx="0" cy="762000"/>
          </a:xfrm>
          <a:prstGeom prst="line">
            <a:avLst/>
          </a:prstGeom>
          <a:noFill/>
          <a:ln w="508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94" name="Line 21">
            <a:extLst>
              <a:ext uri="{FF2B5EF4-FFF2-40B4-BE49-F238E27FC236}">
                <a16:creationId xmlns:a16="http://schemas.microsoft.com/office/drawing/2014/main" id="{95478346-D92B-5446-B018-51FAB73AC307}"/>
              </a:ext>
            </a:extLst>
          </p:cNvPr>
          <p:cNvSpPr>
            <a:spLocks noChangeShapeType="1"/>
          </p:cNvSpPr>
          <p:nvPr/>
        </p:nvSpPr>
        <p:spPr bwMode="auto">
          <a:xfrm>
            <a:off x="1524000" y="4264025"/>
            <a:ext cx="0" cy="10668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4295" name="Line 22">
            <a:extLst>
              <a:ext uri="{FF2B5EF4-FFF2-40B4-BE49-F238E27FC236}">
                <a16:creationId xmlns:a16="http://schemas.microsoft.com/office/drawing/2014/main" id="{9A4774FB-B46E-3D43-9091-CAFF0A1A46E4}"/>
              </a:ext>
            </a:extLst>
          </p:cNvPr>
          <p:cNvSpPr>
            <a:spLocks noChangeShapeType="1"/>
          </p:cNvSpPr>
          <p:nvPr/>
        </p:nvSpPr>
        <p:spPr bwMode="auto">
          <a:xfrm>
            <a:off x="2819400" y="4264025"/>
            <a:ext cx="0" cy="10668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4296" name="Line 23">
            <a:extLst>
              <a:ext uri="{FF2B5EF4-FFF2-40B4-BE49-F238E27FC236}">
                <a16:creationId xmlns:a16="http://schemas.microsoft.com/office/drawing/2014/main" id="{E79D1997-AE6E-7A45-8630-4F1AB7614EBA}"/>
              </a:ext>
            </a:extLst>
          </p:cNvPr>
          <p:cNvSpPr>
            <a:spLocks noChangeShapeType="1"/>
          </p:cNvSpPr>
          <p:nvPr/>
        </p:nvSpPr>
        <p:spPr bwMode="auto">
          <a:xfrm>
            <a:off x="4114800" y="4264025"/>
            <a:ext cx="0" cy="10668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4297" name="Line 24">
            <a:extLst>
              <a:ext uri="{FF2B5EF4-FFF2-40B4-BE49-F238E27FC236}">
                <a16:creationId xmlns:a16="http://schemas.microsoft.com/office/drawing/2014/main" id="{465D575C-0528-1045-8946-8DAE8BC35DC7}"/>
              </a:ext>
            </a:extLst>
          </p:cNvPr>
          <p:cNvSpPr>
            <a:spLocks noChangeShapeType="1"/>
          </p:cNvSpPr>
          <p:nvPr/>
        </p:nvSpPr>
        <p:spPr bwMode="auto">
          <a:xfrm>
            <a:off x="7924800" y="4264025"/>
            <a:ext cx="0" cy="10668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4298" name="Line 25">
            <a:extLst>
              <a:ext uri="{FF2B5EF4-FFF2-40B4-BE49-F238E27FC236}">
                <a16:creationId xmlns:a16="http://schemas.microsoft.com/office/drawing/2014/main" id="{5C43A610-4E5B-C64C-A7FD-E2A489CA01D4}"/>
              </a:ext>
            </a:extLst>
          </p:cNvPr>
          <p:cNvSpPr>
            <a:spLocks noChangeShapeType="1"/>
          </p:cNvSpPr>
          <p:nvPr/>
        </p:nvSpPr>
        <p:spPr bwMode="auto">
          <a:xfrm>
            <a:off x="609600" y="5330825"/>
            <a:ext cx="76200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299" name="Rectangle 26">
            <a:extLst>
              <a:ext uri="{FF2B5EF4-FFF2-40B4-BE49-F238E27FC236}">
                <a16:creationId xmlns:a16="http://schemas.microsoft.com/office/drawing/2014/main" id="{D1FA260F-948B-1446-A522-AC5C197323E5}"/>
              </a:ext>
            </a:extLst>
          </p:cNvPr>
          <p:cNvSpPr>
            <a:spLocks noChangeArrowheads="1"/>
          </p:cNvSpPr>
          <p:nvPr/>
        </p:nvSpPr>
        <p:spPr bwMode="auto">
          <a:xfrm>
            <a:off x="4937125" y="4545013"/>
            <a:ext cx="990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Data bus</a:t>
            </a:r>
          </a:p>
        </p:txBody>
      </p:sp>
      <p:sp>
        <p:nvSpPr>
          <p:cNvPr id="54300" name="Rectangle 27">
            <a:extLst>
              <a:ext uri="{FF2B5EF4-FFF2-40B4-BE49-F238E27FC236}">
                <a16:creationId xmlns:a16="http://schemas.microsoft.com/office/drawing/2014/main" id="{AF1B6F9A-6457-C946-B693-FB642FBD5932}"/>
              </a:ext>
            </a:extLst>
          </p:cNvPr>
          <p:cNvSpPr>
            <a:spLocks noChangeArrowheads="1"/>
          </p:cNvSpPr>
          <p:nvPr/>
        </p:nvSpPr>
        <p:spPr bwMode="auto">
          <a:xfrm>
            <a:off x="4937125" y="5383213"/>
            <a:ext cx="13081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Address bus</a:t>
            </a:r>
          </a:p>
        </p:txBody>
      </p:sp>
      <p:sp>
        <p:nvSpPr>
          <p:cNvPr id="54301" name="Rectangle 28">
            <a:extLst>
              <a:ext uri="{FF2B5EF4-FFF2-40B4-BE49-F238E27FC236}">
                <a16:creationId xmlns:a16="http://schemas.microsoft.com/office/drawing/2014/main" id="{B38949CD-F7C5-8741-8D1C-2C506EDD8B96}"/>
              </a:ext>
            </a:extLst>
          </p:cNvPr>
          <p:cNvSpPr>
            <a:spLocks noChangeArrowheads="1"/>
          </p:cNvSpPr>
          <p:nvPr/>
        </p:nvSpPr>
        <p:spPr bwMode="auto">
          <a:xfrm>
            <a:off x="2597150" y="6099175"/>
            <a:ext cx="15113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54302" name="Rectangle 29">
            <a:extLst>
              <a:ext uri="{FF2B5EF4-FFF2-40B4-BE49-F238E27FC236}">
                <a16:creationId xmlns:a16="http://schemas.microsoft.com/office/drawing/2014/main" id="{2C2D3C1F-FEC1-5B41-B3DA-84C80B78F417}"/>
              </a:ext>
            </a:extLst>
          </p:cNvPr>
          <p:cNvSpPr>
            <a:spLocks noChangeArrowheads="1"/>
          </p:cNvSpPr>
          <p:nvPr/>
        </p:nvSpPr>
        <p:spPr bwMode="auto">
          <a:xfrm>
            <a:off x="4425950" y="6099175"/>
            <a:ext cx="1511300" cy="3683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54303" name="Line 30">
            <a:extLst>
              <a:ext uri="{FF2B5EF4-FFF2-40B4-BE49-F238E27FC236}">
                <a16:creationId xmlns:a16="http://schemas.microsoft.com/office/drawing/2014/main" id="{E7706DB3-03E9-0141-9B88-90D548F67BDC}"/>
              </a:ext>
            </a:extLst>
          </p:cNvPr>
          <p:cNvSpPr>
            <a:spLocks noChangeShapeType="1"/>
          </p:cNvSpPr>
          <p:nvPr/>
        </p:nvSpPr>
        <p:spPr bwMode="auto">
          <a:xfrm>
            <a:off x="3352800" y="5026025"/>
            <a:ext cx="0" cy="1066800"/>
          </a:xfrm>
          <a:prstGeom prst="line">
            <a:avLst/>
          </a:prstGeom>
          <a:noFill/>
          <a:ln w="508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304" name="Line 31">
            <a:extLst>
              <a:ext uri="{FF2B5EF4-FFF2-40B4-BE49-F238E27FC236}">
                <a16:creationId xmlns:a16="http://schemas.microsoft.com/office/drawing/2014/main" id="{95228A3E-778C-D844-92DD-88A22244FE6D}"/>
              </a:ext>
            </a:extLst>
          </p:cNvPr>
          <p:cNvSpPr>
            <a:spLocks noChangeShapeType="1"/>
          </p:cNvSpPr>
          <p:nvPr/>
        </p:nvSpPr>
        <p:spPr bwMode="auto">
          <a:xfrm>
            <a:off x="4800600" y="5330825"/>
            <a:ext cx="0" cy="762000"/>
          </a:xfrm>
          <a:prstGeom prst="line">
            <a:avLst/>
          </a:prstGeom>
          <a:noFill/>
          <a:ln w="1270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54305" name="Rectangle 33">
            <a:extLst>
              <a:ext uri="{FF2B5EF4-FFF2-40B4-BE49-F238E27FC236}">
                <a16:creationId xmlns:a16="http://schemas.microsoft.com/office/drawing/2014/main" id="{4332B199-8F82-BD49-8486-5D1BC13B4179}"/>
              </a:ext>
            </a:extLst>
          </p:cNvPr>
          <p:cNvSpPr>
            <a:spLocks noChangeArrowheads="1"/>
          </p:cNvSpPr>
          <p:nvPr/>
        </p:nvSpPr>
        <p:spPr bwMode="auto">
          <a:xfrm>
            <a:off x="6537325" y="6145213"/>
            <a:ext cx="628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latin typeface="Times New Roman" panose="02020603050405020304" pitchFamily="18" charset="0"/>
              </a:rPr>
              <a:t>CPU</a:t>
            </a:r>
          </a:p>
        </p:txBody>
      </p:sp>
      <p:sp>
        <p:nvSpPr>
          <p:cNvPr id="54306" name="TextBox 34">
            <a:extLst>
              <a:ext uri="{FF2B5EF4-FFF2-40B4-BE49-F238E27FC236}">
                <a16:creationId xmlns:a16="http://schemas.microsoft.com/office/drawing/2014/main" id="{19A15042-C5DD-5845-8643-A99DD4F534EA}"/>
              </a:ext>
            </a:extLst>
          </p:cNvPr>
          <p:cNvSpPr txBox="1">
            <a:spLocks noChangeArrowheads="1"/>
          </p:cNvSpPr>
          <p:nvPr/>
        </p:nvSpPr>
        <p:spPr bwMode="auto">
          <a:xfrm>
            <a:off x="152400" y="6535738"/>
            <a:ext cx="17176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rgbClr val="000000"/>
                </a:solidFill>
              </a:rPr>
              <a:t>Picture credit: Derek Chiou</a:t>
            </a:r>
          </a:p>
        </p:txBody>
      </p:sp>
    </p:spTree>
    <p:extLst>
      <p:ext uri="{BB962C8B-B14F-4D97-AF65-F5344CB8AC3E}">
        <p14:creationId xmlns:p14="http://schemas.microsoft.com/office/powerpoint/2010/main" val="1853084067"/>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a:extLst>
              <a:ext uri="{FF2B5EF4-FFF2-40B4-BE49-F238E27FC236}">
                <a16:creationId xmlns:a16="http://schemas.microsoft.com/office/drawing/2014/main" id="{4EE5B2AA-FF9B-DB4E-97CC-0C4C71C6AE2A}"/>
              </a:ext>
            </a:extLst>
          </p:cNvPr>
          <p:cNvSpPr>
            <a:spLocks noGrp="1"/>
          </p:cNvSpPr>
          <p:nvPr>
            <p:ph type="title"/>
          </p:nvPr>
        </p:nvSpPr>
        <p:spPr/>
        <p:txBody>
          <a:bodyPr/>
          <a:lstStyle/>
          <a:p>
            <a:r>
              <a:rPr lang="en-US" altLang="en-US">
                <a:ea typeface="ＭＳ Ｐゴシック" panose="020B0600070205080204" pitchFamily="34" charset="-128"/>
              </a:rPr>
              <a:t>GPUs are SIMD Engines Underneath</a:t>
            </a:r>
          </a:p>
        </p:txBody>
      </p:sp>
      <p:sp>
        <p:nvSpPr>
          <p:cNvPr id="3" name="Content Placeholder 2">
            <a:extLst>
              <a:ext uri="{FF2B5EF4-FFF2-40B4-BE49-F238E27FC236}">
                <a16:creationId xmlns:a16="http://schemas.microsoft.com/office/drawing/2014/main" id="{66925FF1-1AA1-FD41-844F-947ABC7D4E7F}"/>
              </a:ext>
            </a:extLst>
          </p:cNvPr>
          <p:cNvSpPr>
            <a:spLocks noGrp="1"/>
          </p:cNvSpPr>
          <p:nvPr>
            <p:ph idx="1"/>
          </p:nvPr>
        </p:nvSpPr>
        <p:spPr>
          <a:xfrm>
            <a:off x="228600" y="996950"/>
            <a:ext cx="8610600" cy="5194300"/>
          </a:xfrm>
        </p:spPr>
        <p:txBody>
          <a:bodyPr/>
          <a:lstStyle/>
          <a:p>
            <a:r>
              <a:rPr lang="en-US" altLang="en-US" dirty="0">
                <a:ea typeface="ＭＳ Ｐゴシック" panose="020B0600070205080204" pitchFamily="34" charset="-128"/>
              </a:rPr>
              <a:t>The </a:t>
            </a:r>
            <a:r>
              <a:rPr lang="en-US" altLang="en-US" dirty="0">
                <a:solidFill>
                  <a:srgbClr val="0432FF"/>
                </a:solidFill>
                <a:ea typeface="ＭＳ Ｐゴシック" panose="020B0600070205080204" pitchFamily="34" charset="-128"/>
              </a:rPr>
              <a:t>instruction pipeline operates like a SIMD pipeline </a:t>
            </a:r>
            <a:r>
              <a:rPr lang="en-US" altLang="en-US" dirty="0">
                <a:ea typeface="ＭＳ Ｐゴシック" panose="020B0600070205080204" pitchFamily="34" charset="-128"/>
              </a:rPr>
              <a:t>(e.g., an array processor)</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However, the </a:t>
            </a:r>
            <a:r>
              <a:rPr lang="en-US" altLang="en-US" dirty="0">
                <a:solidFill>
                  <a:srgbClr val="00B050"/>
                </a:solidFill>
                <a:ea typeface="ＭＳ Ｐゴシック" panose="020B0600070205080204" pitchFamily="34" charset="-128"/>
              </a:rPr>
              <a:t>programming is done using threads</a:t>
            </a:r>
            <a:r>
              <a:rPr lang="en-US" altLang="en-US" dirty="0">
                <a:ea typeface="ＭＳ Ｐゴシック" panose="020B0600070205080204" pitchFamily="34" charset="-128"/>
              </a:rPr>
              <a:t>, NOT SIMD instructions</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To understand this, let’s go back to our parallelizable code example</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But, before that, let’s distinguish between </a:t>
            </a:r>
          </a:p>
          <a:p>
            <a:pPr lvl="1"/>
            <a:r>
              <a:rPr lang="en-US" altLang="en-US" dirty="0">
                <a:solidFill>
                  <a:srgbClr val="FF0000"/>
                </a:solidFill>
                <a:ea typeface="ＭＳ Ｐゴシック" panose="020B0600070205080204" pitchFamily="34" charset="-128"/>
              </a:rPr>
              <a:t>Programming Model (Software)</a:t>
            </a:r>
          </a:p>
          <a:p>
            <a:pPr lvl="1">
              <a:buFont typeface="Wingdings" pitchFamily="2" charset="2"/>
              <a:buNone/>
            </a:pPr>
            <a:r>
              <a:rPr lang="en-US" altLang="en-US" dirty="0">
                <a:ea typeface="ＭＳ Ｐゴシック" panose="020B0600070205080204" pitchFamily="34" charset="-128"/>
              </a:rPr>
              <a:t>	      vs.</a:t>
            </a:r>
          </a:p>
          <a:p>
            <a:pPr lvl="1"/>
            <a:r>
              <a:rPr lang="en-US" altLang="en-US" dirty="0">
                <a:solidFill>
                  <a:srgbClr val="FF0000"/>
                </a:solidFill>
                <a:ea typeface="ＭＳ Ｐゴシック" panose="020B0600070205080204" pitchFamily="34" charset="-128"/>
              </a:rPr>
              <a:t>Execution Model (Hardware)</a:t>
            </a: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47107" name="Slide Number Placeholder 3">
            <a:extLst>
              <a:ext uri="{FF2B5EF4-FFF2-40B4-BE49-F238E27FC236}">
                <a16:creationId xmlns:a16="http://schemas.microsoft.com/office/drawing/2014/main" id="{21907114-80D5-1F47-B079-9D046A445A1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391526B-700D-0C48-A91E-64A8292463A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8036007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a:extLst>
              <a:ext uri="{FF2B5EF4-FFF2-40B4-BE49-F238E27FC236}">
                <a16:creationId xmlns:a16="http://schemas.microsoft.com/office/drawing/2014/main" id="{BBD9C82C-F0B5-4A4B-BCA7-11F88EDA05B4}"/>
              </a:ext>
            </a:extLst>
          </p:cNvPr>
          <p:cNvSpPr>
            <a:spLocks noGrp="1"/>
          </p:cNvSpPr>
          <p:nvPr>
            <p:ph type="title"/>
          </p:nvPr>
        </p:nvSpPr>
        <p:spPr>
          <a:xfrm>
            <a:off x="228600" y="152400"/>
            <a:ext cx="8915400" cy="1066800"/>
          </a:xfrm>
        </p:spPr>
        <p:txBody>
          <a:bodyPr/>
          <a:lstStyle/>
          <a:p>
            <a:r>
              <a:rPr lang="en-US" altLang="en-US" sz="3200">
                <a:ea typeface="ＭＳ Ｐゴシック" panose="020B0600070205080204" pitchFamily="34" charset="-128"/>
              </a:rPr>
              <a:t>Programming Model vs. Hardware Execution Model</a:t>
            </a:r>
          </a:p>
        </p:txBody>
      </p:sp>
      <p:sp>
        <p:nvSpPr>
          <p:cNvPr id="3" name="Content Placeholder 2">
            <a:extLst>
              <a:ext uri="{FF2B5EF4-FFF2-40B4-BE49-F238E27FC236}">
                <a16:creationId xmlns:a16="http://schemas.microsoft.com/office/drawing/2014/main" id="{E3D6D385-4564-B048-969B-F7874C9074DB}"/>
              </a:ext>
            </a:extLst>
          </p:cNvPr>
          <p:cNvSpPr>
            <a:spLocks noGrp="1"/>
          </p:cNvSpPr>
          <p:nvPr>
            <p:ph idx="1"/>
          </p:nvPr>
        </p:nvSpPr>
        <p:spPr>
          <a:xfrm>
            <a:off x="152400" y="996950"/>
            <a:ext cx="8991600" cy="5194300"/>
          </a:xfrm>
        </p:spPr>
        <p:txBody>
          <a:bodyPr/>
          <a:lstStyle/>
          <a:p>
            <a:r>
              <a:rPr lang="en-US" altLang="en-US">
                <a:ea typeface="ＭＳ Ｐゴシック" panose="020B0600070205080204" pitchFamily="34" charset="-128"/>
              </a:rPr>
              <a:t>Programming Model refers to </a:t>
            </a:r>
            <a:r>
              <a:rPr lang="en-US" altLang="en-US">
                <a:solidFill>
                  <a:srgbClr val="0000FF"/>
                </a:solidFill>
                <a:ea typeface="ＭＳ Ｐゴシック" panose="020B0600070205080204" pitchFamily="34" charset="-128"/>
              </a:rPr>
              <a:t>how the programmer expresses the code</a:t>
            </a:r>
          </a:p>
          <a:p>
            <a:pPr lvl="1"/>
            <a:r>
              <a:rPr lang="en-US" altLang="en-US">
                <a:ea typeface="ＭＳ Ｐゴシック" panose="020B0600070205080204" pitchFamily="34" charset="-128"/>
              </a:rPr>
              <a:t>E.g., Sequential (von Neumann), Data Parallel (SIMD), Dataflow, Multi-threaded (MIMD, SPMD), …</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Execution Model refers to </a:t>
            </a:r>
            <a:r>
              <a:rPr lang="en-US" altLang="en-US">
                <a:solidFill>
                  <a:srgbClr val="0000FF"/>
                </a:solidFill>
                <a:ea typeface="ＭＳ Ｐゴシック" panose="020B0600070205080204" pitchFamily="34" charset="-128"/>
              </a:rPr>
              <a:t>how the hardware executes the code underneath</a:t>
            </a:r>
          </a:p>
          <a:p>
            <a:pPr lvl="1"/>
            <a:r>
              <a:rPr lang="en-US" altLang="en-US">
                <a:solidFill>
                  <a:srgbClr val="000000"/>
                </a:solidFill>
                <a:ea typeface="ＭＳ Ｐゴシック" panose="020B0600070205080204" pitchFamily="34" charset="-128"/>
              </a:rPr>
              <a:t>E.g., Out-of-order execution, Vector processor, Array processor, Dataflow processor, Multiprocessor, Multithreaded processor, …</a:t>
            </a:r>
          </a:p>
          <a:p>
            <a:pPr lvl="1"/>
            <a:endParaRPr lang="en-US" altLang="en-US">
              <a:solidFill>
                <a:srgbClr val="000000"/>
              </a:solidFill>
              <a:ea typeface="ＭＳ Ｐゴシック" panose="020B0600070205080204" pitchFamily="34" charset="-128"/>
            </a:endParaRPr>
          </a:p>
          <a:p>
            <a:r>
              <a:rPr lang="en-US" altLang="en-US">
                <a:solidFill>
                  <a:srgbClr val="0000FF"/>
                </a:solidFill>
                <a:ea typeface="ＭＳ Ｐゴシック" panose="020B0600070205080204" pitchFamily="34" charset="-128"/>
              </a:rPr>
              <a:t>Execution Model can be very different from the Programming Model</a:t>
            </a:r>
          </a:p>
          <a:p>
            <a:pPr lvl="1"/>
            <a:r>
              <a:rPr lang="en-US" altLang="en-US">
                <a:ea typeface="ＭＳ Ｐゴシック" panose="020B0600070205080204" pitchFamily="34" charset="-128"/>
              </a:rPr>
              <a:t>E.g., von Neumann model implemented by an OoO processor</a:t>
            </a:r>
          </a:p>
          <a:p>
            <a:pPr lvl="1"/>
            <a:r>
              <a:rPr lang="en-US" altLang="en-US">
                <a:ea typeface="ＭＳ Ｐゴシック" panose="020B0600070205080204" pitchFamily="34" charset="-128"/>
              </a:rPr>
              <a:t>E.g., SPMD model implemented by a SIMD processor (a GPU)</a:t>
            </a:r>
          </a:p>
          <a:p>
            <a:pPr lvl="1"/>
            <a:endParaRPr lang="en-US" altLang="en-US">
              <a:solidFill>
                <a:srgbClr val="0000FF"/>
              </a:solidFill>
              <a:ea typeface="ＭＳ Ｐゴシック" panose="020B0600070205080204" pitchFamily="34" charset="-128"/>
            </a:endParaRPr>
          </a:p>
        </p:txBody>
      </p:sp>
      <p:sp>
        <p:nvSpPr>
          <p:cNvPr id="48131" name="Slide Number Placeholder 3">
            <a:extLst>
              <a:ext uri="{FF2B5EF4-FFF2-40B4-BE49-F238E27FC236}">
                <a16:creationId xmlns:a16="http://schemas.microsoft.com/office/drawing/2014/main" id="{87C60E1E-8D42-434B-A93F-E05A2BC4EDF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CC74429-DF7E-2044-ADB1-24FE678BCABB}"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8505177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a:extLst>
              <a:ext uri="{FF2B5EF4-FFF2-40B4-BE49-F238E27FC236}">
                <a16:creationId xmlns:a16="http://schemas.microsoft.com/office/drawing/2014/main" id="{19D772B3-EC9F-3144-B3A2-30288702ED26}"/>
              </a:ext>
            </a:extLst>
          </p:cNvPr>
          <p:cNvSpPr>
            <a:spLocks noGrp="1"/>
          </p:cNvSpPr>
          <p:nvPr>
            <p:ph type="title"/>
          </p:nvPr>
        </p:nvSpPr>
        <p:spPr>
          <a:xfrm>
            <a:off x="228600" y="152400"/>
            <a:ext cx="8915400" cy="1066800"/>
          </a:xfrm>
        </p:spPr>
        <p:txBody>
          <a:bodyPr/>
          <a:lstStyle/>
          <a:p>
            <a:r>
              <a:rPr lang="en-US" altLang="en-US">
                <a:ea typeface="ＭＳ Ｐゴシック" panose="020B0600070205080204" pitchFamily="34" charset="-128"/>
              </a:rPr>
              <a:t>How Can You Exploit Parallelism Here?</a:t>
            </a:r>
          </a:p>
        </p:txBody>
      </p:sp>
      <p:sp>
        <p:nvSpPr>
          <p:cNvPr id="49155" name="Slide Number Placeholder 3">
            <a:extLst>
              <a:ext uri="{FF2B5EF4-FFF2-40B4-BE49-F238E27FC236}">
                <a16:creationId xmlns:a16="http://schemas.microsoft.com/office/drawing/2014/main" id="{9D3B1B53-17B3-3345-8773-C8282DD97149}"/>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99A1A7A-1389-D24F-8FB7-E1911FD5BCCB}"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49156" name="Text Box 3">
            <a:extLst>
              <a:ext uri="{FF2B5EF4-FFF2-40B4-BE49-F238E27FC236}">
                <a16:creationId xmlns:a16="http://schemas.microsoft.com/office/drawing/2014/main" id="{62F36DA9-5636-2D43-900C-AB9818DEC9D6}"/>
              </a:ext>
            </a:extLst>
          </p:cNvPr>
          <p:cNvSpPr txBox="1">
            <a:spLocks noChangeArrowheads="1"/>
          </p:cNvSpPr>
          <p:nvPr/>
        </p:nvSpPr>
        <p:spPr bwMode="auto">
          <a:xfrm>
            <a:off x="2819400" y="838200"/>
            <a:ext cx="30162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10000"/>
              </a:spcBef>
              <a:spcAft>
                <a:spcPct val="0"/>
              </a:spcAft>
              <a:buClrTx/>
              <a:buSzTx/>
              <a:buFontTx/>
              <a:buNone/>
              <a:tabLst/>
              <a:defRPr/>
            </a:pPr>
            <a:r>
              <a:rPr kumimoji="0" lang="en-US" altLang="ko-KR" sz="1600" b="1" i="0" u="none" strike="noStrike" kern="1200" cap="none" spc="0" normalizeH="0" baseline="0" noProof="0" dirty="0">
                <a:ln>
                  <a:noFill/>
                </a:ln>
                <a:solidFill>
                  <a:srgbClr val="000000"/>
                </a:solidFill>
                <a:effectLst/>
                <a:uLnTx/>
                <a:uFillTx/>
                <a:latin typeface="Courier New" panose="02070309020205020404" pitchFamily="49" charset="0"/>
                <a:ea typeface="굴림" panose="020B0600000101010101" pitchFamily="34" charset="-127"/>
                <a:cs typeface="+mn-cs"/>
              </a:rPr>
              <a:t>for (</a:t>
            </a:r>
            <a:r>
              <a:rPr kumimoji="0" lang="en-US" altLang="ko-KR" sz="1600" b="1" i="0" u="none" strike="noStrike" kern="1200" cap="none" spc="0" normalizeH="0" baseline="0" noProof="0" dirty="0" err="1">
                <a:ln>
                  <a:noFill/>
                </a:ln>
                <a:solidFill>
                  <a:srgbClr val="000000"/>
                </a:solidFill>
                <a:effectLst/>
                <a:uLnTx/>
                <a:uFillTx/>
                <a:latin typeface="Courier New" panose="02070309020205020404" pitchFamily="49" charset="0"/>
                <a:ea typeface="굴림" panose="020B0600000101010101" pitchFamily="34" charset="-127"/>
                <a:cs typeface="+mn-cs"/>
              </a:rPr>
              <a:t>i</a:t>
            </a:r>
            <a:r>
              <a:rPr kumimoji="0" lang="en-US" altLang="ko-KR" sz="1600" b="1" i="0" u="none" strike="noStrike" kern="1200" cap="none" spc="0" normalizeH="0" baseline="0" noProof="0" dirty="0">
                <a:ln>
                  <a:noFill/>
                </a:ln>
                <a:solidFill>
                  <a:srgbClr val="000000"/>
                </a:solidFill>
                <a:effectLst/>
                <a:uLnTx/>
                <a:uFillTx/>
                <a:latin typeface="Courier New" panose="02070309020205020404" pitchFamily="49" charset="0"/>
                <a:ea typeface="굴림" panose="020B0600000101010101" pitchFamily="34" charset="-127"/>
                <a:cs typeface="+mn-cs"/>
              </a:rPr>
              <a:t>=0; </a:t>
            </a:r>
            <a:r>
              <a:rPr kumimoji="0" lang="en-US" altLang="ko-KR" sz="1600" b="1" i="0" u="none" strike="noStrike" kern="1200" cap="none" spc="0" normalizeH="0" baseline="0" noProof="0" dirty="0" err="1">
                <a:ln>
                  <a:noFill/>
                </a:ln>
                <a:solidFill>
                  <a:srgbClr val="000000"/>
                </a:solidFill>
                <a:effectLst/>
                <a:uLnTx/>
                <a:uFillTx/>
                <a:latin typeface="Courier New" panose="02070309020205020404" pitchFamily="49" charset="0"/>
                <a:ea typeface="굴림" panose="020B0600000101010101" pitchFamily="34" charset="-127"/>
                <a:cs typeface="+mn-cs"/>
              </a:rPr>
              <a:t>i</a:t>
            </a:r>
            <a:r>
              <a:rPr kumimoji="0" lang="en-US" altLang="ko-KR" sz="1600" b="1" i="0" u="none" strike="noStrike" kern="1200" cap="none" spc="0" normalizeH="0" baseline="0" noProof="0" dirty="0">
                <a:ln>
                  <a:noFill/>
                </a:ln>
                <a:solidFill>
                  <a:srgbClr val="000000"/>
                </a:solidFill>
                <a:effectLst/>
                <a:uLnTx/>
                <a:uFillTx/>
                <a:latin typeface="Courier New" panose="02070309020205020404" pitchFamily="49" charset="0"/>
                <a:ea typeface="굴림" panose="020B0600000101010101" pitchFamily="34" charset="-127"/>
                <a:cs typeface="+mn-cs"/>
              </a:rPr>
              <a:t> &lt; N; </a:t>
            </a:r>
            <a:r>
              <a:rPr kumimoji="0" lang="en-US" altLang="ko-KR" sz="1600" b="1" i="0" u="none" strike="noStrike" kern="1200" cap="none" spc="0" normalizeH="0" baseline="0" noProof="0" dirty="0" err="1">
                <a:ln>
                  <a:noFill/>
                </a:ln>
                <a:solidFill>
                  <a:srgbClr val="000000"/>
                </a:solidFill>
                <a:effectLst/>
                <a:uLnTx/>
                <a:uFillTx/>
                <a:latin typeface="Courier New" panose="02070309020205020404" pitchFamily="49" charset="0"/>
                <a:ea typeface="굴림" panose="020B0600000101010101" pitchFamily="34" charset="-127"/>
                <a:cs typeface="+mn-cs"/>
              </a:rPr>
              <a:t>i</a:t>
            </a:r>
            <a:r>
              <a:rPr kumimoji="0" lang="en-US" altLang="ko-KR" sz="1600" b="1" i="0" u="none" strike="noStrike" kern="1200" cap="none" spc="0" normalizeH="0" baseline="0" noProof="0" dirty="0">
                <a:ln>
                  <a:noFill/>
                </a:ln>
                <a:solidFill>
                  <a:srgbClr val="000000"/>
                </a:solidFill>
                <a:effectLst/>
                <a:uLnTx/>
                <a:uFillTx/>
                <a:latin typeface="Courier New" panose="02070309020205020404" pitchFamily="49" charset="0"/>
                <a:ea typeface="굴림" panose="020B0600000101010101" pitchFamily="34" charset="-127"/>
                <a:cs typeface="+mn-cs"/>
              </a:rPr>
              <a:t>++)</a:t>
            </a:r>
          </a:p>
          <a:p>
            <a:pPr marL="0" marR="0" lvl="0" indent="0" algn="l" defTabSz="914400" rtl="0" eaLnBrk="1" fontAlgn="base" latinLnBrk="0" hangingPunct="1">
              <a:lnSpc>
                <a:spcPct val="100000"/>
              </a:lnSpc>
              <a:spcBef>
                <a:spcPct val="10000"/>
              </a:spcBef>
              <a:spcAft>
                <a:spcPct val="0"/>
              </a:spcAft>
              <a:buClrTx/>
              <a:buSzTx/>
              <a:buFontTx/>
              <a:buNone/>
              <a:tabLst/>
              <a:defRPr/>
            </a:pPr>
            <a:r>
              <a:rPr kumimoji="0" lang="en-US" altLang="ko-KR" sz="1600" b="1" i="0" u="none" strike="noStrike" kern="1200" cap="none" spc="0" normalizeH="0" baseline="0" noProof="0" dirty="0">
                <a:ln>
                  <a:noFill/>
                </a:ln>
                <a:solidFill>
                  <a:srgbClr val="000000"/>
                </a:solidFill>
                <a:effectLst/>
                <a:uLnTx/>
                <a:uFillTx/>
                <a:latin typeface="Courier New" panose="02070309020205020404" pitchFamily="49" charset="0"/>
                <a:ea typeface="굴림" panose="020B0600000101010101" pitchFamily="34" charset="-127"/>
                <a:cs typeface="+mn-cs"/>
              </a:rPr>
              <a:t>    C[</a:t>
            </a:r>
            <a:r>
              <a:rPr kumimoji="0" lang="en-US" altLang="ko-KR" sz="1600" b="1" i="0" u="none" strike="noStrike" kern="1200" cap="none" spc="0" normalizeH="0" baseline="0" noProof="0" dirty="0" err="1">
                <a:ln>
                  <a:noFill/>
                </a:ln>
                <a:solidFill>
                  <a:srgbClr val="000000"/>
                </a:solidFill>
                <a:effectLst/>
                <a:uLnTx/>
                <a:uFillTx/>
                <a:latin typeface="Courier New" panose="02070309020205020404" pitchFamily="49" charset="0"/>
                <a:ea typeface="굴림" panose="020B0600000101010101" pitchFamily="34" charset="-127"/>
                <a:cs typeface="+mn-cs"/>
              </a:rPr>
              <a:t>i</a:t>
            </a:r>
            <a:r>
              <a:rPr kumimoji="0" lang="en-US" altLang="ko-KR" sz="1600" b="1" i="0" u="none" strike="noStrike" kern="1200" cap="none" spc="0" normalizeH="0" baseline="0" noProof="0" dirty="0">
                <a:ln>
                  <a:noFill/>
                </a:ln>
                <a:solidFill>
                  <a:srgbClr val="000000"/>
                </a:solidFill>
                <a:effectLst/>
                <a:uLnTx/>
                <a:uFillTx/>
                <a:latin typeface="Courier New" panose="02070309020205020404" pitchFamily="49" charset="0"/>
                <a:ea typeface="굴림" panose="020B0600000101010101" pitchFamily="34" charset="-127"/>
                <a:cs typeface="+mn-cs"/>
              </a:rPr>
              <a:t>] = A[</a:t>
            </a:r>
            <a:r>
              <a:rPr kumimoji="0" lang="en-US" altLang="ko-KR" sz="1600" b="1" i="0" u="none" strike="noStrike" kern="1200" cap="none" spc="0" normalizeH="0" baseline="0" noProof="0" dirty="0" err="1">
                <a:ln>
                  <a:noFill/>
                </a:ln>
                <a:solidFill>
                  <a:srgbClr val="000000"/>
                </a:solidFill>
                <a:effectLst/>
                <a:uLnTx/>
                <a:uFillTx/>
                <a:latin typeface="Courier New" panose="02070309020205020404" pitchFamily="49" charset="0"/>
                <a:ea typeface="굴림" panose="020B0600000101010101" pitchFamily="34" charset="-127"/>
                <a:cs typeface="+mn-cs"/>
              </a:rPr>
              <a:t>i</a:t>
            </a:r>
            <a:r>
              <a:rPr kumimoji="0" lang="en-US" altLang="ko-KR" sz="1600" b="1" i="0" u="none" strike="noStrike" kern="1200" cap="none" spc="0" normalizeH="0" baseline="0" noProof="0" dirty="0">
                <a:ln>
                  <a:noFill/>
                </a:ln>
                <a:solidFill>
                  <a:srgbClr val="000000"/>
                </a:solidFill>
                <a:effectLst/>
                <a:uLnTx/>
                <a:uFillTx/>
                <a:latin typeface="Courier New" panose="02070309020205020404" pitchFamily="49" charset="0"/>
                <a:ea typeface="굴림" panose="020B0600000101010101" pitchFamily="34" charset="-127"/>
                <a:cs typeface="+mn-cs"/>
              </a:rPr>
              <a:t>] + B[</a:t>
            </a:r>
            <a:r>
              <a:rPr kumimoji="0" lang="en-US" altLang="ko-KR" sz="1600" b="1" i="0" u="none" strike="noStrike" kern="1200" cap="none" spc="0" normalizeH="0" baseline="0" noProof="0" dirty="0" err="1">
                <a:ln>
                  <a:noFill/>
                </a:ln>
                <a:solidFill>
                  <a:srgbClr val="000000"/>
                </a:solidFill>
                <a:effectLst/>
                <a:uLnTx/>
                <a:uFillTx/>
                <a:latin typeface="Courier New" panose="02070309020205020404" pitchFamily="49" charset="0"/>
                <a:ea typeface="굴림" panose="020B0600000101010101" pitchFamily="34" charset="-127"/>
                <a:cs typeface="+mn-cs"/>
              </a:rPr>
              <a:t>i</a:t>
            </a:r>
            <a:r>
              <a:rPr kumimoji="0" lang="en-US" altLang="ko-KR" sz="1600" b="1" i="0" u="none" strike="noStrike" kern="1200" cap="none" spc="0" normalizeH="0" baseline="0" noProof="0" dirty="0">
                <a:ln>
                  <a:noFill/>
                </a:ln>
                <a:solidFill>
                  <a:srgbClr val="000000"/>
                </a:solidFill>
                <a:effectLst/>
                <a:uLnTx/>
                <a:uFillTx/>
                <a:latin typeface="Courier New" panose="02070309020205020404" pitchFamily="49" charset="0"/>
                <a:ea typeface="굴림" panose="020B0600000101010101" pitchFamily="34" charset="-127"/>
                <a:cs typeface="+mn-cs"/>
              </a:rPr>
              <a:t>];</a:t>
            </a:r>
          </a:p>
        </p:txBody>
      </p:sp>
      <p:grpSp>
        <p:nvGrpSpPr>
          <p:cNvPr id="2" name="Group 4">
            <a:extLst>
              <a:ext uri="{FF2B5EF4-FFF2-40B4-BE49-F238E27FC236}">
                <a16:creationId xmlns:a16="http://schemas.microsoft.com/office/drawing/2014/main" id="{2B093563-1024-4648-B982-B5B58FA34F9C}"/>
              </a:ext>
            </a:extLst>
          </p:cNvPr>
          <p:cNvGrpSpPr>
            <a:grpSpLocks/>
          </p:cNvGrpSpPr>
          <p:nvPr/>
        </p:nvGrpSpPr>
        <p:grpSpPr bwMode="auto">
          <a:xfrm>
            <a:off x="-61913" y="1143000"/>
            <a:ext cx="3138488" cy="5243512"/>
            <a:chOff x="-39" y="921"/>
            <a:chExt cx="1977" cy="3303"/>
          </a:xfrm>
        </p:grpSpPr>
        <p:grpSp>
          <p:nvGrpSpPr>
            <p:cNvPr id="49159" name="Group 8">
              <a:extLst>
                <a:ext uri="{FF2B5EF4-FFF2-40B4-BE49-F238E27FC236}">
                  <a16:creationId xmlns:a16="http://schemas.microsoft.com/office/drawing/2014/main" id="{F24D0D2F-E7B4-8A48-AA54-7D834A3AE520}"/>
                </a:ext>
              </a:extLst>
            </p:cNvPr>
            <p:cNvGrpSpPr>
              <a:grpSpLocks/>
            </p:cNvGrpSpPr>
            <p:nvPr/>
          </p:nvGrpSpPr>
          <p:grpSpPr bwMode="auto">
            <a:xfrm>
              <a:off x="673" y="1258"/>
              <a:ext cx="1017" cy="1405"/>
              <a:chOff x="721" y="922"/>
              <a:chExt cx="1017" cy="1405"/>
            </a:xfrm>
          </p:grpSpPr>
          <p:sp>
            <p:nvSpPr>
              <p:cNvPr id="49173" name="AutoShape 6">
                <a:extLst>
                  <a:ext uri="{FF2B5EF4-FFF2-40B4-BE49-F238E27FC236}">
                    <a16:creationId xmlns:a16="http://schemas.microsoft.com/office/drawing/2014/main" id="{FC5A579F-6063-CE43-ADE8-A045A57F18BF}"/>
                  </a:ext>
                </a:extLst>
              </p:cNvPr>
              <p:cNvSpPr>
                <a:spLocks noChangeArrowheads="1"/>
              </p:cNvSpPr>
              <p:nvPr/>
            </p:nvSpPr>
            <p:spPr bwMode="auto">
              <a:xfrm>
                <a:off x="721" y="922"/>
                <a:ext cx="441" cy="253"/>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49174" name="AutoShape 7">
                <a:extLst>
                  <a:ext uri="{FF2B5EF4-FFF2-40B4-BE49-F238E27FC236}">
                    <a16:creationId xmlns:a16="http://schemas.microsoft.com/office/drawing/2014/main" id="{0E567467-D937-884C-8255-EF9BBA4D1743}"/>
                  </a:ext>
                </a:extLst>
              </p:cNvPr>
              <p:cNvSpPr>
                <a:spLocks noChangeArrowheads="1"/>
              </p:cNvSpPr>
              <p:nvPr/>
            </p:nvSpPr>
            <p:spPr bwMode="auto">
              <a:xfrm>
                <a:off x="1297" y="1210"/>
                <a:ext cx="441" cy="253"/>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49175" name="AutoShape 8">
                <a:extLst>
                  <a:ext uri="{FF2B5EF4-FFF2-40B4-BE49-F238E27FC236}">
                    <a16:creationId xmlns:a16="http://schemas.microsoft.com/office/drawing/2014/main" id="{0044EC1C-AA03-854D-9748-FF55A6172221}"/>
                  </a:ext>
                </a:extLst>
              </p:cNvPr>
              <p:cNvSpPr>
                <a:spLocks noChangeArrowheads="1"/>
              </p:cNvSpPr>
              <p:nvPr/>
            </p:nvSpPr>
            <p:spPr bwMode="auto">
              <a:xfrm>
                <a:off x="957" y="1642"/>
                <a:ext cx="402" cy="253"/>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add</a:t>
                </a:r>
              </a:p>
            </p:txBody>
          </p:sp>
          <p:sp>
            <p:nvSpPr>
              <p:cNvPr id="49176" name="AutoShape 9">
                <a:extLst>
                  <a:ext uri="{FF2B5EF4-FFF2-40B4-BE49-F238E27FC236}">
                    <a16:creationId xmlns:a16="http://schemas.microsoft.com/office/drawing/2014/main" id="{A5AD1167-39E2-DA4E-AF4E-6B49E20A6613}"/>
                  </a:ext>
                </a:extLst>
              </p:cNvPr>
              <p:cNvSpPr>
                <a:spLocks noChangeArrowheads="1"/>
              </p:cNvSpPr>
              <p:nvPr/>
            </p:nvSpPr>
            <p:spPr bwMode="auto">
              <a:xfrm>
                <a:off x="930" y="2074"/>
                <a:ext cx="504" cy="253"/>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store</a:t>
                </a:r>
              </a:p>
            </p:txBody>
          </p:sp>
          <p:sp>
            <p:nvSpPr>
              <p:cNvPr id="49177" name="Line 10">
                <a:extLst>
                  <a:ext uri="{FF2B5EF4-FFF2-40B4-BE49-F238E27FC236}">
                    <a16:creationId xmlns:a16="http://schemas.microsoft.com/office/drawing/2014/main" id="{512A211E-C83A-494E-B7EC-D175DD893DDF}"/>
                  </a:ext>
                </a:extLst>
              </p:cNvPr>
              <p:cNvSpPr>
                <a:spLocks noChangeShapeType="1"/>
              </p:cNvSpPr>
              <p:nvPr/>
            </p:nvSpPr>
            <p:spPr bwMode="auto">
              <a:xfrm>
                <a:off x="948" y="1200"/>
                <a:ext cx="144" cy="432"/>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9178" name="Line 11">
                <a:extLst>
                  <a:ext uri="{FF2B5EF4-FFF2-40B4-BE49-F238E27FC236}">
                    <a16:creationId xmlns:a16="http://schemas.microsoft.com/office/drawing/2014/main" id="{03E31DDB-686C-454F-ABF3-C0AFFA4A6D6D}"/>
                  </a:ext>
                </a:extLst>
              </p:cNvPr>
              <p:cNvSpPr>
                <a:spLocks noChangeShapeType="1"/>
              </p:cNvSpPr>
              <p:nvPr/>
            </p:nvSpPr>
            <p:spPr bwMode="auto">
              <a:xfrm flipH="1">
                <a:off x="1236" y="1488"/>
                <a:ext cx="192"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9179" name="Line 12">
                <a:extLst>
                  <a:ext uri="{FF2B5EF4-FFF2-40B4-BE49-F238E27FC236}">
                    <a16:creationId xmlns:a16="http://schemas.microsoft.com/office/drawing/2014/main" id="{8B413E9E-1FF7-AA4B-9100-1B02E554DAD5}"/>
                  </a:ext>
                </a:extLst>
              </p:cNvPr>
              <p:cNvSpPr>
                <a:spLocks noChangeShapeType="1"/>
              </p:cNvSpPr>
              <p:nvPr/>
            </p:nvSpPr>
            <p:spPr bwMode="auto">
              <a:xfrm>
                <a:off x="1188" y="1920"/>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49160" name="Group 13">
              <a:extLst>
                <a:ext uri="{FF2B5EF4-FFF2-40B4-BE49-F238E27FC236}">
                  <a16:creationId xmlns:a16="http://schemas.microsoft.com/office/drawing/2014/main" id="{21B105F3-D540-5E41-A146-A0E9BE05D108}"/>
                </a:ext>
              </a:extLst>
            </p:cNvPr>
            <p:cNvGrpSpPr>
              <a:grpSpLocks/>
            </p:cNvGrpSpPr>
            <p:nvPr/>
          </p:nvGrpSpPr>
          <p:grpSpPr bwMode="auto">
            <a:xfrm>
              <a:off x="685" y="2746"/>
              <a:ext cx="1017" cy="1405"/>
              <a:chOff x="733" y="2410"/>
              <a:chExt cx="1017" cy="1405"/>
            </a:xfrm>
          </p:grpSpPr>
          <p:sp>
            <p:nvSpPr>
              <p:cNvPr id="49166" name="AutoShape 14">
                <a:extLst>
                  <a:ext uri="{FF2B5EF4-FFF2-40B4-BE49-F238E27FC236}">
                    <a16:creationId xmlns:a16="http://schemas.microsoft.com/office/drawing/2014/main" id="{792FA4B4-097E-6E42-A613-562AAACC1AC7}"/>
                  </a:ext>
                </a:extLst>
              </p:cNvPr>
              <p:cNvSpPr>
                <a:spLocks noChangeArrowheads="1"/>
              </p:cNvSpPr>
              <p:nvPr/>
            </p:nvSpPr>
            <p:spPr bwMode="auto">
              <a:xfrm>
                <a:off x="733" y="2410"/>
                <a:ext cx="441" cy="253"/>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49167" name="AutoShape 15">
                <a:extLst>
                  <a:ext uri="{FF2B5EF4-FFF2-40B4-BE49-F238E27FC236}">
                    <a16:creationId xmlns:a16="http://schemas.microsoft.com/office/drawing/2014/main" id="{248A03EE-1614-6045-8121-784DD55B2E1B}"/>
                  </a:ext>
                </a:extLst>
              </p:cNvPr>
              <p:cNvSpPr>
                <a:spLocks noChangeArrowheads="1"/>
              </p:cNvSpPr>
              <p:nvPr/>
            </p:nvSpPr>
            <p:spPr bwMode="auto">
              <a:xfrm>
                <a:off x="1309" y="2698"/>
                <a:ext cx="441" cy="253"/>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49168" name="AutoShape 16">
                <a:extLst>
                  <a:ext uri="{FF2B5EF4-FFF2-40B4-BE49-F238E27FC236}">
                    <a16:creationId xmlns:a16="http://schemas.microsoft.com/office/drawing/2014/main" id="{32B2F7DC-903D-3946-9A48-598DDA2AD83E}"/>
                  </a:ext>
                </a:extLst>
              </p:cNvPr>
              <p:cNvSpPr>
                <a:spLocks noChangeArrowheads="1"/>
              </p:cNvSpPr>
              <p:nvPr/>
            </p:nvSpPr>
            <p:spPr bwMode="auto">
              <a:xfrm>
                <a:off x="969" y="3130"/>
                <a:ext cx="402" cy="253"/>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add</a:t>
                </a:r>
              </a:p>
            </p:txBody>
          </p:sp>
          <p:sp>
            <p:nvSpPr>
              <p:cNvPr id="49169" name="AutoShape 17">
                <a:extLst>
                  <a:ext uri="{FF2B5EF4-FFF2-40B4-BE49-F238E27FC236}">
                    <a16:creationId xmlns:a16="http://schemas.microsoft.com/office/drawing/2014/main" id="{982FD435-7567-6B49-89EB-F047008FAFDF}"/>
                  </a:ext>
                </a:extLst>
              </p:cNvPr>
              <p:cNvSpPr>
                <a:spLocks noChangeArrowheads="1"/>
              </p:cNvSpPr>
              <p:nvPr/>
            </p:nvSpPr>
            <p:spPr bwMode="auto">
              <a:xfrm>
                <a:off x="942" y="3562"/>
                <a:ext cx="504" cy="253"/>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store</a:t>
                </a:r>
              </a:p>
            </p:txBody>
          </p:sp>
          <p:sp>
            <p:nvSpPr>
              <p:cNvPr id="49170" name="Line 18">
                <a:extLst>
                  <a:ext uri="{FF2B5EF4-FFF2-40B4-BE49-F238E27FC236}">
                    <a16:creationId xmlns:a16="http://schemas.microsoft.com/office/drawing/2014/main" id="{64299365-5B41-DD4A-91D0-C4C17ADEAA27}"/>
                  </a:ext>
                </a:extLst>
              </p:cNvPr>
              <p:cNvSpPr>
                <a:spLocks noChangeShapeType="1"/>
              </p:cNvSpPr>
              <p:nvPr/>
            </p:nvSpPr>
            <p:spPr bwMode="auto">
              <a:xfrm>
                <a:off x="960" y="2688"/>
                <a:ext cx="144" cy="432"/>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9171" name="Line 19">
                <a:extLst>
                  <a:ext uri="{FF2B5EF4-FFF2-40B4-BE49-F238E27FC236}">
                    <a16:creationId xmlns:a16="http://schemas.microsoft.com/office/drawing/2014/main" id="{5D9C5693-F8B6-4E4C-9EEE-F1C3C3A9B1E8}"/>
                  </a:ext>
                </a:extLst>
              </p:cNvPr>
              <p:cNvSpPr>
                <a:spLocks noChangeShapeType="1"/>
              </p:cNvSpPr>
              <p:nvPr/>
            </p:nvSpPr>
            <p:spPr bwMode="auto">
              <a:xfrm flipH="1">
                <a:off x="1248" y="2976"/>
                <a:ext cx="192"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9172" name="Line 20">
                <a:extLst>
                  <a:ext uri="{FF2B5EF4-FFF2-40B4-BE49-F238E27FC236}">
                    <a16:creationId xmlns:a16="http://schemas.microsoft.com/office/drawing/2014/main" id="{039580C2-74B5-F749-A5E0-07F6E1A662FE}"/>
                  </a:ext>
                </a:extLst>
              </p:cNvPr>
              <p:cNvSpPr>
                <a:spLocks noChangeShapeType="1"/>
              </p:cNvSpPr>
              <p:nvPr/>
            </p:nvSpPr>
            <p:spPr bwMode="auto">
              <a:xfrm>
                <a:off x="1200" y="34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49161" name="AutoShape 21">
              <a:extLst>
                <a:ext uri="{FF2B5EF4-FFF2-40B4-BE49-F238E27FC236}">
                  <a16:creationId xmlns:a16="http://schemas.microsoft.com/office/drawing/2014/main" id="{88012773-B2D4-D840-BA8F-350AB0DF9B0D}"/>
                </a:ext>
              </a:extLst>
            </p:cNvPr>
            <p:cNvSpPr>
              <a:spLocks noChangeArrowheads="1"/>
            </p:cNvSpPr>
            <p:nvPr/>
          </p:nvSpPr>
          <p:spPr bwMode="auto">
            <a:xfrm>
              <a:off x="528" y="1200"/>
              <a:ext cx="1248" cy="1488"/>
            </a:xfrm>
            <a:prstGeom prst="roundRect">
              <a:avLst>
                <a:gd name="adj" fmla="val 16667"/>
              </a:avLst>
            </a:prstGeom>
            <a:noFill/>
            <a:ln w="3810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9162" name="AutoShape 22">
              <a:extLst>
                <a:ext uri="{FF2B5EF4-FFF2-40B4-BE49-F238E27FC236}">
                  <a16:creationId xmlns:a16="http://schemas.microsoft.com/office/drawing/2014/main" id="{B762B5B7-6B55-BB40-BB65-302991857284}"/>
                </a:ext>
              </a:extLst>
            </p:cNvPr>
            <p:cNvSpPr>
              <a:spLocks noChangeArrowheads="1"/>
            </p:cNvSpPr>
            <p:nvPr/>
          </p:nvSpPr>
          <p:spPr bwMode="auto">
            <a:xfrm>
              <a:off x="480" y="2736"/>
              <a:ext cx="1296" cy="1488"/>
            </a:xfrm>
            <a:prstGeom prst="roundRect">
              <a:avLst>
                <a:gd name="adj" fmla="val 16667"/>
              </a:avLst>
            </a:prstGeom>
            <a:noFill/>
            <a:ln w="38100" cap="rnd">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49163" name="Text Box 23">
              <a:extLst>
                <a:ext uri="{FF2B5EF4-FFF2-40B4-BE49-F238E27FC236}">
                  <a16:creationId xmlns:a16="http://schemas.microsoft.com/office/drawing/2014/main" id="{F9311ADB-2969-864E-BABC-93340C5FC041}"/>
                </a:ext>
              </a:extLst>
            </p:cNvPr>
            <p:cNvSpPr txBox="1">
              <a:spLocks noChangeArrowheads="1"/>
            </p:cNvSpPr>
            <p:nvPr/>
          </p:nvSpPr>
          <p:spPr bwMode="auto">
            <a:xfrm>
              <a:off x="-39" y="1593"/>
              <a:ext cx="57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 1</a:t>
              </a:r>
            </a:p>
          </p:txBody>
        </p:sp>
        <p:sp>
          <p:nvSpPr>
            <p:cNvPr id="49164" name="Text Box 24">
              <a:extLst>
                <a:ext uri="{FF2B5EF4-FFF2-40B4-BE49-F238E27FC236}">
                  <a16:creationId xmlns:a16="http://schemas.microsoft.com/office/drawing/2014/main" id="{7244D35E-5AB3-CC46-B45A-1E81D307A954}"/>
                </a:ext>
              </a:extLst>
            </p:cNvPr>
            <p:cNvSpPr txBox="1">
              <a:spLocks noChangeArrowheads="1"/>
            </p:cNvSpPr>
            <p:nvPr/>
          </p:nvSpPr>
          <p:spPr bwMode="auto">
            <a:xfrm>
              <a:off x="-39" y="3081"/>
              <a:ext cx="57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 2</a:t>
              </a:r>
            </a:p>
          </p:txBody>
        </p:sp>
        <p:sp>
          <p:nvSpPr>
            <p:cNvPr id="49165" name="Text Box 25">
              <a:extLst>
                <a:ext uri="{FF2B5EF4-FFF2-40B4-BE49-F238E27FC236}">
                  <a16:creationId xmlns:a16="http://schemas.microsoft.com/office/drawing/2014/main" id="{05D62A71-CEC2-A04C-B4E8-92C021C06DA7}"/>
                </a:ext>
              </a:extLst>
            </p:cNvPr>
            <p:cNvSpPr txBox="1">
              <a:spLocks noChangeArrowheads="1"/>
            </p:cNvSpPr>
            <p:nvPr/>
          </p:nvSpPr>
          <p:spPr bwMode="auto">
            <a:xfrm>
              <a:off x="146" y="921"/>
              <a:ext cx="179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1"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Scalar Sequential Code</a:t>
              </a:r>
            </a:p>
          </p:txBody>
        </p:sp>
      </p:grpSp>
      <p:sp>
        <p:nvSpPr>
          <p:cNvPr id="59" name="Content Placeholder 2">
            <a:extLst>
              <a:ext uri="{FF2B5EF4-FFF2-40B4-BE49-F238E27FC236}">
                <a16:creationId xmlns:a16="http://schemas.microsoft.com/office/drawing/2014/main" id="{21762141-00C5-BC44-9486-AC34B0D58E93}"/>
              </a:ext>
            </a:extLst>
          </p:cNvPr>
          <p:cNvSpPr txBox="1">
            <a:spLocks/>
          </p:cNvSpPr>
          <p:nvPr/>
        </p:nvSpPr>
        <p:spPr bwMode="auto">
          <a:xfrm>
            <a:off x="3505200" y="1371600"/>
            <a:ext cx="5334000" cy="443865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endParaRPr kumimoji="0" lang="en-US" altLang="en-US" sz="2400" b="0" i="0" u="none" strike="noStrike" kern="1200" cap="none" spc="0" normalizeH="0" baseline="0" noProof="0" dirty="0">
              <a:ln>
                <a:noFill/>
              </a:ln>
              <a:solidFill>
                <a:srgbClr val="000000"/>
              </a:solidFill>
              <a:effectLst/>
              <a:uLnTx/>
              <a:uFillTx/>
              <a:latin typeface="Tahoma" panose="020B0604030504040204" pitchFamily="34" charset="0"/>
              <a:ea typeface="ＭＳ Ｐゴシック" panose="020B0600070205080204" pitchFamily="34" charset="-128"/>
              <a:cs typeface="+mn-cs"/>
            </a:endParaRPr>
          </a:p>
          <a:p>
            <a:pPr marL="0" marR="0" lvl="0" indent="0" algn="l"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endParaRPr kumimoji="0" lang="en-US" altLang="en-US" sz="2400" b="0" i="0" u="none" strike="noStrike" kern="1200" cap="none" spc="0" normalizeH="0" baseline="0" noProof="0" dirty="0">
              <a:ln>
                <a:noFill/>
              </a:ln>
              <a:solidFill>
                <a:srgbClr val="000000"/>
              </a:solidFill>
              <a:effectLst/>
              <a:uLnTx/>
              <a:uFillTx/>
              <a:latin typeface="Tahoma" panose="020B0604030504040204" pitchFamily="34" charset="0"/>
              <a:ea typeface="ＭＳ Ｐゴシック" panose="020B0600070205080204" pitchFamily="34" charset="-128"/>
              <a:cs typeface="+mn-cs"/>
            </a:endParaRP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r>
              <a:rPr kumimoji="0" lang="en-US" altLang="en-US" sz="2400" b="0" i="0" u="none" strike="noStrike" kern="1200" cap="none" spc="0" normalizeH="0" baseline="0" noProof="0" dirty="0">
                <a:ln>
                  <a:noFill/>
                </a:ln>
                <a:solidFill>
                  <a:srgbClr val="000000"/>
                </a:solidFill>
                <a:effectLst/>
                <a:uLnTx/>
                <a:uFillTx/>
                <a:latin typeface="Tahoma" panose="020B0604030504040204" pitchFamily="34" charset="0"/>
                <a:ea typeface="ＭＳ Ｐゴシック" panose="020B0600070205080204" pitchFamily="34" charset="-128"/>
                <a:cs typeface="+mn-cs"/>
              </a:rPr>
              <a:t>Let’s examine three programming options to exploit </a:t>
            </a:r>
            <a:r>
              <a:rPr kumimoji="0" lang="en-US" altLang="en-US" sz="2400" b="0" i="0" u="none" strike="noStrike" kern="1200" cap="none" spc="0" normalizeH="0" baseline="0" noProof="0" dirty="0">
                <a:ln>
                  <a:noFill/>
                </a:ln>
                <a:solidFill>
                  <a:srgbClr val="0070C0"/>
                </a:solidFill>
                <a:effectLst/>
                <a:uLnTx/>
                <a:uFillTx/>
                <a:latin typeface="Tahoma" panose="020B0604030504040204" pitchFamily="34" charset="0"/>
                <a:ea typeface="ＭＳ Ｐゴシック" panose="020B0600070205080204" pitchFamily="34" charset="-128"/>
                <a:cs typeface="+mn-cs"/>
              </a:rPr>
              <a:t>instruction-level parallelism</a:t>
            </a:r>
            <a:r>
              <a:rPr kumimoji="0" lang="en-US" altLang="en-US" sz="2400" b="0" i="0" u="none" strike="noStrike" kern="1200" cap="none" spc="0" normalizeH="0" baseline="0" noProof="0" dirty="0">
                <a:ln>
                  <a:noFill/>
                </a:ln>
                <a:solidFill>
                  <a:srgbClr val="000000"/>
                </a:solidFill>
                <a:effectLst/>
                <a:uLnTx/>
                <a:uFillTx/>
                <a:latin typeface="Tahoma" panose="020B0604030504040204" pitchFamily="34" charset="0"/>
                <a:ea typeface="ＭＳ Ｐゴシック" panose="020B0600070205080204" pitchFamily="34" charset="-128"/>
                <a:cs typeface="+mn-cs"/>
              </a:rPr>
              <a:t> present in this sequential code:</a:t>
            </a:r>
          </a:p>
          <a:p>
            <a:pPr marL="0" marR="0" lvl="0" indent="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endParaRPr kumimoji="0" lang="en-US" altLang="en-US" sz="2400" b="0" i="0" u="none" strike="noStrike" kern="1200" cap="none" spc="0" normalizeH="0" baseline="0" noProof="0" dirty="0">
              <a:ln>
                <a:noFill/>
              </a:ln>
              <a:solidFill>
                <a:srgbClr val="000000"/>
              </a:solidFill>
              <a:effectLst/>
              <a:uLnTx/>
              <a:uFillTx/>
              <a:latin typeface="Tahoma" panose="020B0604030504040204" pitchFamily="34" charset="0"/>
              <a:ea typeface="ＭＳ Ｐゴシック" panose="020B0600070205080204" pitchFamily="34" charset="-128"/>
              <a:cs typeface="+mn-cs"/>
            </a:endParaRP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r>
              <a:rPr kumimoji="0" lang="en-US" altLang="en-US" sz="2400" b="0" i="0" u="none" strike="noStrike" kern="1200" cap="none" spc="0" normalizeH="0" baseline="0" noProof="0" dirty="0">
                <a:ln>
                  <a:noFill/>
                </a:ln>
                <a:solidFill>
                  <a:srgbClr val="000000"/>
                </a:solidFill>
                <a:effectLst/>
                <a:uLnTx/>
                <a:uFillTx/>
                <a:latin typeface="Tahoma" panose="020B0604030504040204" pitchFamily="34" charset="0"/>
                <a:ea typeface="ＭＳ Ｐゴシック" panose="020B0600070205080204" pitchFamily="34" charset="-128"/>
                <a:cs typeface="+mn-cs"/>
              </a:rPr>
              <a:t>1. Sequential (SISD)</a:t>
            </a: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endParaRPr kumimoji="0" lang="en-US" altLang="en-US" sz="2400" b="0" i="0" u="none" strike="noStrike" kern="1200" cap="none" spc="0" normalizeH="0" baseline="0" noProof="0" dirty="0">
              <a:ln>
                <a:noFill/>
              </a:ln>
              <a:solidFill>
                <a:srgbClr val="000000"/>
              </a:solidFill>
              <a:effectLst/>
              <a:uLnTx/>
              <a:uFillTx/>
              <a:latin typeface="Tahoma" panose="020B0604030504040204" pitchFamily="34" charset="0"/>
              <a:ea typeface="ＭＳ Ｐゴシック" panose="020B0600070205080204" pitchFamily="34" charset="-128"/>
              <a:cs typeface="+mn-cs"/>
            </a:endParaRP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r>
              <a:rPr kumimoji="0" lang="en-US" altLang="en-US" sz="2400" b="0" i="0" u="none" strike="noStrike" kern="1200" cap="none" spc="0" normalizeH="0" baseline="0" noProof="0" dirty="0">
                <a:ln>
                  <a:noFill/>
                </a:ln>
                <a:solidFill>
                  <a:srgbClr val="000000"/>
                </a:solidFill>
                <a:effectLst/>
                <a:uLnTx/>
                <a:uFillTx/>
                <a:latin typeface="Tahoma" panose="020B0604030504040204" pitchFamily="34" charset="0"/>
                <a:ea typeface="ＭＳ Ｐゴシック" panose="020B0600070205080204" pitchFamily="34" charset="-128"/>
                <a:cs typeface="+mn-cs"/>
              </a:rPr>
              <a:t>2. Data-Parallel (SIMD)</a:t>
            </a: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endParaRPr kumimoji="0" lang="en-US" altLang="en-US" sz="2400" b="0" i="0" u="none" strike="noStrike" kern="1200" cap="none" spc="0" normalizeH="0" baseline="0" noProof="0" dirty="0">
              <a:ln>
                <a:noFill/>
              </a:ln>
              <a:solidFill>
                <a:srgbClr val="000000"/>
              </a:solidFill>
              <a:effectLst/>
              <a:uLnTx/>
              <a:uFillTx/>
              <a:latin typeface="Tahoma" panose="020B0604030504040204" pitchFamily="34" charset="0"/>
              <a:ea typeface="ＭＳ Ｐゴシック" panose="020B0600070205080204" pitchFamily="34" charset="-128"/>
              <a:cs typeface="+mn-cs"/>
            </a:endParaRPr>
          </a:p>
          <a:p>
            <a:pPr marL="0" marR="0" lvl="0" indent="0" algn="ctr" defTabSz="914400" rtl="0" eaLnBrk="0" fontAlgn="base" latinLnBrk="0" hangingPunct="0">
              <a:lnSpc>
                <a:spcPct val="100000"/>
              </a:lnSpc>
              <a:spcBef>
                <a:spcPct val="20000"/>
              </a:spcBef>
              <a:spcAft>
                <a:spcPct val="0"/>
              </a:spcAft>
              <a:buClr>
                <a:srgbClr val="CC9900"/>
              </a:buClr>
              <a:buSzPct val="65000"/>
              <a:buFont typeface="Wingdings" pitchFamily="2" charset="2"/>
              <a:buNone/>
              <a:tabLst/>
              <a:defRPr/>
            </a:pPr>
            <a:r>
              <a:rPr kumimoji="0" lang="en-US" altLang="en-US" sz="2400" b="0" i="0" u="none" strike="noStrike" kern="1200" cap="none" spc="0" normalizeH="0" baseline="0" noProof="0" dirty="0">
                <a:ln>
                  <a:noFill/>
                </a:ln>
                <a:solidFill>
                  <a:srgbClr val="000000"/>
                </a:solidFill>
                <a:effectLst/>
                <a:uLnTx/>
                <a:uFillTx/>
                <a:latin typeface="Tahoma" panose="020B0604030504040204" pitchFamily="34" charset="0"/>
                <a:ea typeface="ＭＳ Ｐゴシック" panose="020B0600070205080204" pitchFamily="34" charset="-128"/>
                <a:cs typeface="+mn-cs"/>
              </a:rPr>
              <a:t>3. Multithreaded (MIMD/SPMD)</a:t>
            </a:r>
          </a:p>
          <a:p>
            <a:pPr marL="0" marR="0" lvl="0" indent="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endParaRPr kumimoji="0" lang="en-US" altLang="en-US" sz="2400" b="0" i="0" u="none" strike="noStrike" kern="1200" cap="none" spc="0" normalizeH="0" baseline="0" noProof="0" dirty="0">
              <a:ln>
                <a:noFill/>
              </a:ln>
              <a:solidFill>
                <a:srgbClr val="000000"/>
              </a:solidFill>
              <a:effectLst/>
              <a:uLnTx/>
              <a:uFillTx/>
              <a:latin typeface="Tahoma" panose="020B0604030504040204" pitchFamily="34" charset="0"/>
              <a:ea typeface="ＭＳ Ｐゴシック" panose="020B0600070205080204" pitchFamily="34" charset="-128"/>
              <a:cs typeface="+mn-cs"/>
            </a:endParaRPr>
          </a:p>
          <a:p>
            <a:pPr marL="0" marR="0" lvl="0" indent="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endParaRPr kumimoji="0" lang="en-US" altLang="en-US" sz="2400" b="0" i="0" u="none" strike="noStrike" kern="1200" cap="none" spc="0" normalizeH="0" baseline="0" noProof="0" dirty="0">
              <a:ln>
                <a:noFill/>
              </a:ln>
              <a:solidFill>
                <a:srgbClr val="000000"/>
              </a:solidFill>
              <a:effectLst/>
              <a:uLnTx/>
              <a:uFillTx/>
              <a:latin typeface="Tahoma" panose="020B060403050404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3958169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9">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9">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9">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a:extLst>
              <a:ext uri="{FF2B5EF4-FFF2-40B4-BE49-F238E27FC236}">
                <a16:creationId xmlns:a16="http://schemas.microsoft.com/office/drawing/2014/main" id="{CA597884-DB4D-B548-93F7-3470290A6678}"/>
              </a:ext>
            </a:extLst>
          </p:cNvPr>
          <p:cNvSpPr>
            <a:spLocks noGrp="1"/>
          </p:cNvSpPr>
          <p:nvPr>
            <p:ph type="title"/>
          </p:nvPr>
        </p:nvSpPr>
        <p:spPr>
          <a:xfrm>
            <a:off x="228600" y="152400"/>
            <a:ext cx="8915400" cy="1066800"/>
          </a:xfrm>
        </p:spPr>
        <p:txBody>
          <a:bodyPr/>
          <a:lstStyle/>
          <a:p>
            <a:r>
              <a:rPr lang="en-US" altLang="en-US" sz="3400">
                <a:ea typeface="ＭＳ Ｐゴシック" panose="020B0600070205080204" pitchFamily="34" charset="-128"/>
              </a:rPr>
              <a:t>Prog. Model 1: Sequential (SISD)</a:t>
            </a:r>
          </a:p>
        </p:txBody>
      </p:sp>
      <p:sp>
        <p:nvSpPr>
          <p:cNvPr id="50178" name="Slide Number Placeholder 3">
            <a:extLst>
              <a:ext uri="{FF2B5EF4-FFF2-40B4-BE49-F238E27FC236}">
                <a16:creationId xmlns:a16="http://schemas.microsoft.com/office/drawing/2014/main" id="{7A298E3E-D987-BA4F-BB77-6637D3273A0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A428CD5-A587-D944-948E-A45E3E6D6C2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grpSp>
        <p:nvGrpSpPr>
          <p:cNvPr id="50179" name="Group 4">
            <a:extLst>
              <a:ext uri="{FF2B5EF4-FFF2-40B4-BE49-F238E27FC236}">
                <a16:creationId xmlns:a16="http://schemas.microsoft.com/office/drawing/2014/main" id="{79E279D1-F6CA-C140-B6D5-32AB427D3504}"/>
              </a:ext>
            </a:extLst>
          </p:cNvPr>
          <p:cNvGrpSpPr>
            <a:grpSpLocks/>
          </p:cNvGrpSpPr>
          <p:nvPr/>
        </p:nvGrpSpPr>
        <p:grpSpPr bwMode="auto">
          <a:xfrm>
            <a:off x="-61913" y="1143000"/>
            <a:ext cx="3138488" cy="5243513"/>
            <a:chOff x="-39" y="921"/>
            <a:chExt cx="1977" cy="3303"/>
          </a:xfrm>
        </p:grpSpPr>
        <p:grpSp>
          <p:nvGrpSpPr>
            <p:cNvPr id="50182" name="Group 8">
              <a:extLst>
                <a:ext uri="{FF2B5EF4-FFF2-40B4-BE49-F238E27FC236}">
                  <a16:creationId xmlns:a16="http://schemas.microsoft.com/office/drawing/2014/main" id="{D3A47B25-8B3A-6A41-8F3A-96EDC6CF260E}"/>
                </a:ext>
              </a:extLst>
            </p:cNvPr>
            <p:cNvGrpSpPr>
              <a:grpSpLocks/>
            </p:cNvGrpSpPr>
            <p:nvPr/>
          </p:nvGrpSpPr>
          <p:grpSpPr bwMode="auto">
            <a:xfrm>
              <a:off x="673" y="1258"/>
              <a:ext cx="1017" cy="1405"/>
              <a:chOff x="721" y="922"/>
              <a:chExt cx="1017" cy="1405"/>
            </a:xfrm>
          </p:grpSpPr>
          <p:sp>
            <p:nvSpPr>
              <p:cNvPr id="50196" name="AutoShape 6">
                <a:extLst>
                  <a:ext uri="{FF2B5EF4-FFF2-40B4-BE49-F238E27FC236}">
                    <a16:creationId xmlns:a16="http://schemas.microsoft.com/office/drawing/2014/main" id="{EA565CFA-009E-D744-8C0D-4DE306D901E6}"/>
                  </a:ext>
                </a:extLst>
              </p:cNvPr>
              <p:cNvSpPr>
                <a:spLocks noChangeArrowheads="1"/>
              </p:cNvSpPr>
              <p:nvPr/>
            </p:nvSpPr>
            <p:spPr bwMode="auto">
              <a:xfrm>
                <a:off x="721" y="922"/>
                <a:ext cx="441" cy="253"/>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0197" name="AutoShape 7">
                <a:extLst>
                  <a:ext uri="{FF2B5EF4-FFF2-40B4-BE49-F238E27FC236}">
                    <a16:creationId xmlns:a16="http://schemas.microsoft.com/office/drawing/2014/main" id="{F4BA8223-1493-2A48-837B-27449D81E186}"/>
                  </a:ext>
                </a:extLst>
              </p:cNvPr>
              <p:cNvSpPr>
                <a:spLocks noChangeArrowheads="1"/>
              </p:cNvSpPr>
              <p:nvPr/>
            </p:nvSpPr>
            <p:spPr bwMode="auto">
              <a:xfrm>
                <a:off x="1297" y="1210"/>
                <a:ext cx="441" cy="253"/>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0198" name="AutoShape 8">
                <a:extLst>
                  <a:ext uri="{FF2B5EF4-FFF2-40B4-BE49-F238E27FC236}">
                    <a16:creationId xmlns:a16="http://schemas.microsoft.com/office/drawing/2014/main" id="{8F10EA96-DD59-C447-9CC2-2FB1C6D1A6B7}"/>
                  </a:ext>
                </a:extLst>
              </p:cNvPr>
              <p:cNvSpPr>
                <a:spLocks noChangeArrowheads="1"/>
              </p:cNvSpPr>
              <p:nvPr/>
            </p:nvSpPr>
            <p:spPr bwMode="auto">
              <a:xfrm>
                <a:off x="957" y="1642"/>
                <a:ext cx="402" cy="253"/>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add</a:t>
                </a:r>
              </a:p>
            </p:txBody>
          </p:sp>
          <p:sp>
            <p:nvSpPr>
              <p:cNvPr id="50199" name="AutoShape 9">
                <a:extLst>
                  <a:ext uri="{FF2B5EF4-FFF2-40B4-BE49-F238E27FC236}">
                    <a16:creationId xmlns:a16="http://schemas.microsoft.com/office/drawing/2014/main" id="{9B39F0FF-09C8-3E46-8F1C-A147FD494919}"/>
                  </a:ext>
                </a:extLst>
              </p:cNvPr>
              <p:cNvSpPr>
                <a:spLocks noChangeArrowheads="1"/>
              </p:cNvSpPr>
              <p:nvPr/>
            </p:nvSpPr>
            <p:spPr bwMode="auto">
              <a:xfrm>
                <a:off x="930" y="2074"/>
                <a:ext cx="504" cy="253"/>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store</a:t>
                </a:r>
              </a:p>
            </p:txBody>
          </p:sp>
          <p:sp>
            <p:nvSpPr>
              <p:cNvPr id="50200" name="Line 10">
                <a:extLst>
                  <a:ext uri="{FF2B5EF4-FFF2-40B4-BE49-F238E27FC236}">
                    <a16:creationId xmlns:a16="http://schemas.microsoft.com/office/drawing/2014/main" id="{96A4A810-A510-3849-82F2-91A27E9D2EAA}"/>
                  </a:ext>
                </a:extLst>
              </p:cNvPr>
              <p:cNvSpPr>
                <a:spLocks noChangeShapeType="1"/>
              </p:cNvSpPr>
              <p:nvPr/>
            </p:nvSpPr>
            <p:spPr bwMode="auto">
              <a:xfrm>
                <a:off x="948" y="1200"/>
                <a:ext cx="144" cy="432"/>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0201" name="Line 11">
                <a:extLst>
                  <a:ext uri="{FF2B5EF4-FFF2-40B4-BE49-F238E27FC236}">
                    <a16:creationId xmlns:a16="http://schemas.microsoft.com/office/drawing/2014/main" id="{7DD2FF2B-4F09-D54E-8C30-DCBC89F7980A}"/>
                  </a:ext>
                </a:extLst>
              </p:cNvPr>
              <p:cNvSpPr>
                <a:spLocks noChangeShapeType="1"/>
              </p:cNvSpPr>
              <p:nvPr/>
            </p:nvSpPr>
            <p:spPr bwMode="auto">
              <a:xfrm flipH="1">
                <a:off x="1236" y="1488"/>
                <a:ext cx="192"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0202" name="Line 12">
                <a:extLst>
                  <a:ext uri="{FF2B5EF4-FFF2-40B4-BE49-F238E27FC236}">
                    <a16:creationId xmlns:a16="http://schemas.microsoft.com/office/drawing/2014/main" id="{70CB4C19-331D-CE4C-955B-FB04EA741F15}"/>
                  </a:ext>
                </a:extLst>
              </p:cNvPr>
              <p:cNvSpPr>
                <a:spLocks noChangeShapeType="1"/>
              </p:cNvSpPr>
              <p:nvPr/>
            </p:nvSpPr>
            <p:spPr bwMode="auto">
              <a:xfrm>
                <a:off x="1188" y="1920"/>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50183" name="Group 13">
              <a:extLst>
                <a:ext uri="{FF2B5EF4-FFF2-40B4-BE49-F238E27FC236}">
                  <a16:creationId xmlns:a16="http://schemas.microsoft.com/office/drawing/2014/main" id="{D0DF18FE-0C6E-6D4C-8407-B00694D73E15}"/>
                </a:ext>
              </a:extLst>
            </p:cNvPr>
            <p:cNvGrpSpPr>
              <a:grpSpLocks/>
            </p:cNvGrpSpPr>
            <p:nvPr/>
          </p:nvGrpSpPr>
          <p:grpSpPr bwMode="auto">
            <a:xfrm>
              <a:off x="685" y="2746"/>
              <a:ext cx="1017" cy="1405"/>
              <a:chOff x="733" y="2410"/>
              <a:chExt cx="1017" cy="1405"/>
            </a:xfrm>
          </p:grpSpPr>
          <p:sp>
            <p:nvSpPr>
              <p:cNvPr id="50189" name="AutoShape 14">
                <a:extLst>
                  <a:ext uri="{FF2B5EF4-FFF2-40B4-BE49-F238E27FC236}">
                    <a16:creationId xmlns:a16="http://schemas.microsoft.com/office/drawing/2014/main" id="{1F45A95F-F7D3-CA43-98D9-3529760E6911}"/>
                  </a:ext>
                </a:extLst>
              </p:cNvPr>
              <p:cNvSpPr>
                <a:spLocks noChangeArrowheads="1"/>
              </p:cNvSpPr>
              <p:nvPr/>
            </p:nvSpPr>
            <p:spPr bwMode="auto">
              <a:xfrm>
                <a:off x="733" y="2410"/>
                <a:ext cx="441" cy="253"/>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0190" name="AutoShape 15">
                <a:extLst>
                  <a:ext uri="{FF2B5EF4-FFF2-40B4-BE49-F238E27FC236}">
                    <a16:creationId xmlns:a16="http://schemas.microsoft.com/office/drawing/2014/main" id="{98F0B447-519C-1A47-81EA-F37A3B9425A8}"/>
                  </a:ext>
                </a:extLst>
              </p:cNvPr>
              <p:cNvSpPr>
                <a:spLocks noChangeArrowheads="1"/>
              </p:cNvSpPr>
              <p:nvPr/>
            </p:nvSpPr>
            <p:spPr bwMode="auto">
              <a:xfrm>
                <a:off x="1309" y="2698"/>
                <a:ext cx="441" cy="253"/>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0191" name="AutoShape 16">
                <a:extLst>
                  <a:ext uri="{FF2B5EF4-FFF2-40B4-BE49-F238E27FC236}">
                    <a16:creationId xmlns:a16="http://schemas.microsoft.com/office/drawing/2014/main" id="{18CDDA07-9AFB-1C48-A044-568D503665D5}"/>
                  </a:ext>
                </a:extLst>
              </p:cNvPr>
              <p:cNvSpPr>
                <a:spLocks noChangeArrowheads="1"/>
              </p:cNvSpPr>
              <p:nvPr/>
            </p:nvSpPr>
            <p:spPr bwMode="auto">
              <a:xfrm>
                <a:off x="969" y="3130"/>
                <a:ext cx="402" cy="253"/>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add</a:t>
                </a:r>
              </a:p>
            </p:txBody>
          </p:sp>
          <p:sp>
            <p:nvSpPr>
              <p:cNvPr id="50192" name="AutoShape 17">
                <a:extLst>
                  <a:ext uri="{FF2B5EF4-FFF2-40B4-BE49-F238E27FC236}">
                    <a16:creationId xmlns:a16="http://schemas.microsoft.com/office/drawing/2014/main" id="{AC593EA3-A1A5-E549-A1FF-D5D3FAC1AF54}"/>
                  </a:ext>
                </a:extLst>
              </p:cNvPr>
              <p:cNvSpPr>
                <a:spLocks noChangeArrowheads="1"/>
              </p:cNvSpPr>
              <p:nvPr/>
            </p:nvSpPr>
            <p:spPr bwMode="auto">
              <a:xfrm>
                <a:off x="942" y="3562"/>
                <a:ext cx="504" cy="253"/>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store</a:t>
                </a:r>
              </a:p>
            </p:txBody>
          </p:sp>
          <p:sp>
            <p:nvSpPr>
              <p:cNvPr id="50193" name="Line 18">
                <a:extLst>
                  <a:ext uri="{FF2B5EF4-FFF2-40B4-BE49-F238E27FC236}">
                    <a16:creationId xmlns:a16="http://schemas.microsoft.com/office/drawing/2014/main" id="{38EFB4A6-06E8-C94C-9313-430899055643}"/>
                  </a:ext>
                </a:extLst>
              </p:cNvPr>
              <p:cNvSpPr>
                <a:spLocks noChangeShapeType="1"/>
              </p:cNvSpPr>
              <p:nvPr/>
            </p:nvSpPr>
            <p:spPr bwMode="auto">
              <a:xfrm>
                <a:off x="960" y="2688"/>
                <a:ext cx="144" cy="432"/>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0194" name="Line 19">
                <a:extLst>
                  <a:ext uri="{FF2B5EF4-FFF2-40B4-BE49-F238E27FC236}">
                    <a16:creationId xmlns:a16="http://schemas.microsoft.com/office/drawing/2014/main" id="{51C94A5E-518E-4E4A-8919-8F75C9DA3045}"/>
                  </a:ext>
                </a:extLst>
              </p:cNvPr>
              <p:cNvSpPr>
                <a:spLocks noChangeShapeType="1"/>
              </p:cNvSpPr>
              <p:nvPr/>
            </p:nvSpPr>
            <p:spPr bwMode="auto">
              <a:xfrm flipH="1">
                <a:off x="1248" y="2976"/>
                <a:ext cx="192"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0195" name="Line 20">
                <a:extLst>
                  <a:ext uri="{FF2B5EF4-FFF2-40B4-BE49-F238E27FC236}">
                    <a16:creationId xmlns:a16="http://schemas.microsoft.com/office/drawing/2014/main" id="{3E2DE11C-72C9-A64E-B5DD-335885931821}"/>
                  </a:ext>
                </a:extLst>
              </p:cNvPr>
              <p:cNvSpPr>
                <a:spLocks noChangeShapeType="1"/>
              </p:cNvSpPr>
              <p:nvPr/>
            </p:nvSpPr>
            <p:spPr bwMode="auto">
              <a:xfrm>
                <a:off x="1200" y="34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50184" name="AutoShape 21">
              <a:extLst>
                <a:ext uri="{FF2B5EF4-FFF2-40B4-BE49-F238E27FC236}">
                  <a16:creationId xmlns:a16="http://schemas.microsoft.com/office/drawing/2014/main" id="{D580DDB7-9162-EA4E-B1BF-EAC52B52CE5E}"/>
                </a:ext>
              </a:extLst>
            </p:cNvPr>
            <p:cNvSpPr>
              <a:spLocks noChangeArrowheads="1"/>
            </p:cNvSpPr>
            <p:nvPr/>
          </p:nvSpPr>
          <p:spPr bwMode="auto">
            <a:xfrm>
              <a:off x="528" y="1200"/>
              <a:ext cx="1248" cy="1488"/>
            </a:xfrm>
            <a:prstGeom prst="roundRect">
              <a:avLst>
                <a:gd name="adj" fmla="val 16667"/>
              </a:avLst>
            </a:prstGeom>
            <a:noFill/>
            <a:ln w="3810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0185" name="AutoShape 22">
              <a:extLst>
                <a:ext uri="{FF2B5EF4-FFF2-40B4-BE49-F238E27FC236}">
                  <a16:creationId xmlns:a16="http://schemas.microsoft.com/office/drawing/2014/main" id="{66267234-9325-0D4C-9BE2-7CC5021AEECF}"/>
                </a:ext>
              </a:extLst>
            </p:cNvPr>
            <p:cNvSpPr>
              <a:spLocks noChangeArrowheads="1"/>
            </p:cNvSpPr>
            <p:nvPr/>
          </p:nvSpPr>
          <p:spPr bwMode="auto">
            <a:xfrm>
              <a:off x="480" y="2736"/>
              <a:ext cx="1296" cy="1488"/>
            </a:xfrm>
            <a:prstGeom prst="roundRect">
              <a:avLst>
                <a:gd name="adj" fmla="val 16667"/>
              </a:avLst>
            </a:prstGeom>
            <a:noFill/>
            <a:ln w="38100" cap="rnd">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0186" name="Text Box 23">
              <a:extLst>
                <a:ext uri="{FF2B5EF4-FFF2-40B4-BE49-F238E27FC236}">
                  <a16:creationId xmlns:a16="http://schemas.microsoft.com/office/drawing/2014/main" id="{F01C8C6D-5502-0842-871F-E049A19821B4}"/>
                </a:ext>
              </a:extLst>
            </p:cNvPr>
            <p:cNvSpPr txBox="1">
              <a:spLocks noChangeArrowheads="1"/>
            </p:cNvSpPr>
            <p:nvPr/>
          </p:nvSpPr>
          <p:spPr bwMode="auto">
            <a:xfrm>
              <a:off x="-39" y="1593"/>
              <a:ext cx="57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 1</a:t>
              </a:r>
            </a:p>
          </p:txBody>
        </p:sp>
        <p:sp>
          <p:nvSpPr>
            <p:cNvPr id="50187" name="Text Box 24">
              <a:extLst>
                <a:ext uri="{FF2B5EF4-FFF2-40B4-BE49-F238E27FC236}">
                  <a16:creationId xmlns:a16="http://schemas.microsoft.com/office/drawing/2014/main" id="{3CE2D6CE-EB21-5A4D-9532-54324533FC83}"/>
                </a:ext>
              </a:extLst>
            </p:cNvPr>
            <p:cNvSpPr txBox="1">
              <a:spLocks noChangeArrowheads="1"/>
            </p:cNvSpPr>
            <p:nvPr/>
          </p:nvSpPr>
          <p:spPr bwMode="auto">
            <a:xfrm>
              <a:off x="-39" y="3081"/>
              <a:ext cx="57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 2</a:t>
              </a:r>
            </a:p>
          </p:txBody>
        </p:sp>
        <p:sp>
          <p:nvSpPr>
            <p:cNvPr id="50188" name="Text Box 25">
              <a:extLst>
                <a:ext uri="{FF2B5EF4-FFF2-40B4-BE49-F238E27FC236}">
                  <a16:creationId xmlns:a16="http://schemas.microsoft.com/office/drawing/2014/main" id="{EBA45C70-A75A-504F-916C-60D06B20D990}"/>
                </a:ext>
              </a:extLst>
            </p:cNvPr>
            <p:cNvSpPr txBox="1">
              <a:spLocks noChangeArrowheads="1"/>
            </p:cNvSpPr>
            <p:nvPr/>
          </p:nvSpPr>
          <p:spPr bwMode="auto">
            <a:xfrm>
              <a:off x="146" y="921"/>
              <a:ext cx="179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1"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Scalar Sequential Code</a:t>
              </a:r>
            </a:p>
          </p:txBody>
        </p:sp>
      </p:grpSp>
      <p:sp>
        <p:nvSpPr>
          <p:cNvPr id="57" name="Content Placeholder 2">
            <a:extLst>
              <a:ext uri="{FF2B5EF4-FFF2-40B4-BE49-F238E27FC236}">
                <a16:creationId xmlns:a16="http://schemas.microsoft.com/office/drawing/2014/main" id="{9012F16E-DEFD-E14B-866D-CF3524C49EF3}"/>
              </a:ext>
            </a:extLst>
          </p:cNvPr>
          <p:cNvSpPr txBox="1">
            <a:spLocks/>
          </p:cNvSpPr>
          <p:nvPr/>
        </p:nvSpPr>
        <p:spPr bwMode="auto">
          <a:xfrm>
            <a:off x="3429000" y="996950"/>
            <a:ext cx="5715000" cy="519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panose="020B0604020202020204" pitchFamily="34" charset="0"/>
                <a:ea typeface="ＭＳ Ｐゴシック" panose="020B0600070205080204" pitchFamily="34" charset="-128"/>
              </a:defRPr>
            </a:lvl1pPr>
            <a:lvl2pPr marL="669925" indent="-325438"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r>
              <a:rPr kumimoji="0" lang="en-US" altLang="en-US" sz="24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Can be executed on a:</a:t>
            </a: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endParaRPr kumimoji="0" lang="en-US" altLang="en-US" sz="24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r>
              <a:rPr kumimoji="0" lang="en-US" altLang="en-US" sz="24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Pipelined processor</a:t>
            </a:r>
            <a:endParaRPr kumimoji="0" lang="en-US" altLang="en-US" sz="1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r>
              <a:rPr kumimoji="0" lang="en-US" altLang="en-US" sz="24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Out-of-order execution processor</a:t>
            </a:r>
          </a:p>
          <a:p>
            <a:pPr marL="669925" marR="0" lvl="1" indent="-325438" algn="l" defTabSz="914400" rtl="0" eaLnBrk="0" fontAlgn="base" latinLnBrk="0" hangingPunct="0">
              <a:lnSpc>
                <a:spcPct val="100000"/>
              </a:lnSpc>
              <a:spcBef>
                <a:spcPct val="20000"/>
              </a:spcBef>
              <a:spcAft>
                <a:spcPct val="0"/>
              </a:spcAft>
              <a:buClr>
                <a:srgbClr val="3B812F"/>
              </a:buClr>
              <a:buSzPct val="60000"/>
              <a:buFont typeface="Wingdings" pitchFamily="2" charset="2"/>
              <a:buChar char="q"/>
              <a:tabLst/>
              <a:defRPr/>
            </a:pPr>
            <a:r>
              <a:rPr kumimoji="0" lang="en-US" altLang="en-US" sz="2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Independent instructions executed when ready</a:t>
            </a:r>
          </a:p>
          <a:p>
            <a:pPr marL="669925" marR="0" lvl="1" indent="-325438" algn="l" defTabSz="914400" rtl="0" eaLnBrk="0" fontAlgn="base" latinLnBrk="0" hangingPunct="0">
              <a:lnSpc>
                <a:spcPct val="100000"/>
              </a:lnSpc>
              <a:spcBef>
                <a:spcPct val="20000"/>
              </a:spcBef>
              <a:spcAft>
                <a:spcPct val="0"/>
              </a:spcAft>
              <a:buClr>
                <a:srgbClr val="3B812F"/>
              </a:buClr>
              <a:buSzPct val="60000"/>
              <a:buFont typeface="Wingdings" pitchFamily="2" charset="2"/>
              <a:buChar char="q"/>
              <a:tabLst/>
              <a:defRPr/>
            </a:pPr>
            <a:r>
              <a:rPr kumimoji="0" lang="en-US" altLang="en-US" sz="2200" b="0" i="0" u="none" strike="noStrike" kern="1200" cap="none" spc="0" normalizeH="0" baseline="0" noProof="0">
                <a:ln>
                  <a:noFill/>
                </a:ln>
                <a:solidFill>
                  <a:srgbClr val="FF0000"/>
                </a:solidFill>
                <a:effectLst/>
                <a:uLnTx/>
                <a:uFillTx/>
                <a:latin typeface="Tahoma" panose="020B0604030504040204" pitchFamily="34" charset="0"/>
                <a:ea typeface="ＭＳ Ｐゴシック" panose="020B0600070205080204" pitchFamily="34" charset="-128"/>
                <a:cs typeface="+mn-cs"/>
              </a:rPr>
              <a:t>Different iterations are present in the instruction window and can execute in parallel in multiple functional units</a:t>
            </a:r>
          </a:p>
          <a:p>
            <a:pPr marL="669925" marR="0" lvl="1" indent="-325438" algn="l" defTabSz="914400" rtl="0" eaLnBrk="0" fontAlgn="base" latinLnBrk="0" hangingPunct="0">
              <a:lnSpc>
                <a:spcPct val="100000"/>
              </a:lnSpc>
              <a:spcBef>
                <a:spcPct val="20000"/>
              </a:spcBef>
              <a:spcAft>
                <a:spcPct val="0"/>
              </a:spcAft>
              <a:buClr>
                <a:srgbClr val="3B812F"/>
              </a:buClr>
              <a:buSzPct val="60000"/>
              <a:buFont typeface="Wingdings" pitchFamily="2" charset="2"/>
              <a:buChar char="q"/>
              <a:tabLst/>
              <a:defRPr/>
            </a:pPr>
            <a:r>
              <a:rPr kumimoji="0" lang="en-US" altLang="en-US" sz="2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In other words, the loop is dynamically unrolled by the hardware</a:t>
            </a:r>
            <a:endParaRPr kumimoji="0" lang="en-US" altLang="en-US" sz="1200" b="0" i="0" u="none" strike="noStrike" kern="1200" cap="none" spc="0" normalizeH="0" baseline="0" noProof="0">
              <a:ln>
                <a:noFill/>
              </a:ln>
              <a:solidFill>
                <a:srgbClr val="FF0000"/>
              </a:solidFill>
              <a:effectLst/>
              <a:uLnTx/>
              <a:uFillTx/>
              <a:latin typeface="Tahoma" panose="020B0604030504040204" pitchFamily="34" charset="0"/>
              <a:ea typeface="ＭＳ Ｐゴシック" panose="020B0600070205080204" pitchFamily="34" charset="-128"/>
              <a:cs typeface="+mn-cs"/>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r>
              <a:rPr kumimoji="0" lang="en-US" altLang="en-US" sz="2400" b="0" i="0" u="none" strike="noStrike" kern="1200" cap="none" spc="0" normalizeH="0" baseline="0" noProof="0">
                <a:ln>
                  <a:noFill/>
                </a:ln>
                <a:solidFill>
                  <a:srgbClr val="0000FF"/>
                </a:solidFill>
                <a:effectLst/>
                <a:uLnTx/>
                <a:uFillTx/>
                <a:latin typeface="Tahoma" panose="020B0604030504040204" pitchFamily="34" charset="0"/>
                <a:ea typeface="ＭＳ Ｐゴシック" panose="020B0600070205080204" pitchFamily="34" charset="-128"/>
                <a:cs typeface="+mn-cs"/>
              </a:rPr>
              <a:t>Superscalar or VLIW processor</a:t>
            </a:r>
          </a:p>
          <a:p>
            <a:pPr marL="669925" marR="0" lvl="1" indent="-325438" algn="l" defTabSz="914400" rtl="0" eaLnBrk="0" fontAlgn="base" latinLnBrk="0" hangingPunct="0">
              <a:lnSpc>
                <a:spcPct val="100000"/>
              </a:lnSpc>
              <a:spcBef>
                <a:spcPct val="20000"/>
              </a:spcBef>
              <a:spcAft>
                <a:spcPct val="0"/>
              </a:spcAft>
              <a:buClr>
                <a:srgbClr val="3B812F"/>
              </a:buClr>
              <a:buSzPct val="60000"/>
              <a:buFont typeface="Wingdings" pitchFamily="2" charset="2"/>
              <a:buChar char="q"/>
              <a:tabLst/>
              <a:defRPr/>
            </a:pPr>
            <a:r>
              <a:rPr kumimoji="0" lang="en-US" altLang="en-US" sz="22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Can fetch and execute multiple instructions per cycle</a:t>
            </a: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endParaRPr kumimoji="0" lang="en-US" altLang="en-US" sz="2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endParaRPr kumimoji="0" lang="en-US" altLang="en-US" sz="2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endParaRPr kumimoji="0" lang="en-US" altLang="en-US" sz="2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endParaRPr>
          </a:p>
          <a:p>
            <a:pPr marL="342900" marR="0" lvl="0" indent="-342900" algn="l" defTabSz="914400"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endParaRPr kumimoji="0" lang="en-US" altLang="en-US" sz="2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endParaRPr>
          </a:p>
        </p:txBody>
      </p:sp>
      <p:sp>
        <p:nvSpPr>
          <p:cNvPr id="50181" name="Text Box 3">
            <a:extLst>
              <a:ext uri="{FF2B5EF4-FFF2-40B4-BE49-F238E27FC236}">
                <a16:creationId xmlns:a16="http://schemas.microsoft.com/office/drawing/2014/main" id="{2161CC6D-33E7-AA47-8EBF-F328D015EB29}"/>
              </a:ext>
            </a:extLst>
          </p:cNvPr>
          <p:cNvSpPr txBox="1">
            <a:spLocks noChangeArrowheads="1"/>
          </p:cNvSpPr>
          <p:nvPr/>
        </p:nvSpPr>
        <p:spPr bwMode="auto">
          <a:xfrm>
            <a:off x="6203950" y="152400"/>
            <a:ext cx="30162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10000"/>
              </a:spcBef>
              <a:spcAft>
                <a:spcPct val="0"/>
              </a:spcAft>
              <a:buClrTx/>
              <a:buSzTx/>
              <a:buFontTx/>
              <a:buNone/>
              <a:tabLst/>
              <a:defRPr/>
            </a:pPr>
            <a:r>
              <a:rPr kumimoji="0" lang="en-US" altLang="ko-KR" sz="1600" b="1" i="0" u="none" strike="noStrike" kern="1200" cap="none" spc="0" normalizeH="0" baseline="0" noProof="0">
                <a:ln>
                  <a:noFill/>
                </a:ln>
                <a:solidFill>
                  <a:srgbClr val="000000"/>
                </a:solidFill>
                <a:effectLst/>
                <a:uLnTx/>
                <a:uFillTx/>
                <a:latin typeface="Courier New" panose="02070309020205020404" pitchFamily="49" charset="0"/>
                <a:ea typeface="굴림" panose="020B0600000101010101" pitchFamily="34" charset="-127"/>
                <a:cs typeface="+mn-cs"/>
              </a:rPr>
              <a:t>for (i=0; i &lt; N; i++)</a:t>
            </a:r>
          </a:p>
          <a:p>
            <a:pPr marL="0" marR="0" lvl="0" indent="0" algn="l" defTabSz="914400" rtl="0" eaLnBrk="1" fontAlgn="base" latinLnBrk="0" hangingPunct="1">
              <a:lnSpc>
                <a:spcPct val="100000"/>
              </a:lnSpc>
              <a:spcBef>
                <a:spcPct val="10000"/>
              </a:spcBef>
              <a:spcAft>
                <a:spcPct val="0"/>
              </a:spcAft>
              <a:buClrTx/>
              <a:buSzTx/>
              <a:buFontTx/>
              <a:buNone/>
              <a:tabLst/>
              <a:defRPr/>
            </a:pPr>
            <a:r>
              <a:rPr kumimoji="0" lang="en-US" altLang="ko-KR" sz="1600" b="1" i="0" u="none" strike="noStrike" kern="1200" cap="none" spc="0" normalizeH="0" baseline="0" noProof="0">
                <a:ln>
                  <a:noFill/>
                </a:ln>
                <a:solidFill>
                  <a:srgbClr val="000000"/>
                </a:solidFill>
                <a:effectLst/>
                <a:uLnTx/>
                <a:uFillTx/>
                <a:latin typeface="Courier New" panose="02070309020205020404" pitchFamily="49" charset="0"/>
                <a:ea typeface="굴림" panose="020B0600000101010101" pitchFamily="34" charset="-127"/>
                <a:cs typeface="+mn-cs"/>
              </a:rPr>
              <a:t>    C[i] = A[i] + B[i];</a:t>
            </a:r>
          </a:p>
        </p:txBody>
      </p:sp>
    </p:spTree>
    <p:extLst>
      <p:ext uri="{BB962C8B-B14F-4D97-AF65-F5344CB8AC3E}">
        <p14:creationId xmlns:p14="http://schemas.microsoft.com/office/powerpoint/2010/main" val="31503340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7">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7">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7">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7">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57">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57">
                                            <p:txEl>
                                              <p:pRg st="7" end="7"/>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5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a:extLst>
              <a:ext uri="{FF2B5EF4-FFF2-40B4-BE49-F238E27FC236}">
                <a16:creationId xmlns:a16="http://schemas.microsoft.com/office/drawing/2014/main" id="{7750E223-0377-264C-BD6A-654268C2013E}"/>
              </a:ext>
            </a:extLst>
          </p:cNvPr>
          <p:cNvGrpSpPr>
            <a:grpSpLocks/>
          </p:cNvGrpSpPr>
          <p:nvPr/>
        </p:nvGrpSpPr>
        <p:grpSpPr bwMode="auto">
          <a:xfrm>
            <a:off x="-76200" y="1004888"/>
            <a:ext cx="3138488" cy="5243512"/>
            <a:chOff x="-39" y="921"/>
            <a:chExt cx="1977" cy="3303"/>
          </a:xfrm>
        </p:grpSpPr>
        <p:grpSp>
          <p:nvGrpSpPr>
            <p:cNvPr id="51237" name="Group 8">
              <a:extLst>
                <a:ext uri="{FF2B5EF4-FFF2-40B4-BE49-F238E27FC236}">
                  <a16:creationId xmlns:a16="http://schemas.microsoft.com/office/drawing/2014/main" id="{B3FB48F3-98D6-9E4B-8F91-378680E8B43B}"/>
                </a:ext>
              </a:extLst>
            </p:cNvPr>
            <p:cNvGrpSpPr>
              <a:grpSpLocks/>
            </p:cNvGrpSpPr>
            <p:nvPr/>
          </p:nvGrpSpPr>
          <p:grpSpPr bwMode="auto">
            <a:xfrm>
              <a:off x="673" y="1258"/>
              <a:ext cx="1017" cy="1405"/>
              <a:chOff x="721" y="922"/>
              <a:chExt cx="1017" cy="1405"/>
            </a:xfrm>
          </p:grpSpPr>
          <p:sp>
            <p:nvSpPr>
              <p:cNvPr id="51251" name="AutoShape 6">
                <a:extLst>
                  <a:ext uri="{FF2B5EF4-FFF2-40B4-BE49-F238E27FC236}">
                    <a16:creationId xmlns:a16="http://schemas.microsoft.com/office/drawing/2014/main" id="{A2FF03E8-EDCC-3845-AC7E-DB4E77AEB9D1}"/>
                  </a:ext>
                </a:extLst>
              </p:cNvPr>
              <p:cNvSpPr>
                <a:spLocks noChangeArrowheads="1"/>
              </p:cNvSpPr>
              <p:nvPr/>
            </p:nvSpPr>
            <p:spPr bwMode="auto">
              <a:xfrm>
                <a:off x="721" y="922"/>
                <a:ext cx="441" cy="253"/>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1252" name="AutoShape 7">
                <a:extLst>
                  <a:ext uri="{FF2B5EF4-FFF2-40B4-BE49-F238E27FC236}">
                    <a16:creationId xmlns:a16="http://schemas.microsoft.com/office/drawing/2014/main" id="{B96663D1-5920-1945-B611-34B1A9792165}"/>
                  </a:ext>
                </a:extLst>
              </p:cNvPr>
              <p:cNvSpPr>
                <a:spLocks noChangeArrowheads="1"/>
              </p:cNvSpPr>
              <p:nvPr/>
            </p:nvSpPr>
            <p:spPr bwMode="auto">
              <a:xfrm>
                <a:off x="1297" y="1210"/>
                <a:ext cx="441" cy="253"/>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1253" name="AutoShape 8">
                <a:extLst>
                  <a:ext uri="{FF2B5EF4-FFF2-40B4-BE49-F238E27FC236}">
                    <a16:creationId xmlns:a16="http://schemas.microsoft.com/office/drawing/2014/main" id="{F6484137-B733-C94F-BF43-557325917F4E}"/>
                  </a:ext>
                </a:extLst>
              </p:cNvPr>
              <p:cNvSpPr>
                <a:spLocks noChangeArrowheads="1"/>
              </p:cNvSpPr>
              <p:nvPr/>
            </p:nvSpPr>
            <p:spPr bwMode="auto">
              <a:xfrm>
                <a:off x="957" y="1642"/>
                <a:ext cx="402" cy="253"/>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add</a:t>
                </a:r>
              </a:p>
            </p:txBody>
          </p:sp>
          <p:sp>
            <p:nvSpPr>
              <p:cNvPr id="51254" name="AutoShape 9">
                <a:extLst>
                  <a:ext uri="{FF2B5EF4-FFF2-40B4-BE49-F238E27FC236}">
                    <a16:creationId xmlns:a16="http://schemas.microsoft.com/office/drawing/2014/main" id="{CD686EAB-9BE0-534A-B674-4EF75D6FFC31}"/>
                  </a:ext>
                </a:extLst>
              </p:cNvPr>
              <p:cNvSpPr>
                <a:spLocks noChangeArrowheads="1"/>
              </p:cNvSpPr>
              <p:nvPr/>
            </p:nvSpPr>
            <p:spPr bwMode="auto">
              <a:xfrm>
                <a:off x="930" y="2074"/>
                <a:ext cx="504" cy="253"/>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store</a:t>
                </a:r>
              </a:p>
            </p:txBody>
          </p:sp>
          <p:sp>
            <p:nvSpPr>
              <p:cNvPr id="51255" name="Line 10">
                <a:extLst>
                  <a:ext uri="{FF2B5EF4-FFF2-40B4-BE49-F238E27FC236}">
                    <a16:creationId xmlns:a16="http://schemas.microsoft.com/office/drawing/2014/main" id="{14C41AC4-0BF7-B542-8816-87082AA8D282}"/>
                  </a:ext>
                </a:extLst>
              </p:cNvPr>
              <p:cNvSpPr>
                <a:spLocks noChangeShapeType="1"/>
              </p:cNvSpPr>
              <p:nvPr/>
            </p:nvSpPr>
            <p:spPr bwMode="auto">
              <a:xfrm>
                <a:off x="948" y="1200"/>
                <a:ext cx="144" cy="432"/>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1256" name="Line 11">
                <a:extLst>
                  <a:ext uri="{FF2B5EF4-FFF2-40B4-BE49-F238E27FC236}">
                    <a16:creationId xmlns:a16="http://schemas.microsoft.com/office/drawing/2014/main" id="{567E5A7E-BFC7-B94A-B547-0BADC47D0D2D}"/>
                  </a:ext>
                </a:extLst>
              </p:cNvPr>
              <p:cNvSpPr>
                <a:spLocks noChangeShapeType="1"/>
              </p:cNvSpPr>
              <p:nvPr/>
            </p:nvSpPr>
            <p:spPr bwMode="auto">
              <a:xfrm flipH="1">
                <a:off x="1236" y="1488"/>
                <a:ext cx="192"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1257" name="Line 12">
                <a:extLst>
                  <a:ext uri="{FF2B5EF4-FFF2-40B4-BE49-F238E27FC236}">
                    <a16:creationId xmlns:a16="http://schemas.microsoft.com/office/drawing/2014/main" id="{72537138-7DC9-8043-AB72-4A5CAEE2F09C}"/>
                  </a:ext>
                </a:extLst>
              </p:cNvPr>
              <p:cNvSpPr>
                <a:spLocks noChangeShapeType="1"/>
              </p:cNvSpPr>
              <p:nvPr/>
            </p:nvSpPr>
            <p:spPr bwMode="auto">
              <a:xfrm>
                <a:off x="1188" y="1920"/>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51238" name="Group 13">
              <a:extLst>
                <a:ext uri="{FF2B5EF4-FFF2-40B4-BE49-F238E27FC236}">
                  <a16:creationId xmlns:a16="http://schemas.microsoft.com/office/drawing/2014/main" id="{8A26AD35-1942-A447-BD17-CF9CF8C2D0C2}"/>
                </a:ext>
              </a:extLst>
            </p:cNvPr>
            <p:cNvGrpSpPr>
              <a:grpSpLocks/>
            </p:cNvGrpSpPr>
            <p:nvPr/>
          </p:nvGrpSpPr>
          <p:grpSpPr bwMode="auto">
            <a:xfrm>
              <a:off x="685" y="2746"/>
              <a:ext cx="1017" cy="1405"/>
              <a:chOff x="733" y="2410"/>
              <a:chExt cx="1017" cy="1405"/>
            </a:xfrm>
          </p:grpSpPr>
          <p:sp>
            <p:nvSpPr>
              <p:cNvPr id="51244" name="AutoShape 14">
                <a:extLst>
                  <a:ext uri="{FF2B5EF4-FFF2-40B4-BE49-F238E27FC236}">
                    <a16:creationId xmlns:a16="http://schemas.microsoft.com/office/drawing/2014/main" id="{E2B316FA-42B9-3640-ABC6-00D49934AA4F}"/>
                  </a:ext>
                </a:extLst>
              </p:cNvPr>
              <p:cNvSpPr>
                <a:spLocks noChangeArrowheads="1"/>
              </p:cNvSpPr>
              <p:nvPr/>
            </p:nvSpPr>
            <p:spPr bwMode="auto">
              <a:xfrm>
                <a:off x="733" y="2410"/>
                <a:ext cx="441" cy="253"/>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1245" name="AutoShape 15">
                <a:extLst>
                  <a:ext uri="{FF2B5EF4-FFF2-40B4-BE49-F238E27FC236}">
                    <a16:creationId xmlns:a16="http://schemas.microsoft.com/office/drawing/2014/main" id="{BAA442AE-3BC4-6C4F-834A-1E9FE18B1B1E}"/>
                  </a:ext>
                </a:extLst>
              </p:cNvPr>
              <p:cNvSpPr>
                <a:spLocks noChangeArrowheads="1"/>
              </p:cNvSpPr>
              <p:nvPr/>
            </p:nvSpPr>
            <p:spPr bwMode="auto">
              <a:xfrm>
                <a:off x="1309" y="2698"/>
                <a:ext cx="441" cy="253"/>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1246" name="AutoShape 16">
                <a:extLst>
                  <a:ext uri="{FF2B5EF4-FFF2-40B4-BE49-F238E27FC236}">
                    <a16:creationId xmlns:a16="http://schemas.microsoft.com/office/drawing/2014/main" id="{BF329FEF-58AD-E640-BFF3-DB493F5C36C6}"/>
                  </a:ext>
                </a:extLst>
              </p:cNvPr>
              <p:cNvSpPr>
                <a:spLocks noChangeArrowheads="1"/>
              </p:cNvSpPr>
              <p:nvPr/>
            </p:nvSpPr>
            <p:spPr bwMode="auto">
              <a:xfrm>
                <a:off x="969" y="3130"/>
                <a:ext cx="402" cy="253"/>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add</a:t>
                </a:r>
              </a:p>
            </p:txBody>
          </p:sp>
          <p:sp>
            <p:nvSpPr>
              <p:cNvPr id="51247" name="AutoShape 17">
                <a:extLst>
                  <a:ext uri="{FF2B5EF4-FFF2-40B4-BE49-F238E27FC236}">
                    <a16:creationId xmlns:a16="http://schemas.microsoft.com/office/drawing/2014/main" id="{E9E3F5C4-0966-7C43-B6A0-16D969E6341F}"/>
                  </a:ext>
                </a:extLst>
              </p:cNvPr>
              <p:cNvSpPr>
                <a:spLocks noChangeArrowheads="1"/>
              </p:cNvSpPr>
              <p:nvPr/>
            </p:nvSpPr>
            <p:spPr bwMode="auto">
              <a:xfrm>
                <a:off x="942" y="3562"/>
                <a:ext cx="504" cy="253"/>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store</a:t>
                </a:r>
              </a:p>
            </p:txBody>
          </p:sp>
          <p:sp>
            <p:nvSpPr>
              <p:cNvPr id="51248" name="Line 18">
                <a:extLst>
                  <a:ext uri="{FF2B5EF4-FFF2-40B4-BE49-F238E27FC236}">
                    <a16:creationId xmlns:a16="http://schemas.microsoft.com/office/drawing/2014/main" id="{E6F577A5-D5EF-724C-A8A2-E439883E61F6}"/>
                  </a:ext>
                </a:extLst>
              </p:cNvPr>
              <p:cNvSpPr>
                <a:spLocks noChangeShapeType="1"/>
              </p:cNvSpPr>
              <p:nvPr/>
            </p:nvSpPr>
            <p:spPr bwMode="auto">
              <a:xfrm>
                <a:off x="960" y="2688"/>
                <a:ext cx="144" cy="432"/>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1249" name="Line 19">
                <a:extLst>
                  <a:ext uri="{FF2B5EF4-FFF2-40B4-BE49-F238E27FC236}">
                    <a16:creationId xmlns:a16="http://schemas.microsoft.com/office/drawing/2014/main" id="{D56AD75E-334D-9341-82FA-40AAEB8B197C}"/>
                  </a:ext>
                </a:extLst>
              </p:cNvPr>
              <p:cNvSpPr>
                <a:spLocks noChangeShapeType="1"/>
              </p:cNvSpPr>
              <p:nvPr/>
            </p:nvSpPr>
            <p:spPr bwMode="auto">
              <a:xfrm flipH="1">
                <a:off x="1248" y="2976"/>
                <a:ext cx="192"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1250" name="Line 20">
                <a:extLst>
                  <a:ext uri="{FF2B5EF4-FFF2-40B4-BE49-F238E27FC236}">
                    <a16:creationId xmlns:a16="http://schemas.microsoft.com/office/drawing/2014/main" id="{2F0EE83F-E634-2244-8B66-77D0AB457E46}"/>
                  </a:ext>
                </a:extLst>
              </p:cNvPr>
              <p:cNvSpPr>
                <a:spLocks noChangeShapeType="1"/>
              </p:cNvSpPr>
              <p:nvPr/>
            </p:nvSpPr>
            <p:spPr bwMode="auto">
              <a:xfrm>
                <a:off x="1200" y="34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51239" name="AutoShape 21">
              <a:extLst>
                <a:ext uri="{FF2B5EF4-FFF2-40B4-BE49-F238E27FC236}">
                  <a16:creationId xmlns:a16="http://schemas.microsoft.com/office/drawing/2014/main" id="{E8CCDFDE-DAE4-9447-9E34-806DDC10D3E1}"/>
                </a:ext>
              </a:extLst>
            </p:cNvPr>
            <p:cNvSpPr>
              <a:spLocks noChangeArrowheads="1"/>
            </p:cNvSpPr>
            <p:nvPr/>
          </p:nvSpPr>
          <p:spPr bwMode="auto">
            <a:xfrm>
              <a:off x="528" y="1200"/>
              <a:ext cx="1248" cy="1488"/>
            </a:xfrm>
            <a:prstGeom prst="roundRect">
              <a:avLst>
                <a:gd name="adj" fmla="val 16667"/>
              </a:avLst>
            </a:prstGeom>
            <a:noFill/>
            <a:ln w="3810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1240" name="AutoShape 22">
              <a:extLst>
                <a:ext uri="{FF2B5EF4-FFF2-40B4-BE49-F238E27FC236}">
                  <a16:creationId xmlns:a16="http://schemas.microsoft.com/office/drawing/2014/main" id="{6F66CD39-D370-C340-AF05-7AA31D58C521}"/>
                </a:ext>
              </a:extLst>
            </p:cNvPr>
            <p:cNvSpPr>
              <a:spLocks noChangeArrowheads="1"/>
            </p:cNvSpPr>
            <p:nvPr/>
          </p:nvSpPr>
          <p:spPr bwMode="auto">
            <a:xfrm>
              <a:off x="480" y="2736"/>
              <a:ext cx="1296" cy="1488"/>
            </a:xfrm>
            <a:prstGeom prst="roundRect">
              <a:avLst>
                <a:gd name="adj" fmla="val 16667"/>
              </a:avLst>
            </a:prstGeom>
            <a:noFill/>
            <a:ln w="38100" cap="rnd">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1241" name="Text Box 23">
              <a:extLst>
                <a:ext uri="{FF2B5EF4-FFF2-40B4-BE49-F238E27FC236}">
                  <a16:creationId xmlns:a16="http://schemas.microsoft.com/office/drawing/2014/main" id="{7E213C04-BB73-F94F-A37C-01DCE7714A72}"/>
                </a:ext>
              </a:extLst>
            </p:cNvPr>
            <p:cNvSpPr txBox="1">
              <a:spLocks noChangeArrowheads="1"/>
            </p:cNvSpPr>
            <p:nvPr/>
          </p:nvSpPr>
          <p:spPr bwMode="auto">
            <a:xfrm>
              <a:off x="-39" y="1593"/>
              <a:ext cx="57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 1</a:t>
              </a:r>
            </a:p>
          </p:txBody>
        </p:sp>
        <p:sp>
          <p:nvSpPr>
            <p:cNvPr id="51242" name="Text Box 24">
              <a:extLst>
                <a:ext uri="{FF2B5EF4-FFF2-40B4-BE49-F238E27FC236}">
                  <a16:creationId xmlns:a16="http://schemas.microsoft.com/office/drawing/2014/main" id="{B0171CF7-986C-904F-98A3-A3396F15E8A2}"/>
                </a:ext>
              </a:extLst>
            </p:cNvPr>
            <p:cNvSpPr txBox="1">
              <a:spLocks noChangeArrowheads="1"/>
            </p:cNvSpPr>
            <p:nvPr/>
          </p:nvSpPr>
          <p:spPr bwMode="auto">
            <a:xfrm>
              <a:off x="-39" y="3081"/>
              <a:ext cx="57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 2</a:t>
              </a:r>
            </a:p>
          </p:txBody>
        </p:sp>
        <p:sp>
          <p:nvSpPr>
            <p:cNvPr id="51243" name="Text Box 25">
              <a:extLst>
                <a:ext uri="{FF2B5EF4-FFF2-40B4-BE49-F238E27FC236}">
                  <a16:creationId xmlns:a16="http://schemas.microsoft.com/office/drawing/2014/main" id="{54172F58-1118-9E4C-A1A6-3DE4273BBDA9}"/>
                </a:ext>
              </a:extLst>
            </p:cNvPr>
            <p:cNvSpPr txBox="1">
              <a:spLocks noChangeArrowheads="1"/>
            </p:cNvSpPr>
            <p:nvPr/>
          </p:nvSpPr>
          <p:spPr bwMode="auto">
            <a:xfrm>
              <a:off x="146" y="921"/>
              <a:ext cx="179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1"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Scalar Sequential Code</a:t>
              </a:r>
            </a:p>
          </p:txBody>
        </p:sp>
      </p:grpSp>
      <p:sp>
        <p:nvSpPr>
          <p:cNvPr id="51202" name="Title 1">
            <a:extLst>
              <a:ext uri="{FF2B5EF4-FFF2-40B4-BE49-F238E27FC236}">
                <a16:creationId xmlns:a16="http://schemas.microsoft.com/office/drawing/2014/main" id="{11B70956-7E5A-FA4F-AB31-A11252AC3642}"/>
              </a:ext>
            </a:extLst>
          </p:cNvPr>
          <p:cNvSpPr>
            <a:spLocks noGrp="1"/>
          </p:cNvSpPr>
          <p:nvPr>
            <p:ph type="title"/>
          </p:nvPr>
        </p:nvSpPr>
        <p:spPr>
          <a:xfrm>
            <a:off x="152400" y="152400"/>
            <a:ext cx="8915400" cy="1066800"/>
          </a:xfrm>
        </p:spPr>
        <p:txBody>
          <a:bodyPr/>
          <a:lstStyle/>
          <a:p>
            <a:r>
              <a:rPr lang="en-US" altLang="en-US" sz="3400">
                <a:ea typeface="ＭＳ Ｐゴシック" panose="020B0600070205080204" pitchFamily="34" charset="-128"/>
              </a:rPr>
              <a:t>Prog. Model 2: Data Parallel (SIMD)</a:t>
            </a:r>
          </a:p>
        </p:txBody>
      </p:sp>
      <p:sp>
        <p:nvSpPr>
          <p:cNvPr id="51203" name="Slide Number Placeholder 3">
            <a:extLst>
              <a:ext uri="{FF2B5EF4-FFF2-40B4-BE49-F238E27FC236}">
                <a16:creationId xmlns:a16="http://schemas.microsoft.com/office/drawing/2014/main" id="{6D237779-5BA7-0A49-94AB-77959961583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8665ED3-C30B-7F4A-8A37-8DF9FAF3C26C}"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51204" name="Text Box 3">
            <a:extLst>
              <a:ext uri="{FF2B5EF4-FFF2-40B4-BE49-F238E27FC236}">
                <a16:creationId xmlns:a16="http://schemas.microsoft.com/office/drawing/2014/main" id="{42B8BB7B-1103-F441-83FD-CF8D582A2453}"/>
              </a:ext>
            </a:extLst>
          </p:cNvPr>
          <p:cNvSpPr txBox="1">
            <a:spLocks noChangeArrowheads="1"/>
          </p:cNvSpPr>
          <p:nvPr/>
        </p:nvSpPr>
        <p:spPr bwMode="auto">
          <a:xfrm>
            <a:off x="6203950" y="152400"/>
            <a:ext cx="30162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10000"/>
              </a:spcBef>
              <a:spcAft>
                <a:spcPct val="0"/>
              </a:spcAft>
              <a:buClrTx/>
              <a:buSzTx/>
              <a:buFontTx/>
              <a:buNone/>
              <a:tabLst/>
              <a:defRPr/>
            </a:pPr>
            <a:r>
              <a:rPr kumimoji="0" lang="en-US" altLang="ko-KR" sz="1600" b="1" i="0" u="none" strike="noStrike" kern="1200" cap="none" spc="0" normalizeH="0" baseline="0" noProof="0">
                <a:ln>
                  <a:noFill/>
                </a:ln>
                <a:solidFill>
                  <a:srgbClr val="000000"/>
                </a:solidFill>
                <a:effectLst/>
                <a:uLnTx/>
                <a:uFillTx/>
                <a:latin typeface="Courier New" panose="02070309020205020404" pitchFamily="49" charset="0"/>
                <a:ea typeface="굴림" panose="020B0600000101010101" pitchFamily="34" charset="-127"/>
                <a:cs typeface="+mn-cs"/>
              </a:rPr>
              <a:t>for (i=0; i &lt; N; i++)</a:t>
            </a:r>
          </a:p>
          <a:p>
            <a:pPr marL="0" marR="0" lvl="0" indent="0" algn="l" defTabSz="914400" rtl="0" eaLnBrk="1" fontAlgn="base" latinLnBrk="0" hangingPunct="1">
              <a:lnSpc>
                <a:spcPct val="100000"/>
              </a:lnSpc>
              <a:spcBef>
                <a:spcPct val="10000"/>
              </a:spcBef>
              <a:spcAft>
                <a:spcPct val="0"/>
              </a:spcAft>
              <a:buClrTx/>
              <a:buSzTx/>
              <a:buFontTx/>
              <a:buNone/>
              <a:tabLst/>
              <a:defRPr/>
            </a:pPr>
            <a:r>
              <a:rPr kumimoji="0" lang="en-US" altLang="ko-KR" sz="1600" b="1" i="0" u="none" strike="noStrike" kern="1200" cap="none" spc="0" normalizeH="0" baseline="0" noProof="0">
                <a:ln>
                  <a:noFill/>
                </a:ln>
                <a:solidFill>
                  <a:srgbClr val="000000"/>
                </a:solidFill>
                <a:effectLst/>
                <a:uLnTx/>
                <a:uFillTx/>
                <a:latin typeface="Courier New" panose="02070309020205020404" pitchFamily="49" charset="0"/>
                <a:ea typeface="굴림" panose="020B0600000101010101" pitchFamily="34" charset="-127"/>
                <a:cs typeface="+mn-cs"/>
              </a:rPr>
              <a:t>    C[i] = A[i] + B[i];</a:t>
            </a:r>
          </a:p>
        </p:txBody>
      </p:sp>
      <p:sp>
        <p:nvSpPr>
          <p:cNvPr id="29" name="AutoShape 28">
            <a:extLst>
              <a:ext uri="{FF2B5EF4-FFF2-40B4-BE49-F238E27FC236}">
                <a16:creationId xmlns:a16="http://schemas.microsoft.com/office/drawing/2014/main" id="{25681ABC-19BD-F04F-80F9-220D92C518BF}"/>
              </a:ext>
            </a:extLst>
          </p:cNvPr>
          <p:cNvSpPr>
            <a:spLocks noChangeArrowheads="1"/>
          </p:cNvSpPr>
          <p:nvPr/>
        </p:nvSpPr>
        <p:spPr bwMode="auto">
          <a:xfrm>
            <a:off x="582613" y="1966913"/>
            <a:ext cx="5029200" cy="609600"/>
          </a:xfrm>
          <a:prstGeom prst="roundRect">
            <a:avLst>
              <a:gd name="adj" fmla="val 16667"/>
            </a:avLst>
          </a:prstGeom>
          <a:solidFill>
            <a:schemeClr val="accent1"/>
          </a:solidFill>
          <a:ln w="12700">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0" name="AutoShape 29">
            <a:extLst>
              <a:ext uri="{FF2B5EF4-FFF2-40B4-BE49-F238E27FC236}">
                <a16:creationId xmlns:a16="http://schemas.microsoft.com/office/drawing/2014/main" id="{2EDBB738-783C-5D44-8EC3-9222FB67B898}"/>
              </a:ext>
            </a:extLst>
          </p:cNvPr>
          <p:cNvSpPr>
            <a:spLocks noChangeArrowheads="1"/>
          </p:cNvSpPr>
          <p:nvPr/>
        </p:nvSpPr>
        <p:spPr bwMode="auto">
          <a:xfrm>
            <a:off x="585788" y="1366838"/>
            <a:ext cx="5022850" cy="511175"/>
          </a:xfrm>
          <a:prstGeom prst="roundRect">
            <a:avLst>
              <a:gd name="adj" fmla="val 16667"/>
            </a:avLst>
          </a:prstGeom>
          <a:solidFill>
            <a:srgbClr val="CCFF33"/>
          </a:solidFill>
          <a:ln w="12700">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ko-KR" altLang="en-US" sz="2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endParaRPr>
          </a:p>
        </p:txBody>
      </p:sp>
      <p:sp>
        <p:nvSpPr>
          <p:cNvPr id="31" name="AutoShape 30">
            <a:extLst>
              <a:ext uri="{FF2B5EF4-FFF2-40B4-BE49-F238E27FC236}">
                <a16:creationId xmlns:a16="http://schemas.microsoft.com/office/drawing/2014/main" id="{B88DBEA5-DB08-5A47-83EF-35EC62FEADEF}"/>
              </a:ext>
            </a:extLst>
          </p:cNvPr>
          <p:cNvSpPr>
            <a:spLocks noChangeArrowheads="1"/>
          </p:cNvSpPr>
          <p:nvPr/>
        </p:nvSpPr>
        <p:spPr bwMode="auto">
          <a:xfrm>
            <a:off x="582613" y="2652713"/>
            <a:ext cx="5029200" cy="533400"/>
          </a:xfrm>
          <a:prstGeom prst="roundRect">
            <a:avLst>
              <a:gd name="adj" fmla="val 16667"/>
            </a:avLst>
          </a:prstGeom>
          <a:solidFill>
            <a:srgbClr val="FF00FF"/>
          </a:solidFill>
          <a:ln w="12700">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2" name="AutoShape 31">
            <a:extLst>
              <a:ext uri="{FF2B5EF4-FFF2-40B4-BE49-F238E27FC236}">
                <a16:creationId xmlns:a16="http://schemas.microsoft.com/office/drawing/2014/main" id="{D934769C-0EDE-D34D-BEA9-97008A48BBEF}"/>
              </a:ext>
            </a:extLst>
          </p:cNvPr>
          <p:cNvSpPr>
            <a:spLocks noChangeArrowheads="1"/>
          </p:cNvSpPr>
          <p:nvPr/>
        </p:nvSpPr>
        <p:spPr bwMode="auto">
          <a:xfrm>
            <a:off x="582613" y="3338513"/>
            <a:ext cx="5029200" cy="457200"/>
          </a:xfrm>
          <a:prstGeom prst="roundRect">
            <a:avLst>
              <a:gd name="adj" fmla="val 16667"/>
            </a:avLst>
          </a:prstGeom>
          <a:solidFill>
            <a:srgbClr val="FFFF66"/>
          </a:solidFill>
          <a:ln w="12700">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3" name="Text Box 32">
            <a:extLst>
              <a:ext uri="{FF2B5EF4-FFF2-40B4-BE49-F238E27FC236}">
                <a16:creationId xmlns:a16="http://schemas.microsoft.com/office/drawing/2014/main" id="{E5A36F07-4B19-0647-8148-145446F54E7F}"/>
              </a:ext>
            </a:extLst>
          </p:cNvPr>
          <p:cNvSpPr txBox="1">
            <a:spLocks noChangeArrowheads="1"/>
          </p:cNvSpPr>
          <p:nvPr/>
        </p:nvSpPr>
        <p:spPr bwMode="auto">
          <a:xfrm>
            <a:off x="3748088" y="990600"/>
            <a:ext cx="2082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1" i="1" u="none" strike="noStrike" kern="1200" cap="none" spc="0" normalizeH="0" baseline="0" noProof="0">
                <a:ln>
                  <a:noFill/>
                </a:ln>
                <a:solidFill>
                  <a:srgbClr val="BDE11B"/>
                </a:solidFill>
                <a:effectLst/>
                <a:uLnTx/>
                <a:uFillTx/>
                <a:latin typeface="Verdana" panose="020B0604030504040204" pitchFamily="34" charset="0"/>
                <a:ea typeface="굴림" panose="020B0600000101010101" pitchFamily="34" charset="-127"/>
                <a:cs typeface="+mn-cs"/>
              </a:rPr>
              <a:t>Vector Instruction</a:t>
            </a:r>
          </a:p>
        </p:txBody>
      </p:sp>
      <p:grpSp>
        <p:nvGrpSpPr>
          <p:cNvPr id="6" name="Group 5">
            <a:extLst>
              <a:ext uri="{FF2B5EF4-FFF2-40B4-BE49-F238E27FC236}">
                <a16:creationId xmlns:a16="http://schemas.microsoft.com/office/drawing/2014/main" id="{49618600-3366-4E4B-BCFC-B6B29CFB77FE}"/>
              </a:ext>
            </a:extLst>
          </p:cNvPr>
          <p:cNvGrpSpPr>
            <a:grpSpLocks/>
          </p:cNvGrpSpPr>
          <p:nvPr/>
        </p:nvGrpSpPr>
        <p:grpSpPr bwMode="auto">
          <a:xfrm>
            <a:off x="811213" y="1357313"/>
            <a:ext cx="1981200" cy="2590800"/>
            <a:chOff x="949325" y="1509713"/>
            <a:chExt cx="1981200" cy="2590800"/>
          </a:xfrm>
        </p:grpSpPr>
        <p:sp>
          <p:nvSpPr>
            <p:cNvPr id="51229" name="AutoShape 33">
              <a:extLst>
                <a:ext uri="{FF2B5EF4-FFF2-40B4-BE49-F238E27FC236}">
                  <a16:creationId xmlns:a16="http://schemas.microsoft.com/office/drawing/2014/main" id="{9B76FB2D-20A6-E14B-938B-56A57F41F975}"/>
                </a:ext>
              </a:extLst>
            </p:cNvPr>
            <p:cNvSpPr>
              <a:spLocks noChangeArrowheads="1"/>
            </p:cNvSpPr>
            <p:nvPr/>
          </p:nvSpPr>
          <p:spPr bwMode="auto">
            <a:xfrm>
              <a:off x="1198563" y="1601788"/>
              <a:ext cx="700088" cy="401638"/>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1230" name="AutoShape 34">
              <a:extLst>
                <a:ext uri="{FF2B5EF4-FFF2-40B4-BE49-F238E27FC236}">
                  <a16:creationId xmlns:a16="http://schemas.microsoft.com/office/drawing/2014/main" id="{EA55D63B-D139-DB4C-B0B5-9B2949E07F77}"/>
                </a:ext>
              </a:extLst>
            </p:cNvPr>
            <p:cNvSpPr>
              <a:spLocks noChangeArrowheads="1"/>
            </p:cNvSpPr>
            <p:nvPr/>
          </p:nvSpPr>
          <p:spPr bwMode="auto">
            <a:xfrm>
              <a:off x="2112963" y="2211388"/>
              <a:ext cx="700088" cy="401638"/>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1231" name="AutoShape 35">
              <a:extLst>
                <a:ext uri="{FF2B5EF4-FFF2-40B4-BE49-F238E27FC236}">
                  <a16:creationId xmlns:a16="http://schemas.microsoft.com/office/drawing/2014/main" id="{032AF07E-35D0-C74F-87B7-B81331BA9107}"/>
                </a:ext>
              </a:extLst>
            </p:cNvPr>
            <p:cNvSpPr>
              <a:spLocks noChangeArrowheads="1"/>
            </p:cNvSpPr>
            <p:nvPr/>
          </p:nvSpPr>
          <p:spPr bwMode="auto">
            <a:xfrm>
              <a:off x="1573213" y="2897188"/>
              <a:ext cx="638175" cy="401638"/>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add</a:t>
              </a:r>
            </a:p>
          </p:txBody>
        </p:sp>
        <p:sp>
          <p:nvSpPr>
            <p:cNvPr id="51232" name="AutoShape 36">
              <a:extLst>
                <a:ext uri="{FF2B5EF4-FFF2-40B4-BE49-F238E27FC236}">
                  <a16:creationId xmlns:a16="http://schemas.microsoft.com/office/drawing/2014/main" id="{F8DAD219-441B-6146-AE11-9F7927A97D13}"/>
                </a:ext>
              </a:extLst>
            </p:cNvPr>
            <p:cNvSpPr>
              <a:spLocks noChangeArrowheads="1"/>
            </p:cNvSpPr>
            <p:nvPr/>
          </p:nvSpPr>
          <p:spPr bwMode="auto">
            <a:xfrm>
              <a:off x="1530350" y="3506788"/>
              <a:ext cx="800100" cy="401638"/>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store</a:t>
              </a:r>
            </a:p>
          </p:txBody>
        </p:sp>
        <p:sp>
          <p:nvSpPr>
            <p:cNvPr id="51233" name="Line 37">
              <a:extLst>
                <a:ext uri="{FF2B5EF4-FFF2-40B4-BE49-F238E27FC236}">
                  <a16:creationId xmlns:a16="http://schemas.microsoft.com/office/drawing/2014/main" id="{0F919D5A-54EE-7848-8A03-3E1B8580B97D}"/>
                </a:ext>
              </a:extLst>
            </p:cNvPr>
            <p:cNvSpPr>
              <a:spLocks noChangeShapeType="1"/>
            </p:cNvSpPr>
            <p:nvPr/>
          </p:nvSpPr>
          <p:spPr bwMode="auto">
            <a:xfrm>
              <a:off x="1558925" y="2043113"/>
              <a:ext cx="228600" cy="838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1234" name="Line 38">
              <a:extLst>
                <a:ext uri="{FF2B5EF4-FFF2-40B4-BE49-F238E27FC236}">
                  <a16:creationId xmlns:a16="http://schemas.microsoft.com/office/drawing/2014/main" id="{7A76A743-8AAA-DA48-9D49-296C0D32C805}"/>
                </a:ext>
              </a:extLst>
            </p:cNvPr>
            <p:cNvSpPr>
              <a:spLocks noChangeShapeType="1"/>
            </p:cNvSpPr>
            <p:nvPr/>
          </p:nvSpPr>
          <p:spPr bwMode="auto">
            <a:xfrm flipH="1">
              <a:off x="2016125" y="2652713"/>
              <a:ext cx="22860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1235" name="Line 39">
              <a:extLst>
                <a:ext uri="{FF2B5EF4-FFF2-40B4-BE49-F238E27FC236}">
                  <a16:creationId xmlns:a16="http://schemas.microsoft.com/office/drawing/2014/main" id="{55EDE4B4-7EC0-8F4B-97F8-EFEE763E0B91}"/>
                </a:ext>
              </a:extLst>
            </p:cNvPr>
            <p:cNvSpPr>
              <a:spLocks noChangeShapeType="1"/>
            </p:cNvSpPr>
            <p:nvPr/>
          </p:nvSpPr>
          <p:spPr bwMode="auto">
            <a:xfrm>
              <a:off x="1939925" y="3338513"/>
              <a:ext cx="0" cy="1524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1236" name="AutoShape 47">
              <a:extLst>
                <a:ext uri="{FF2B5EF4-FFF2-40B4-BE49-F238E27FC236}">
                  <a16:creationId xmlns:a16="http://schemas.microsoft.com/office/drawing/2014/main" id="{8203B3F5-884B-F84C-95D1-61F13D1759C9}"/>
                </a:ext>
              </a:extLst>
            </p:cNvPr>
            <p:cNvSpPr>
              <a:spLocks noChangeArrowheads="1"/>
            </p:cNvSpPr>
            <p:nvPr/>
          </p:nvSpPr>
          <p:spPr bwMode="auto">
            <a:xfrm>
              <a:off x="949325" y="1509713"/>
              <a:ext cx="1981200" cy="2590800"/>
            </a:xfrm>
            <a:prstGeom prst="roundRect">
              <a:avLst>
                <a:gd name="adj" fmla="val 16667"/>
              </a:avLst>
            </a:prstGeom>
            <a:noFill/>
            <a:ln w="38100" cap="rnd">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5" name="Group 4">
            <a:extLst>
              <a:ext uri="{FF2B5EF4-FFF2-40B4-BE49-F238E27FC236}">
                <a16:creationId xmlns:a16="http://schemas.microsoft.com/office/drawing/2014/main" id="{2ECC79BC-161C-FB4B-BA87-1413A3C11C7A}"/>
              </a:ext>
            </a:extLst>
          </p:cNvPr>
          <p:cNvGrpSpPr>
            <a:grpSpLocks/>
          </p:cNvGrpSpPr>
          <p:nvPr/>
        </p:nvGrpSpPr>
        <p:grpSpPr bwMode="auto">
          <a:xfrm>
            <a:off x="2792413" y="1357313"/>
            <a:ext cx="1981200" cy="2590800"/>
            <a:chOff x="2930525" y="1509713"/>
            <a:chExt cx="1981200" cy="2590800"/>
          </a:xfrm>
        </p:grpSpPr>
        <p:sp>
          <p:nvSpPr>
            <p:cNvPr id="51221" name="AutoShape 40">
              <a:extLst>
                <a:ext uri="{FF2B5EF4-FFF2-40B4-BE49-F238E27FC236}">
                  <a16:creationId xmlns:a16="http://schemas.microsoft.com/office/drawing/2014/main" id="{1E0D7D70-BA17-5642-B8C5-B1E11D65A106}"/>
                </a:ext>
              </a:extLst>
            </p:cNvPr>
            <p:cNvSpPr>
              <a:spLocks noChangeArrowheads="1"/>
            </p:cNvSpPr>
            <p:nvPr/>
          </p:nvSpPr>
          <p:spPr bwMode="auto">
            <a:xfrm>
              <a:off x="3103563" y="1601788"/>
              <a:ext cx="700088" cy="401638"/>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1222" name="AutoShape 41">
              <a:extLst>
                <a:ext uri="{FF2B5EF4-FFF2-40B4-BE49-F238E27FC236}">
                  <a16:creationId xmlns:a16="http://schemas.microsoft.com/office/drawing/2014/main" id="{441159BA-EECF-D747-BF64-FB70B727A115}"/>
                </a:ext>
              </a:extLst>
            </p:cNvPr>
            <p:cNvSpPr>
              <a:spLocks noChangeArrowheads="1"/>
            </p:cNvSpPr>
            <p:nvPr/>
          </p:nvSpPr>
          <p:spPr bwMode="auto">
            <a:xfrm>
              <a:off x="4017963" y="2211388"/>
              <a:ext cx="700088" cy="401638"/>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1223" name="AutoShape 42">
              <a:extLst>
                <a:ext uri="{FF2B5EF4-FFF2-40B4-BE49-F238E27FC236}">
                  <a16:creationId xmlns:a16="http://schemas.microsoft.com/office/drawing/2014/main" id="{1DBFB248-848E-A642-AADF-CDB090F308ED}"/>
                </a:ext>
              </a:extLst>
            </p:cNvPr>
            <p:cNvSpPr>
              <a:spLocks noChangeArrowheads="1"/>
            </p:cNvSpPr>
            <p:nvPr/>
          </p:nvSpPr>
          <p:spPr bwMode="auto">
            <a:xfrm>
              <a:off x="3478213" y="2897188"/>
              <a:ext cx="638175" cy="401638"/>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add</a:t>
              </a:r>
            </a:p>
          </p:txBody>
        </p:sp>
        <p:sp>
          <p:nvSpPr>
            <p:cNvPr id="51224" name="AutoShape 43">
              <a:extLst>
                <a:ext uri="{FF2B5EF4-FFF2-40B4-BE49-F238E27FC236}">
                  <a16:creationId xmlns:a16="http://schemas.microsoft.com/office/drawing/2014/main" id="{272C0E3F-FC52-0942-B67F-BB350238F422}"/>
                </a:ext>
              </a:extLst>
            </p:cNvPr>
            <p:cNvSpPr>
              <a:spLocks noChangeArrowheads="1"/>
            </p:cNvSpPr>
            <p:nvPr/>
          </p:nvSpPr>
          <p:spPr bwMode="auto">
            <a:xfrm>
              <a:off x="3435350" y="3506788"/>
              <a:ext cx="800100" cy="401638"/>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store</a:t>
              </a:r>
            </a:p>
          </p:txBody>
        </p:sp>
        <p:sp>
          <p:nvSpPr>
            <p:cNvPr id="51225" name="Line 44">
              <a:extLst>
                <a:ext uri="{FF2B5EF4-FFF2-40B4-BE49-F238E27FC236}">
                  <a16:creationId xmlns:a16="http://schemas.microsoft.com/office/drawing/2014/main" id="{A8FEA5B2-F3C2-2042-A1AC-66B2F0C7B4C7}"/>
                </a:ext>
              </a:extLst>
            </p:cNvPr>
            <p:cNvSpPr>
              <a:spLocks noChangeShapeType="1"/>
            </p:cNvSpPr>
            <p:nvPr/>
          </p:nvSpPr>
          <p:spPr bwMode="auto">
            <a:xfrm>
              <a:off x="3387725" y="2043113"/>
              <a:ext cx="304800" cy="838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1226" name="Line 45">
              <a:extLst>
                <a:ext uri="{FF2B5EF4-FFF2-40B4-BE49-F238E27FC236}">
                  <a16:creationId xmlns:a16="http://schemas.microsoft.com/office/drawing/2014/main" id="{D89E2541-F4A9-5D48-AB5D-4E8E70AD9D6D}"/>
                </a:ext>
              </a:extLst>
            </p:cNvPr>
            <p:cNvSpPr>
              <a:spLocks noChangeShapeType="1"/>
            </p:cNvSpPr>
            <p:nvPr/>
          </p:nvSpPr>
          <p:spPr bwMode="auto">
            <a:xfrm flipH="1">
              <a:off x="3921125" y="2652713"/>
              <a:ext cx="22860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1227" name="Line 46">
              <a:extLst>
                <a:ext uri="{FF2B5EF4-FFF2-40B4-BE49-F238E27FC236}">
                  <a16:creationId xmlns:a16="http://schemas.microsoft.com/office/drawing/2014/main" id="{0699DF37-7A83-E347-B558-0D2EE1C6B8DC}"/>
                </a:ext>
              </a:extLst>
            </p:cNvPr>
            <p:cNvSpPr>
              <a:spLocks noChangeShapeType="1"/>
            </p:cNvSpPr>
            <p:nvPr/>
          </p:nvSpPr>
          <p:spPr bwMode="auto">
            <a:xfrm>
              <a:off x="3844925" y="3338513"/>
              <a:ext cx="0" cy="1524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1228" name="AutoShape 48">
              <a:extLst>
                <a:ext uri="{FF2B5EF4-FFF2-40B4-BE49-F238E27FC236}">
                  <a16:creationId xmlns:a16="http://schemas.microsoft.com/office/drawing/2014/main" id="{D55C3536-ACDD-0B49-BFC5-528DFC22F320}"/>
                </a:ext>
              </a:extLst>
            </p:cNvPr>
            <p:cNvSpPr>
              <a:spLocks noChangeArrowheads="1"/>
            </p:cNvSpPr>
            <p:nvPr/>
          </p:nvSpPr>
          <p:spPr bwMode="auto">
            <a:xfrm>
              <a:off x="2930525" y="1509713"/>
              <a:ext cx="1981200" cy="2590800"/>
            </a:xfrm>
            <a:prstGeom prst="roundRect">
              <a:avLst>
                <a:gd name="adj" fmla="val 16667"/>
              </a:avLst>
            </a:prstGeom>
            <a:noFill/>
            <a:ln w="38100" cap="rnd">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50" name="Text Box 49">
            <a:extLst>
              <a:ext uri="{FF2B5EF4-FFF2-40B4-BE49-F238E27FC236}">
                <a16:creationId xmlns:a16="http://schemas.microsoft.com/office/drawing/2014/main" id="{2EBD2235-B2DF-3843-885C-D788C7C6F62E}"/>
              </a:ext>
            </a:extLst>
          </p:cNvPr>
          <p:cNvSpPr txBox="1">
            <a:spLocks noChangeArrowheads="1"/>
          </p:cNvSpPr>
          <p:nvPr/>
        </p:nvSpPr>
        <p:spPr bwMode="auto">
          <a:xfrm>
            <a:off x="811213" y="4054475"/>
            <a:ext cx="685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 1</a:t>
            </a:r>
          </a:p>
        </p:txBody>
      </p:sp>
      <p:sp>
        <p:nvSpPr>
          <p:cNvPr id="51" name="Text Box 50">
            <a:extLst>
              <a:ext uri="{FF2B5EF4-FFF2-40B4-BE49-F238E27FC236}">
                <a16:creationId xmlns:a16="http://schemas.microsoft.com/office/drawing/2014/main" id="{0D9AA336-CC6D-094C-89A1-035907100076}"/>
              </a:ext>
            </a:extLst>
          </p:cNvPr>
          <p:cNvSpPr txBox="1">
            <a:spLocks noChangeArrowheads="1"/>
          </p:cNvSpPr>
          <p:nvPr/>
        </p:nvSpPr>
        <p:spPr bwMode="auto">
          <a:xfrm>
            <a:off x="2792413" y="4054475"/>
            <a:ext cx="685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 2</a:t>
            </a:r>
          </a:p>
        </p:txBody>
      </p:sp>
      <p:sp>
        <p:nvSpPr>
          <p:cNvPr id="52" name="Text Box 51">
            <a:extLst>
              <a:ext uri="{FF2B5EF4-FFF2-40B4-BE49-F238E27FC236}">
                <a16:creationId xmlns:a16="http://schemas.microsoft.com/office/drawing/2014/main" id="{A0943D60-91ED-4A43-BD6F-3B897D019265}"/>
              </a:ext>
            </a:extLst>
          </p:cNvPr>
          <p:cNvSpPr txBox="1">
            <a:spLocks noChangeArrowheads="1"/>
          </p:cNvSpPr>
          <p:nvPr/>
        </p:nvSpPr>
        <p:spPr bwMode="auto">
          <a:xfrm>
            <a:off x="6262688" y="914400"/>
            <a:ext cx="20399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1"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Vectorized Code</a:t>
            </a:r>
          </a:p>
        </p:txBody>
      </p:sp>
      <p:sp>
        <p:nvSpPr>
          <p:cNvPr id="56" name="Line 55">
            <a:extLst>
              <a:ext uri="{FF2B5EF4-FFF2-40B4-BE49-F238E27FC236}">
                <a16:creationId xmlns:a16="http://schemas.microsoft.com/office/drawing/2014/main" id="{594B8310-0842-1142-B329-3118843A2240}"/>
              </a:ext>
            </a:extLst>
          </p:cNvPr>
          <p:cNvSpPr>
            <a:spLocks noChangeShapeType="1"/>
          </p:cNvSpPr>
          <p:nvPr/>
        </p:nvSpPr>
        <p:spPr bwMode="auto">
          <a:xfrm>
            <a:off x="4926013" y="2347913"/>
            <a:ext cx="533400" cy="0"/>
          </a:xfrm>
          <a:prstGeom prst="line">
            <a:avLst/>
          </a:prstGeom>
          <a:noFill/>
          <a:ln w="76200">
            <a:solidFill>
              <a:schemeClr val="tx1"/>
            </a:solidFill>
            <a:prstDash val="sysDot"/>
            <a:round/>
            <a:headEnd/>
            <a:tailEn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9" name="Text Box 26">
            <a:extLst>
              <a:ext uri="{FF2B5EF4-FFF2-40B4-BE49-F238E27FC236}">
                <a16:creationId xmlns:a16="http://schemas.microsoft.com/office/drawing/2014/main" id="{F20F2238-FE09-4C4E-917E-422C5D5336FF}"/>
              </a:ext>
            </a:extLst>
          </p:cNvPr>
          <p:cNvSpPr txBox="1">
            <a:spLocks noChangeArrowheads="1"/>
          </p:cNvSpPr>
          <p:nvPr/>
        </p:nvSpPr>
        <p:spPr bwMode="auto">
          <a:xfrm>
            <a:off x="3429000" y="4230688"/>
            <a:ext cx="5867400" cy="2246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rgbClr val="000000"/>
                </a:solidFill>
                <a:miter lim="800000"/>
                <a:headEnd/>
                <a:tailEnd/>
              </a14:hiddenLine>
            </a:ext>
          </a:extLst>
        </p:spPr>
        <p:txBody>
          <a:bodyPr anchor="ct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2000" b="0" i="0" u="none" strike="noStrike" kern="1200" cap="none" spc="0" normalizeH="0" baseline="0" noProof="0" dirty="0">
                <a:ln>
                  <a:noFill/>
                </a:ln>
                <a:solidFill>
                  <a:srgbClr val="000000"/>
                </a:solidFill>
                <a:effectLst/>
                <a:uLnTx/>
                <a:uFillTx/>
                <a:latin typeface="Tahoma"/>
                <a:ea typeface="굴림" charset="0"/>
                <a:cs typeface="굴림" charset="0"/>
              </a:rPr>
              <a:t>Realization</a:t>
            </a:r>
            <a:r>
              <a:rPr kumimoji="0" lang="en-US" altLang="ko-KR" sz="2000" b="0" i="0" u="none" strike="noStrike" kern="1200" cap="none" spc="0" normalizeH="0" baseline="0" noProof="0" dirty="0">
                <a:ln>
                  <a:noFill/>
                </a:ln>
                <a:solidFill>
                  <a:srgbClr val="0000FF"/>
                </a:solidFill>
                <a:effectLst/>
                <a:uLnTx/>
                <a:uFillTx/>
                <a:latin typeface="Tahoma"/>
                <a:ea typeface="굴림" charset="0"/>
                <a:cs typeface="굴림" charset="0"/>
              </a:rPr>
              <a:t>: Each iteration is independent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ko-KR" sz="2000" b="0" i="0" u="none" strike="noStrike" kern="1200" cap="none" spc="0" normalizeH="0" baseline="0" noProof="0" dirty="0">
              <a:ln>
                <a:noFill/>
              </a:ln>
              <a:solidFill>
                <a:srgbClr val="0000FF"/>
              </a:solidFill>
              <a:effectLst/>
              <a:uLnTx/>
              <a:uFillTx/>
              <a:latin typeface="Tahoma"/>
              <a:ea typeface="굴림" charset="0"/>
              <a:cs typeface="굴림"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2000" b="0" i="0" u="none" strike="noStrike" kern="1200" cap="none" spc="0" normalizeH="0" baseline="0" noProof="0" dirty="0">
                <a:ln>
                  <a:noFill/>
                </a:ln>
                <a:solidFill>
                  <a:srgbClr val="000000"/>
                </a:solidFill>
                <a:effectLst/>
                <a:uLnTx/>
                <a:uFillTx/>
                <a:latin typeface="Tahoma"/>
                <a:ea typeface="굴림" charset="0"/>
                <a:cs typeface="굴림" charset="0"/>
              </a:rPr>
              <a:t>Idea: </a:t>
            </a:r>
            <a:r>
              <a:rPr kumimoji="0" lang="en-US" altLang="ko-KR" sz="2000" b="0" i="0" u="none" strike="noStrike" kern="1200" cap="none" spc="0" normalizeH="0" baseline="0" noProof="0" dirty="0">
                <a:ln>
                  <a:noFill/>
                </a:ln>
                <a:solidFill>
                  <a:srgbClr val="0000FF"/>
                </a:solidFill>
                <a:effectLst/>
                <a:uLnTx/>
                <a:uFillTx/>
                <a:latin typeface="Tahoma"/>
                <a:ea typeface="굴림" charset="0"/>
                <a:cs typeface="굴림" charset="0"/>
              </a:rPr>
              <a:t>Programmer or compiler generates a SIMD instruction to execute the same instruction from all iterations across different data</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ko-KR" sz="2000" b="0" i="0" u="none" strike="noStrike" kern="1200" cap="none" spc="0" normalizeH="0" baseline="0" noProof="0" dirty="0">
              <a:ln>
                <a:noFill/>
              </a:ln>
              <a:solidFill>
                <a:srgbClr val="0000FF"/>
              </a:solidFill>
              <a:effectLst/>
              <a:uLnTx/>
              <a:uFillTx/>
              <a:latin typeface="Tahoma"/>
              <a:ea typeface="굴림" charset="0"/>
              <a:cs typeface="굴림"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2000" b="0" i="0" u="none" strike="noStrike" kern="1200" cap="none" spc="0" normalizeH="0" baseline="0" noProof="0" dirty="0">
                <a:ln>
                  <a:noFill/>
                </a:ln>
                <a:solidFill>
                  <a:srgbClr val="FF0000"/>
                </a:solidFill>
                <a:effectLst/>
                <a:uLnTx/>
                <a:uFillTx/>
                <a:latin typeface="Tahoma"/>
                <a:ea typeface="굴림" charset="0"/>
                <a:cs typeface="굴림" charset="0"/>
              </a:rPr>
              <a:t>Best executed by a SIMD processor (vector, array)</a:t>
            </a:r>
          </a:p>
        </p:txBody>
      </p:sp>
      <p:sp>
        <p:nvSpPr>
          <p:cNvPr id="4" name="TextBox 3">
            <a:extLst>
              <a:ext uri="{FF2B5EF4-FFF2-40B4-BE49-F238E27FC236}">
                <a16:creationId xmlns:a16="http://schemas.microsoft.com/office/drawing/2014/main" id="{077EDEC5-AAD7-AB4A-9811-20F65A6CD4FB}"/>
              </a:ext>
            </a:extLst>
          </p:cNvPr>
          <p:cNvSpPr txBox="1">
            <a:spLocks noChangeArrowheads="1"/>
          </p:cNvSpPr>
          <p:nvPr/>
        </p:nvSpPr>
        <p:spPr bwMode="auto">
          <a:xfrm>
            <a:off x="6338888" y="1447800"/>
            <a:ext cx="17319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VLD     A </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sym typeface="Wingdings" pitchFamily="2" charset="2"/>
              </a:rPr>
              <a:t> V1</a:t>
            </a:r>
          </a:p>
        </p:txBody>
      </p:sp>
      <p:sp>
        <p:nvSpPr>
          <p:cNvPr id="60" name="TextBox 59">
            <a:extLst>
              <a:ext uri="{FF2B5EF4-FFF2-40B4-BE49-F238E27FC236}">
                <a16:creationId xmlns:a16="http://schemas.microsoft.com/office/drawing/2014/main" id="{DD40FF3C-D898-8248-87B7-41DF3ABC68D7}"/>
              </a:ext>
            </a:extLst>
          </p:cNvPr>
          <p:cNvSpPr txBox="1">
            <a:spLocks noChangeArrowheads="1"/>
          </p:cNvSpPr>
          <p:nvPr/>
        </p:nvSpPr>
        <p:spPr bwMode="auto">
          <a:xfrm>
            <a:off x="6338888" y="2133600"/>
            <a:ext cx="17573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VLD     B </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sym typeface="Wingdings" pitchFamily="2" charset="2"/>
              </a:rPr>
              <a:t> V2</a:t>
            </a:r>
          </a:p>
        </p:txBody>
      </p:sp>
      <p:sp>
        <p:nvSpPr>
          <p:cNvPr id="61" name="TextBox 60">
            <a:extLst>
              <a:ext uri="{FF2B5EF4-FFF2-40B4-BE49-F238E27FC236}">
                <a16:creationId xmlns:a16="http://schemas.microsoft.com/office/drawing/2014/main" id="{31FAC47A-EE76-4040-AE0C-27072C5D0A3C}"/>
              </a:ext>
            </a:extLst>
          </p:cNvPr>
          <p:cNvSpPr txBox="1">
            <a:spLocks noChangeArrowheads="1"/>
          </p:cNvSpPr>
          <p:nvPr/>
        </p:nvSpPr>
        <p:spPr bwMode="auto">
          <a:xfrm>
            <a:off x="6338888" y="2743200"/>
            <a:ext cx="26066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VADD     V1 + V2 </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sym typeface="Wingdings" pitchFamily="2" charset="2"/>
              </a:rPr>
              <a:t> V3</a:t>
            </a:r>
          </a:p>
        </p:txBody>
      </p:sp>
      <p:sp>
        <p:nvSpPr>
          <p:cNvPr id="62" name="TextBox 61">
            <a:extLst>
              <a:ext uri="{FF2B5EF4-FFF2-40B4-BE49-F238E27FC236}">
                <a16:creationId xmlns:a16="http://schemas.microsoft.com/office/drawing/2014/main" id="{D542F69E-FEED-0342-AFCF-EF7E5E942D66}"/>
              </a:ext>
            </a:extLst>
          </p:cNvPr>
          <p:cNvSpPr txBox="1">
            <a:spLocks noChangeArrowheads="1"/>
          </p:cNvSpPr>
          <p:nvPr/>
        </p:nvSpPr>
        <p:spPr bwMode="auto">
          <a:xfrm>
            <a:off x="6386513" y="3429000"/>
            <a:ext cx="17668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VST     V3 </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sym typeface="Wingdings" pitchFamily="2" charset="2"/>
              </a:rPr>
              <a:t> C</a:t>
            </a:r>
          </a:p>
        </p:txBody>
      </p:sp>
    </p:spTree>
    <p:extLst>
      <p:ext uri="{BB962C8B-B14F-4D97-AF65-F5344CB8AC3E}">
        <p14:creationId xmlns:p14="http://schemas.microsoft.com/office/powerpoint/2010/main" val="42095770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xit" presetSubtype="0" fill="hold"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56"/>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59">
                                            <p:txEl>
                                              <p:pRg st="2" end="2"/>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2"/>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60"/>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1"/>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61"/>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withGroup">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2"/>
                                        </p:tgtEl>
                                        <p:attrNameLst>
                                          <p:attrName>style.visibility</p:attrName>
                                        </p:attrNameLst>
                                      </p:cBhvr>
                                      <p:to>
                                        <p:strVal val="visible"/>
                                      </p:to>
                                    </p:set>
                                  </p:childTnLst>
                                </p:cTn>
                              </p:par>
                            </p:childTnLst>
                          </p:cTn>
                        </p:par>
                      </p:childTnLst>
                    </p:cTn>
                  </p:par>
                  <p:par>
                    <p:cTn id="65" fill="hold" nodeType="clickPar">
                      <p:stCondLst>
                        <p:cond delay="indefinite"/>
                      </p:stCondLst>
                      <p:childTnLst>
                        <p:par>
                          <p:cTn id="66" fill="hold" nodeType="withGroup">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62"/>
                                        </p:tgtEl>
                                        <p:attrNameLst>
                                          <p:attrName>style.visibility</p:attrName>
                                        </p:attrNameLst>
                                      </p:cBhvr>
                                      <p:to>
                                        <p:strVal val="visible"/>
                                      </p:to>
                                    </p:set>
                                  </p:childTnLst>
                                </p:cTn>
                              </p:par>
                            </p:childTnLst>
                          </p:cTn>
                        </p:par>
                      </p:childTnLst>
                    </p:cTn>
                  </p:par>
                  <p:par>
                    <p:cTn id="69" fill="hold" nodeType="clickPar">
                      <p:stCondLst>
                        <p:cond delay="indefinite"/>
                      </p:stCondLst>
                      <p:childTnLst>
                        <p:par>
                          <p:cTn id="70" fill="hold" nodeType="withGroup">
                            <p:stCondLst>
                              <p:cond delay="0"/>
                            </p:stCondLst>
                            <p:childTnLst>
                              <p:par>
                                <p:cTn id="71" presetID="1" presetClass="entr" presetSubtype="0" fill="hold" nodeType="clickEffect">
                                  <p:stCondLst>
                                    <p:cond delay="0"/>
                                  </p:stCondLst>
                                  <p:childTnLst>
                                    <p:set>
                                      <p:cBhvr>
                                        <p:cTn id="72" dur="1" fill="hold">
                                          <p:stCondLst>
                                            <p:cond delay="0"/>
                                          </p:stCondLst>
                                        </p:cTn>
                                        <p:tgtEl>
                                          <p:spTgt spid="5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p:bldP spid="50" grpId="0"/>
      <p:bldP spid="51" grpId="0"/>
      <p:bldP spid="52" grpId="0"/>
      <p:bldP spid="4" grpId="0"/>
      <p:bldP spid="60" grpId="0"/>
      <p:bldP spid="61" grpId="0"/>
      <p:bldP spid="6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a:extLst>
              <a:ext uri="{FF2B5EF4-FFF2-40B4-BE49-F238E27FC236}">
                <a16:creationId xmlns:a16="http://schemas.microsoft.com/office/drawing/2014/main" id="{2E6BD60B-7BB4-C34A-9AD1-BA6130E32136}"/>
              </a:ext>
            </a:extLst>
          </p:cNvPr>
          <p:cNvGrpSpPr>
            <a:grpSpLocks/>
          </p:cNvGrpSpPr>
          <p:nvPr/>
        </p:nvGrpSpPr>
        <p:grpSpPr bwMode="auto">
          <a:xfrm>
            <a:off x="-76200" y="1004888"/>
            <a:ext cx="3138488" cy="5243512"/>
            <a:chOff x="-39" y="921"/>
            <a:chExt cx="1977" cy="3303"/>
          </a:xfrm>
        </p:grpSpPr>
        <p:grpSp>
          <p:nvGrpSpPr>
            <p:cNvPr id="52251" name="Group 8">
              <a:extLst>
                <a:ext uri="{FF2B5EF4-FFF2-40B4-BE49-F238E27FC236}">
                  <a16:creationId xmlns:a16="http://schemas.microsoft.com/office/drawing/2014/main" id="{D371EF9C-046B-594C-968C-6570D27E24BB}"/>
                </a:ext>
              </a:extLst>
            </p:cNvPr>
            <p:cNvGrpSpPr>
              <a:grpSpLocks/>
            </p:cNvGrpSpPr>
            <p:nvPr/>
          </p:nvGrpSpPr>
          <p:grpSpPr bwMode="auto">
            <a:xfrm>
              <a:off x="673" y="1258"/>
              <a:ext cx="1017" cy="1405"/>
              <a:chOff x="721" y="922"/>
              <a:chExt cx="1017" cy="1405"/>
            </a:xfrm>
          </p:grpSpPr>
          <p:sp>
            <p:nvSpPr>
              <p:cNvPr id="52265" name="AutoShape 6">
                <a:extLst>
                  <a:ext uri="{FF2B5EF4-FFF2-40B4-BE49-F238E27FC236}">
                    <a16:creationId xmlns:a16="http://schemas.microsoft.com/office/drawing/2014/main" id="{AF89A3BD-A077-444F-897A-887D4CE0EF12}"/>
                  </a:ext>
                </a:extLst>
              </p:cNvPr>
              <p:cNvSpPr>
                <a:spLocks noChangeArrowheads="1"/>
              </p:cNvSpPr>
              <p:nvPr/>
            </p:nvSpPr>
            <p:spPr bwMode="auto">
              <a:xfrm>
                <a:off x="721" y="922"/>
                <a:ext cx="441" cy="253"/>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2266" name="AutoShape 7">
                <a:extLst>
                  <a:ext uri="{FF2B5EF4-FFF2-40B4-BE49-F238E27FC236}">
                    <a16:creationId xmlns:a16="http://schemas.microsoft.com/office/drawing/2014/main" id="{C4165C2F-7AB7-9640-B8C8-2C83BC8FC46D}"/>
                  </a:ext>
                </a:extLst>
              </p:cNvPr>
              <p:cNvSpPr>
                <a:spLocks noChangeArrowheads="1"/>
              </p:cNvSpPr>
              <p:nvPr/>
            </p:nvSpPr>
            <p:spPr bwMode="auto">
              <a:xfrm>
                <a:off x="1297" y="1210"/>
                <a:ext cx="441" cy="253"/>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2267" name="AutoShape 8">
                <a:extLst>
                  <a:ext uri="{FF2B5EF4-FFF2-40B4-BE49-F238E27FC236}">
                    <a16:creationId xmlns:a16="http://schemas.microsoft.com/office/drawing/2014/main" id="{52CC3F44-679F-DF4E-9F24-47F90568754B}"/>
                  </a:ext>
                </a:extLst>
              </p:cNvPr>
              <p:cNvSpPr>
                <a:spLocks noChangeArrowheads="1"/>
              </p:cNvSpPr>
              <p:nvPr/>
            </p:nvSpPr>
            <p:spPr bwMode="auto">
              <a:xfrm>
                <a:off x="957" y="1642"/>
                <a:ext cx="402" cy="253"/>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add</a:t>
                </a:r>
              </a:p>
            </p:txBody>
          </p:sp>
          <p:sp>
            <p:nvSpPr>
              <p:cNvPr id="52268" name="AutoShape 9">
                <a:extLst>
                  <a:ext uri="{FF2B5EF4-FFF2-40B4-BE49-F238E27FC236}">
                    <a16:creationId xmlns:a16="http://schemas.microsoft.com/office/drawing/2014/main" id="{66D5E32D-D834-B44E-AAE6-535DA0878522}"/>
                  </a:ext>
                </a:extLst>
              </p:cNvPr>
              <p:cNvSpPr>
                <a:spLocks noChangeArrowheads="1"/>
              </p:cNvSpPr>
              <p:nvPr/>
            </p:nvSpPr>
            <p:spPr bwMode="auto">
              <a:xfrm>
                <a:off x="930" y="2074"/>
                <a:ext cx="504" cy="253"/>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store</a:t>
                </a:r>
              </a:p>
            </p:txBody>
          </p:sp>
          <p:sp>
            <p:nvSpPr>
              <p:cNvPr id="52269" name="Line 10">
                <a:extLst>
                  <a:ext uri="{FF2B5EF4-FFF2-40B4-BE49-F238E27FC236}">
                    <a16:creationId xmlns:a16="http://schemas.microsoft.com/office/drawing/2014/main" id="{1FEE3294-35ED-E149-A346-B0CD7AB99754}"/>
                  </a:ext>
                </a:extLst>
              </p:cNvPr>
              <p:cNvSpPr>
                <a:spLocks noChangeShapeType="1"/>
              </p:cNvSpPr>
              <p:nvPr/>
            </p:nvSpPr>
            <p:spPr bwMode="auto">
              <a:xfrm>
                <a:off x="948" y="1200"/>
                <a:ext cx="144" cy="432"/>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2270" name="Line 11">
                <a:extLst>
                  <a:ext uri="{FF2B5EF4-FFF2-40B4-BE49-F238E27FC236}">
                    <a16:creationId xmlns:a16="http://schemas.microsoft.com/office/drawing/2014/main" id="{CEB5DF33-95F7-C84B-8CF6-BB3DFF6C4C6D}"/>
                  </a:ext>
                </a:extLst>
              </p:cNvPr>
              <p:cNvSpPr>
                <a:spLocks noChangeShapeType="1"/>
              </p:cNvSpPr>
              <p:nvPr/>
            </p:nvSpPr>
            <p:spPr bwMode="auto">
              <a:xfrm flipH="1">
                <a:off x="1236" y="1488"/>
                <a:ext cx="192"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2271" name="Line 12">
                <a:extLst>
                  <a:ext uri="{FF2B5EF4-FFF2-40B4-BE49-F238E27FC236}">
                    <a16:creationId xmlns:a16="http://schemas.microsoft.com/office/drawing/2014/main" id="{E8B2D5EE-683D-7F4B-A8E0-E5079A419533}"/>
                  </a:ext>
                </a:extLst>
              </p:cNvPr>
              <p:cNvSpPr>
                <a:spLocks noChangeShapeType="1"/>
              </p:cNvSpPr>
              <p:nvPr/>
            </p:nvSpPr>
            <p:spPr bwMode="auto">
              <a:xfrm>
                <a:off x="1188" y="1920"/>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52252" name="Group 13">
              <a:extLst>
                <a:ext uri="{FF2B5EF4-FFF2-40B4-BE49-F238E27FC236}">
                  <a16:creationId xmlns:a16="http://schemas.microsoft.com/office/drawing/2014/main" id="{1DBE1507-D07A-BE40-A950-BF102502CB02}"/>
                </a:ext>
              </a:extLst>
            </p:cNvPr>
            <p:cNvGrpSpPr>
              <a:grpSpLocks/>
            </p:cNvGrpSpPr>
            <p:nvPr/>
          </p:nvGrpSpPr>
          <p:grpSpPr bwMode="auto">
            <a:xfrm>
              <a:off x="685" y="2746"/>
              <a:ext cx="1017" cy="1405"/>
              <a:chOff x="733" y="2410"/>
              <a:chExt cx="1017" cy="1405"/>
            </a:xfrm>
          </p:grpSpPr>
          <p:sp>
            <p:nvSpPr>
              <p:cNvPr id="52258" name="AutoShape 14">
                <a:extLst>
                  <a:ext uri="{FF2B5EF4-FFF2-40B4-BE49-F238E27FC236}">
                    <a16:creationId xmlns:a16="http://schemas.microsoft.com/office/drawing/2014/main" id="{C4E2930B-3A0F-5F45-BC7C-8014F27277BD}"/>
                  </a:ext>
                </a:extLst>
              </p:cNvPr>
              <p:cNvSpPr>
                <a:spLocks noChangeArrowheads="1"/>
              </p:cNvSpPr>
              <p:nvPr/>
            </p:nvSpPr>
            <p:spPr bwMode="auto">
              <a:xfrm>
                <a:off x="733" y="2410"/>
                <a:ext cx="441" cy="253"/>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2259" name="AutoShape 15">
                <a:extLst>
                  <a:ext uri="{FF2B5EF4-FFF2-40B4-BE49-F238E27FC236}">
                    <a16:creationId xmlns:a16="http://schemas.microsoft.com/office/drawing/2014/main" id="{3DFA6063-D8B1-914D-A1B2-1E44DAFA72B3}"/>
                  </a:ext>
                </a:extLst>
              </p:cNvPr>
              <p:cNvSpPr>
                <a:spLocks noChangeArrowheads="1"/>
              </p:cNvSpPr>
              <p:nvPr/>
            </p:nvSpPr>
            <p:spPr bwMode="auto">
              <a:xfrm>
                <a:off x="1309" y="2698"/>
                <a:ext cx="441" cy="253"/>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2260" name="AutoShape 16">
                <a:extLst>
                  <a:ext uri="{FF2B5EF4-FFF2-40B4-BE49-F238E27FC236}">
                    <a16:creationId xmlns:a16="http://schemas.microsoft.com/office/drawing/2014/main" id="{B302117A-5F70-564A-A1D4-D88BEC6EBE2E}"/>
                  </a:ext>
                </a:extLst>
              </p:cNvPr>
              <p:cNvSpPr>
                <a:spLocks noChangeArrowheads="1"/>
              </p:cNvSpPr>
              <p:nvPr/>
            </p:nvSpPr>
            <p:spPr bwMode="auto">
              <a:xfrm>
                <a:off x="969" y="3130"/>
                <a:ext cx="402" cy="253"/>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add</a:t>
                </a:r>
              </a:p>
            </p:txBody>
          </p:sp>
          <p:sp>
            <p:nvSpPr>
              <p:cNvPr id="52261" name="AutoShape 17">
                <a:extLst>
                  <a:ext uri="{FF2B5EF4-FFF2-40B4-BE49-F238E27FC236}">
                    <a16:creationId xmlns:a16="http://schemas.microsoft.com/office/drawing/2014/main" id="{21B056CB-6904-AD4D-BAFE-94AFA73A5BA8}"/>
                  </a:ext>
                </a:extLst>
              </p:cNvPr>
              <p:cNvSpPr>
                <a:spLocks noChangeArrowheads="1"/>
              </p:cNvSpPr>
              <p:nvPr/>
            </p:nvSpPr>
            <p:spPr bwMode="auto">
              <a:xfrm>
                <a:off x="942" y="3562"/>
                <a:ext cx="504" cy="253"/>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store</a:t>
                </a:r>
              </a:p>
            </p:txBody>
          </p:sp>
          <p:sp>
            <p:nvSpPr>
              <p:cNvPr id="52262" name="Line 18">
                <a:extLst>
                  <a:ext uri="{FF2B5EF4-FFF2-40B4-BE49-F238E27FC236}">
                    <a16:creationId xmlns:a16="http://schemas.microsoft.com/office/drawing/2014/main" id="{239BB109-EBFE-BC43-8F3B-E8BDFB703D4E}"/>
                  </a:ext>
                </a:extLst>
              </p:cNvPr>
              <p:cNvSpPr>
                <a:spLocks noChangeShapeType="1"/>
              </p:cNvSpPr>
              <p:nvPr/>
            </p:nvSpPr>
            <p:spPr bwMode="auto">
              <a:xfrm>
                <a:off x="960" y="2688"/>
                <a:ext cx="144" cy="432"/>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2263" name="Line 19">
                <a:extLst>
                  <a:ext uri="{FF2B5EF4-FFF2-40B4-BE49-F238E27FC236}">
                    <a16:creationId xmlns:a16="http://schemas.microsoft.com/office/drawing/2014/main" id="{AA1A9BF3-B879-EB4D-8A37-E45BB3A8665D}"/>
                  </a:ext>
                </a:extLst>
              </p:cNvPr>
              <p:cNvSpPr>
                <a:spLocks noChangeShapeType="1"/>
              </p:cNvSpPr>
              <p:nvPr/>
            </p:nvSpPr>
            <p:spPr bwMode="auto">
              <a:xfrm flipH="1">
                <a:off x="1248" y="2976"/>
                <a:ext cx="192"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2264" name="Line 20">
                <a:extLst>
                  <a:ext uri="{FF2B5EF4-FFF2-40B4-BE49-F238E27FC236}">
                    <a16:creationId xmlns:a16="http://schemas.microsoft.com/office/drawing/2014/main" id="{DFBAC9A0-C6D8-4949-AB2E-44099EE04446}"/>
                  </a:ext>
                </a:extLst>
              </p:cNvPr>
              <p:cNvSpPr>
                <a:spLocks noChangeShapeType="1"/>
              </p:cNvSpPr>
              <p:nvPr/>
            </p:nvSpPr>
            <p:spPr bwMode="auto">
              <a:xfrm>
                <a:off x="1200" y="34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52253" name="AutoShape 21">
              <a:extLst>
                <a:ext uri="{FF2B5EF4-FFF2-40B4-BE49-F238E27FC236}">
                  <a16:creationId xmlns:a16="http://schemas.microsoft.com/office/drawing/2014/main" id="{1D9341D8-2D50-784B-9230-F1A6F53367FD}"/>
                </a:ext>
              </a:extLst>
            </p:cNvPr>
            <p:cNvSpPr>
              <a:spLocks noChangeArrowheads="1"/>
            </p:cNvSpPr>
            <p:nvPr/>
          </p:nvSpPr>
          <p:spPr bwMode="auto">
            <a:xfrm>
              <a:off x="528" y="1200"/>
              <a:ext cx="1248" cy="1488"/>
            </a:xfrm>
            <a:prstGeom prst="roundRect">
              <a:avLst>
                <a:gd name="adj" fmla="val 16667"/>
              </a:avLst>
            </a:prstGeom>
            <a:noFill/>
            <a:ln w="38100">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2254" name="AutoShape 22">
              <a:extLst>
                <a:ext uri="{FF2B5EF4-FFF2-40B4-BE49-F238E27FC236}">
                  <a16:creationId xmlns:a16="http://schemas.microsoft.com/office/drawing/2014/main" id="{A227AF72-689F-2643-BE31-937A47735EFA}"/>
                </a:ext>
              </a:extLst>
            </p:cNvPr>
            <p:cNvSpPr>
              <a:spLocks noChangeArrowheads="1"/>
            </p:cNvSpPr>
            <p:nvPr/>
          </p:nvSpPr>
          <p:spPr bwMode="auto">
            <a:xfrm>
              <a:off x="480" y="2736"/>
              <a:ext cx="1296" cy="1488"/>
            </a:xfrm>
            <a:prstGeom prst="roundRect">
              <a:avLst>
                <a:gd name="adj" fmla="val 16667"/>
              </a:avLst>
            </a:prstGeom>
            <a:noFill/>
            <a:ln w="38100" cap="rnd">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2255" name="Text Box 23">
              <a:extLst>
                <a:ext uri="{FF2B5EF4-FFF2-40B4-BE49-F238E27FC236}">
                  <a16:creationId xmlns:a16="http://schemas.microsoft.com/office/drawing/2014/main" id="{A95E624C-2E5E-594E-AD4C-2232FC86F3D9}"/>
                </a:ext>
              </a:extLst>
            </p:cNvPr>
            <p:cNvSpPr txBox="1">
              <a:spLocks noChangeArrowheads="1"/>
            </p:cNvSpPr>
            <p:nvPr/>
          </p:nvSpPr>
          <p:spPr bwMode="auto">
            <a:xfrm>
              <a:off x="-39" y="1593"/>
              <a:ext cx="57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 1</a:t>
              </a:r>
            </a:p>
          </p:txBody>
        </p:sp>
        <p:sp>
          <p:nvSpPr>
            <p:cNvPr id="52256" name="Text Box 24">
              <a:extLst>
                <a:ext uri="{FF2B5EF4-FFF2-40B4-BE49-F238E27FC236}">
                  <a16:creationId xmlns:a16="http://schemas.microsoft.com/office/drawing/2014/main" id="{4C209938-9E32-CB49-B0D1-B426253E5F73}"/>
                </a:ext>
              </a:extLst>
            </p:cNvPr>
            <p:cNvSpPr txBox="1">
              <a:spLocks noChangeArrowheads="1"/>
            </p:cNvSpPr>
            <p:nvPr/>
          </p:nvSpPr>
          <p:spPr bwMode="auto">
            <a:xfrm>
              <a:off x="-39" y="3081"/>
              <a:ext cx="57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 2</a:t>
              </a:r>
            </a:p>
          </p:txBody>
        </p:sp>
        <p:sp>
          <p:nvSpPr>
            <p:cNvPr id="52257" name="Text Box 25">
              <a:extLst>
                <a:ext uri="{FF2B5EF4-FFF2-40B4-BE49-F238E27FC236}">
                  <a16:creationId xmlns:a16="http://schemas.microsoft.com/office/drawing/2014/main" id="{B03325F3-E3E4-8D43-96F3-3932E3C6C0A8}"/>
                </a:ext>
              </a:extLst>
            </p:cNvPr>
            <p:cNvSpPr txBox="1">
              <a:spLocks noChangeArrowheads="1"/>
            </p:cNvSpPr>
            <p:nvPr/>
          </p:nvSpPr>
          <p:spPr bwMode="auto">
            <a:xfrm>
              <a:off x="146" y="921"/>
              <a:ext cx="179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1"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Scalar Sequential Code</a:t>
              </a:r>
            </a:p>
          </p:txBody>
        </p:sp>
      </p:grpSp>
      <p:sp>
        <p:nvSpPr>
          <p:cNvPr id="52226" name="Title 1">
            <a:extLst>
              <a:ext uri="{FF2B5EF4-FFF2-40B4-BE49-F238E27FC236}">
                <a16:creationId xmlns:a16="http://schemas.microsoft.com/office/drawing/2014/main" id="{020CC68B-7291-3B43-885B-2D019BBF9095}"/>
              </a:ext>
            </a:extLst>
          </p:cNvPr>
          <p:cNvSpPr>
            <a:spLocks noGrp="1"/>
          </p:cNvSpPr>
          <p:nvPr>
            <p:ph type="title"/>
          </p:nvPr>
        </p:nvSpPr>
        <p:spPr>
          <a:xfrm>
            <a:off x="152400" y="152400"/>
            <a:ext cx="8915400" cy="1066800"/>
          </a:xfrm>
        </p:spPr>
        <p:txBody>
          <a:bodyPr/>
          <a:lstStyle/>
          <a:p>
            <a:r>
              <a:rPr lang="en-US" altLang="en-US">
                <a:ea typeface="ＭＳ Ｐゴシック" panose="020B0600070205080204" pitchFamily="34" charset="-128"/>
              </a:rPr>
              <a:t>Prog. Model 3: Multithreaded</a:t>
            </a:r>
          </a:p>
        </p:txBody>
      </p:sp>
      <p:sp>
        <p:nvSpPr>
          <p:cNvPr id="52227" name="Slide Number Placeholder 3">
            <a:extLst>
              <a:ext uri="{FF2B5EF4-FFF2-40B4-BE49-F238E27FC236}">
                <a16:creationId xmlns:a16="http://schemas.microsoft.com/office/drawing/2014/main" id="{B15C3B6F-514C-F54A-93D9-A8E2EC9CD8D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1CE4F35-E2E8-904C-B4CD-52CF2719CC8B}"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52228" name="Text Box 3">
            <a:extLst>
              <a:ext uri="{FF2B5EF4-FFF2-40B4-BE49-F238E27FC236}">
                <a16:creationId xmlns:a16="http://schemas.microsoft.com/office/drawing/2014/main" id="{1218884E-93B4-F946-B6BE-9D44F4076FA7}"/>
              </a:ext>
            </a:extLst>
          </p:cNvPr>
          <p:cNvSpPr txBox="1">
            <a:spLocks noChangeArrowheads="1"/>
          </p:cNvSpPr>
          <p:nvPr/>
        </p:nvSpPr>
        <p:spPr bwMode="auto">
          <a:xfrm>
            <a:off x="6248400" y="152400"/>
            <a:ext cx="30162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10000"/>
              </a:spcBef>
              <a:spcAft>
                <a:spcPct val="0"/>
              </a:spcAft>
              <a:buClrTx/>
              <a:buSzTx/>
              <a:buFontTx/>
              <a:buNone/>
              <a:tabLst/>
              <a:defRPr/>
            </a:pPr>
            <a:r>
              <a:rPr kumimoji="0" lang="en-US" altLang="ko-KR" sz="1600" b="1" i="0" u="none" strike="noStrike" kern="1200" cap="none" spc="0" normalizeH="0" baseline="0" noProof="0">
                <a:ln>
                  <a:noFill/>
                </a:ln>
                <a:solidFill>
                  <a:srgbClr val="000000"/>
                </a:solidFill>
                <a:effectLst/>
                <a:uLnTx/>
                <a:uFillTx/>
                <a:latin typeface="Courier New" panose="02070309020205020404" pitchFamily="49" charset="0"/>
                <a:ea typeface="굴림" panose="020B0600000101010101" pitchFamily="34" charset="-127"/>
                <a:cs typeface="+mn-cs"/>
              </a:rPr>
              <a:t>for (i=0; i &lt; N; i++)</a:t>
            </a:r>
          </a:p>
          <a:p>
            <a:pPr marL="0" marR="0" lvl="0" indent="0" algn="l" defTabSz="914400" rtl="0" eaLnBrk="1" fontAlgn="base" latinLnBrk="0" hangingPunct="1">
              <a:lnSpc>
                <a:spcPct val="100000"/>
              </a:lnSpc>
              <a:spcBef>
                <a:spcPct val="10000"/>
              </a:spcBef>
              <a:spcAft>
                <a:spcPct val="0"/>
              </a:spcAft>
              <a:buClrTx/>
              <a:buSzTx/>
              <a:buFontTx/>
              <a:buNone/>
              <a:tabLst/>
              <a:defRPr/>
            </a:pPr>
            <a:r>
              <a:rPr kumimoji="0" lang="en-US" altLang="ko-KR" sz="1600" b="1" i="0" u="none" strike="noStrike" kern="1200" cap="none" spc="0" normalizeH="0" baseline="0" noProof="0">
                <a:ln>
                  <a:noFill/>
                </a:ln>
                <a:solidFill>
                  <a:srgbClr val="000000"/>
                </a:solidFill>
                <a:effectLst/>
                <a:uLnTx/>
                <a:uFillTx/>
                <a:latin typeface="Courier New" panose="02070309020205020404" pitchFamily="49" charset="0"/>
                <a:ea typeface="굴림" panose="020B0600000101010101" pitchFamily="34" charset="-127"/>
                <a:cs typeface="+mn-cs"/>
              </a:rPr>
              <a:t>    C[i] = A[i] + B[i];</a:t>
            </a:r>
          </a:p>
        </p:txBody>
      </p:sp>
      <p:grpSp>
        <p:nvGrpSpPr>
          <p:cNvPr id="6" name="Group 5">
            <a:extLst>
              <a:ext uri="{FF2B5EF4-FFF2-40B4-BE49-F238E27FC236}">
                <a16:creationId xmlns:a16="http://schemas.microsoft.com/office/drawing/2014/main" id="{DD1EC13B-8F85-E544-BC64-CD607B4466D8}"/>
              </a:ext>
            </a:extLst>
          </p:cNvPr>
          <p:cNvGrpSpPr>
            <a:grpSpLocks/>
          </p:cNvGrpSpPr>
          <p:nvPr/>
        </p:nvGrpSpPr>
        <p:grpSpPr bwMode="auto">
          <a:xfrm>
            <a:off x="811213" y="1357313"/>
            <a:ext cx="1981200" cy="2590800"/>
            <a:chOff x="949325" y="1509713"/>
            <a:chExt cx="1981200" cy="2590800"/>
          </a:xfrm>
        </p:grpSpPr>
        <p:sp>
          <p:nvSpPr>
            <p:cNvPr id="52243" name="AutoShape 33">
              <a:extLst>
                <a:ext uri="{FF2B5EF4-FFF2-40B4-BE49-F238E27FC236}">
                  <a16:creationId xmlns:a16="http://schemas.microsoft.com/office/drawing/2014/main" id="{587796E5-21EA-2B43-86F9-596AE5C20ECD}"/>
                </a:ext>
              </a:extLst>
            </p:cNvPr>
            <p:cNvSpPr>
              <a:spLocks noChangeArrowheads="1"/>
            </p:cNvSpPr>
            <p:nvPr/>
          </p:nvSpPr>
          <p:spPr bwMode="auto">
            <a:xfrm>
              <a:off x="1198563" y="1601788"/>
              <a:ext cx="700088" cy="401638"/>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2244" name="AutoShape 34">
              <a:extLst>
                <a:ext uri="{FF2B5EF4-FFF2-40B4-BE49-F238E27FC236}">
                  <a16:creationId xmlns:a16="http://schemas.microsoft.com/office/drawing/2014/main" id="{115FB8D7-0E92-5F46-B911-13CE414DE9E8}"/>
                </a:ext>
              </a:extLst>
            </p:cNvPr>
            <p:cNvSpPr>
              <a:spLocks noChangeArrowheads="1"/>
            </p:cNvSpPr>
            <p:nvPr/>
          </p:nvSpPr>
          <p:spPr bwMode="auto">
            <a:xfrm>
              <a:off x="2112963" y="2211388"/>
              <a:ext cx="700088" cy="401638"/>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2245" name="AutoShape 35">
              <a:extLst>
                <a:ext uri="{FF2B5EF4-FFF2-40B4-BE49-F238E27FC236}">
                  <a16:creationId xmlns:a16="http://schemas.microsoft.com/office/drawing/2014/main" id="{C697294A-B1B0-C34C-AF76-E27B9F6C36B9}"/>
                </a:ext>
              </a:extLst>
            </p:cNvPr>
            <p:cNvSpPr>
              <a:spLocks noChangeArrowheads="1"/>
            </p:cNvSpPr>
            <p:nvPr/>
          </p:nvSpPr>
          <p:spPr bwMode="auto">
            <a:xfrm>
              <a:off x="1573213" y="2897188"/>
              <a:ext cx="638175" cy="401638"/>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add</a:t>
              </a:r>
            </a:p>
          </p:txBody>
        </p:sp>
        <p:sp>
          <p:nvSpPr>
            <p:cNvPr id="52246" name="AutoShape 36">
              <a:extLst>
                <a:ext uri="{FF2B5EF4-FFF2-40B4-BE49-F238E27FC236}">
                  <a16:creationId xmlns:a16="http://schemas.microsoft.com/office/drawing/2014/main" id="{2D8C612B-81B2-C342-BA55-96E27F5D2746}"/>
                </a:ext>
              </a:extLst>
            </p:cNvPr>
            <p:cNvSpPr>
              <a:spLocks noChangeArrowheads="1"/>
            </p:cNvSpPr>
            <p:nvPr/>
          </p:nvSpPr>
          <p:spPr bwMode="auto">
            <a:xfrm>
              <a:off x="1530350" y="3506788"/>
              <a:ext cx="800100" cy="401638"/>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store</a:t>
              </a:r>
            </a:p>
          </p:txBody>
        </p:sp>
        <p:sp>
          <p:nvSpPr>
            <p:cNvPr id="52247" name="Line 37">
              <a:extLst>
                <a:ext uri="{FF2B5EF4-FFF2-40B4-BE49-F238E27FC236}">
                  <a16:creationId xmlns:a16="http://schemas.microsoft.com/office/drawing/2014/main" id="{8BFBBCF3-D904-B847-B806-1FC3C5D89E5C}"/>
                </a:ext>
              </a:extLst>
            </p:cNvPr>
            <p:cNvSpPr>
              <a:spLocks noChangeShapeType="1"/>
            </p:cNvSpPr>
            <p:nvPr/>
          </p:nvSpPr>
          <p:spPr bwMode="auto">
            <a:xfrm>
              <a:off x="1558925" y="2043113"/>
              <a:ext cx="228600" cy="838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2248" name="Line 38">
              <a:extLst>
                <a:ext uri="{FF2B5EF4-FFF2-40B4-BE49-F238E27FC236}">
                  <a16:creationId xmlns:a16="http://schemas.microsoft.com/office/drawing/2014/main" id="{B8B9A8D1-0AB9-DA44-887D-88DF58D30214}"/>
                </a:ext>
              </a:extLst>
            </p:cNvPr>
            <p:cNvSpPr>
              <a:spLocks noChangeShapeType="1"/>
            </p:cNvSpPr>
            <p:nvPr/>
          </p:nvSpPr>
          <p:spPr bwMode="auto">
            <a:xfrm flipH="1">
              <a:off x="2016125" y="2652713"/>
              <a:ext cx="22860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2249" name="Line 39">
              <a:extLst>
                <a:ext uri="{FF2B5EF4-FFF2-40B4-BE49-F238E27FC236}">
                  <a16:creationId xmlns:a16="http://schemas.microsoft.com/office/drawing/2014/main" id="{D0FFF744-0220-D446-B8DF-BC1EA39CB39B}"/>
                </a:ext>
              </a:extLst>
            </p:cNvPr>
            <p:cNvSpPr>
              <a:spLocks noChangeShapeType="1"/>
            </p:cNvSpPr>
            <p:nvPr/>
          </p:nvSpPr>
          <p:spPr bwMode="auto">
            <a:xfrm>
              <a:off x="1939925" y="3338513"/>
              <a:ext cx="0" cy="1524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2250" name="AutoShape 47">
              <a:extLst>
                <a:ext uri="{FF2B5EF4-FFF2-40B4-BE49-F238E27FC236}">
                  <a16:creationId xmlns:a16="http://schemas.microsoft.com/office/drawing/2014/main" id="{DFCC83B0-BCE9-914E-88BC-71F4EC4EF3D1}"/>
                </a:ext>
              </a:extLst>
            </p:cNvPr>
            <p:cNvSpPr>
              <a:spLocks noChangeArrowheads="1"/>
            </p:cNvSpPr>
            <p:nvPr/>
          </p:nvSpPr>
          <p:spPr bwMode="auto">
            <a:xfrm>
              <a:off x="949325" y="1509713"/>
              <a:ext cx="1981200" cy="2590800"/>
            </a:xfrm>
            <a:prstGeom prst="roundRect">
              <a:avLst>
                <a:gd name="adj" fmla="val 16667"/>
              </a:avLst>
            </a:prstGeom>
            <a:noFill/>
            <a:ln w="38100" cap="rnd">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5" name="Group 4">
            <a:extLst>
              <a:ext uri="{FF2B5EF4-FFF2-40B4-BE49-F238E27FC236}">
                <a16:creationId xmlns:a16="http://schemas.microsoft.com/office/drawing/2014/main" id="{765C6A25-AE06-BF45-A243-5B1B26B2CB68}"/>
              </a:ext>
            </a:extLst>
          </p:cNvPr>
          <p:cNvGrpSpPr>
            <a:grpSpLocks/>
          </p:cNvGrpSpPr>
          <p:nvPr/>
        </p:nvGrpSpPr>
        <p:grpSpPr bwMode="auto">
          <a:xfrm>
            <a:off x="3276600" y="1357313"/>
            <a:ext cx="1981200" cy="2590800"/>
            <a:chOff x="2930525" y="1509713"/>
            <a:chExt cx="1981200" cy="2590800"/>
          </a:xfrm>
        </p:grpSpPr>
        <p:sp>
          <p:nvSpPr>
            <p:cNvPr id="52235" name="AutoShape 40">
              <a:extLst>
                <a:ext uri="{FF2B5EF4-FFF2-40B4-BE49-F238E27FC236}">
                  <a16:creationId xmlns:a16="http://schemas.microsoft.com/office/drawing/2014/main" id="{5FC35C8E-DDBA-6A4A-A12B-E90E69516C74}"/>
                </a:ext>
              </a:extLst>
            </p:cNvPr>
            <p:cNvSpPr>
              <a:spLocks noChangeArrowheads="1"/>
            </p:cNvSpPr>
            <p:nvPr/>
          </p:nvSpPr>
          <p:spPr bwMode="auto">
            <a:xfrm>
              <a:off x="3103563" y="1601788"/>
              <a:ext cx="700088" cy="401638"/>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2236" name="AutoShape 41">
              <a:extLst>
                <a:ext uri="{FF2B5EF4-FFF2-40B4-BE49-F238E27FC236}">
                  <a16:creationId xmlns:a16="http://schemas.microsoft.com/office/drawing/2014/main" id="{6F39C9D5-FA48-564A-A72B-1DCB59278866}"/>
                </a:ext>
              </a:extLst>
            </p:cNvPr>
            <p:cNvSpPr>
              <a:spLocks noChangeArrowheads="1"/>
            </p:cNvSpPr>
            <p:nvPr/>
          </p:nvSpPr>
          <p:spPr bwMode="auto">
            <a:xfrm>
              <a:off x="4017963" y="2211388"/>
              <a:ext cx="700088" cy="401638"/>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2237" name="AutoShape 42">
              <a:extLst>
                <a:ext uri="{FF2B5EF4-FFF2-40B4-BE49-F238E27FC236}">
                  <a16:creationId xmlns:a16="http://schemas.microsoft.com/office/drawing/2014/main" id="{100FD71F-A0F1-CE4B-8ACB-73FC7C75C6AA}"/>
                </a:ext>
              </a:extLst>
            </p:cNvPr>
            <p:cNvSpPr>
              <a:spLocks noChangeArrowheads="1"/>
            </p:cNvSpPr>
            <p:nvPr/>
          </p:nvSpPr>
          <p:spPr bwMode="auto">
            <a:xfrm>
              <a:off x="3478213" y="2897188"/>
              <a:ext cx="638175" cy="401638"/>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add</a:t>
              </a:r>
            </a:p>
          </p:txBody>
        </p:sp>
        <p:sp>
          <p:nvSpPr>
            <p:cNvPr id="52238" name="AutoShape 43">
              <a:extLst>
                <a:ext uri="{FF2B5EF4-FFF2-40B4-BE49-F238E27FC236}">
                  <a16:creationId xmlns:a16="http://schemas.microsoft.com/office/drawing/2014/main" id="{E07CDA58-2BB1-1747-8770-22A90FD8C3C1}"/>
                </a:ext>
              </a:extLst>
            </p:cNvPr>
            <p:cNvSpPr>
              <a:spLocks noChangeArrowheads="1"/>
            </p:cNvSpPr>
            <p:nvPr/>
          </p:nvSpPr>
          <p:spPr bwMode="auto">
            <a:xfrm>
              <a:off x="3435350" y="3506788"/>
              <a:ext cx="800100" cy="401638"/>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store</a:t>
              </a:r>
            </a:p>
          </p:txBody>
        </p:sp>
        <p:sp>
          <p:nvSpPr>
            <p:cNvPr id="52239" name="Line 44">
              <a:extLst>
                <a:ext uri="{FF2B5EF4-FFF2-40B4-BE49-F238E27FC236}">
                  <a16:creationId xmlns:a16="http://schemas.microsoft.com/office/drawing/2014/main" id="{405E4C71-93C2-E444-951C-8BF514EEA3CB}"/>
                </a:ext>
              </a:extLst>
            </p:cNvPr>
            <p:cNvSpPr>
              <a:spLocks noChangeShapeType="1"/>
            </p:cNvSpPr>
            <p:nvPr/>
          </p:nvSpPr>
          <p:spPr bwMode="auto">
            <a:xfrm>
              <a:off x="3387725" y="2043113"/>
              <a:ext cx="304800" cy="838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2240" name="Line 45">
              <a:extLst>
                <a:ext uri="{FF2B5EF4-FFF2-40B4-BE49-F238E27FC236}">
                  <a16:creationId xmlns:a16="http://schemas.microsoft.com/office/drawing/2014/main" id="{C6CFB464-6826-134B-B1C8-835D8E817799}"/>
                </a:ext>
              </a:extLst>
            </p:cNvPr>
            <p:cNvSpPr>
              <a:spLocks noChangeShapeType="1"/>
            </p:cNvSpPr>
            <p:nvPr/>
          </p:nvSpPr>
          <p:spPr bwMode="auto">
            <a:xfrm flipH="1">
              <a:off x="3921125" y="2652713"/>
              <a:ext cx="22860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2241" name="Line 46">
              <a:extLst>
                <a:ext uri="{FF2B5EF4-FFF2-40B4-BE49-F238E27FC236}">
                  <a16:creationId xmlns:a16="http://schemas.microsoft.com/office/drawing/2014/main" id="{82AB7A81-48D2-754A-BA08-292624A26267}"/>
                </a:ext>
              </a:extLst>
            </p:cNvPr>
            <p:cNvSpPr>
              <a:spLocks noChangeShapeType="1"/>
            </p:cNvSpPr>
            <p:nvPr/>
          </p:nvSpPr>
          <p:spPr bwMode="auto">
            <a:xfrm>
              <a:off x="3844925" y="3338513"/>
              <a:ext cx="0" cy="1524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2242" name="AutoShape 48">
              <a:extLst>
                <a:ext uri="{FF2B5EF4-FFF2-40B4-BE49-F238E27FC236}">
                  <a16:creationId xmlns:a16="http://schemas.microsoft.com/office/drawing/2014/main" id="{A6D82B5D-CB4D-004D-B52D-54E587C5E825}"/>
                </a:ext>
              </a:extLst>
            </p:cNvPr>
            <p:cNvSpPr>
              <a:spLocks noChangeArrowheads="1"/>
            </p:cNvSpPr>
            <p:nvPr/>
          </p:nvSpPr>
          <p:spPr bwMode="auto">
            <a:xfrm>
              <a:off x="2930525" y="1509713"/>
              <a:ext cx="1981200" cy="2590800"/>
            </a:xfrm>
            <a:prstGeom prst="roundRect">
              <a:avLst>
                <a:gd name="adj" fmla="val 16667"/>
              </a:avLst>
            </a:prstGeom>
            <a:noFill/>
            <a:ln w="38100" cap="rnd">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50" name="Text Box 49">
            <a:extLst>
              <a:ext uri="{FF2B5EF4-FFF2-40B4-BE49-F238E27FC236}">
                <a16:creationId xmlns:a16="http://schemas.microsoft.com/office/drawing/2014/main" id="{48240D83-E8A1-BF43-AB67-C9B2D692CC92}"/>
              </a:ext>
            </a:extLst>
          </p:cNvPr>
          <p:cNvSpPr txBox="1">
            <a:spLocks noChangeArrowheads="1"/>
          </p:cNvSpPr>
          <p:nvPr/>
        </p:nvSpPr>
        <p:spPr bwMode="auto">
          <a:xfrm>
            <a:off x="811213" y="4054475"/>
            <a:ext cx="685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 1</a:t>
            </a:r>
          </a:p>
        </p:txBody>
      </p:sp>
      <p:sp>
        <p:nvSpPr>
          <p:cNvPr id="51" name="Text Box 50">
            <a:extLst>
              <a:ext uri="{FF2B5EF4-FFF2-40B4-BE49-F238E27FC236}">
                <a16:creationId xmlns:a16="http://schemas.microsoft.com/office/drawing/2014/main" id="{C02DE839-B321-1A45-861F-AFA93FD21DEE}"/>
              </a:ext>
            </a:extLst>
          </p:cNvPr>
          <p:cNvSpPr txBox="1">
            <a:spLocks noChangeArrowheads="1"/>
          </p:cNvSpPr>
          <p:nvPr/>
        </p:nvSpPr>
        <p:spPr bwMode="auto">
          <a:xfrm>
            <a:off x="2792413" y="4054475"/>
            <a:ext cx="685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 2</a:t>
            </a:r>
          </a:p>
        </p:txBody>
      </p:sp>
      <p:sp>
        <p:nvSpPr>
          <p:cNvPr id="56" name="Line 55">
            <a:extLst>
              <a:ext uri="{FF2B5EF4-FFF2-40B4-BE49-F238E27FC236}">
                <a16:creationId xmlns:a16="http://schemas.microsoft.com/office/drawing/2014/main" id="{87B2F9C9-F530-1348-B0F1-67A478BB8BA4}"/>
              </a:ext>
            </a:extLst>
          </p:cNvPr>
          <p:cNvSpPr>
            <a:spLocks noChangeShapeType="1"/>
          </p:cNvSpPr>
          <p:nvPr/>
        </p:nvSpPr>
        <p:spPr bwMode="auto">
          <a:xfrm>
            <a:off x="6019800" y="2347913"/>
            <a:ext cx="533400" cy="0"/>
          </a:xfrm>
          <a:prstGeom prst="line">
            <a:avLst/>
          </a:prstGeom>
          <a:noFill/>
          <a:ln w="76200">
            <a:solidFill>
              <a:schemeClr val="tx1"/>
            </a:solidFill>
            <a:prstDash val="sysDot"/>
            <a:round/>
            <a:headEnd/>
            <a:tailEn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9" name="Text Box 26">
            <a:extLst>
              <a:ext uri="{FF2B5EF4-FFF2-40B4-BE49-F238E27FC236}">
                <a16:creationId xmlns:a16="http://schemas.microsoft.com/office/drawing/2014/main" id="{95DE4456-BD7F-7445-A633-7DE9D97598EA}"/>
              </a:ext>
            </a:extLst>
          </p:cNvPr>
          <p:cNvSpPr txBox="1">
            <a:spLocks noChangeArrowheads="1"/>
          </p:cNvSpPr>
          <p:nvPr/>
        </p:nvSpPr>
        <p:spPr bwMode="auto">
          <a:xfrm>
            <a:off x="3429000" y="4230688"/>
            <a:ext cx="5867400" cy="2246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rgbClr val="000000"/>
                </a:solidFill>
                <a:miter lim="800000"/>
                <a:headEnd/>
                <a:tailEnd/>
              </a14:hiddenLine>
            </a:ext>
          </a:extLst>
        </p:spPr>
        <p:txBody>
          <a:bodyPr anchor="ct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2000" b="0" i="0" u="none" strike="noStrike" kern="1200" cap="none" spc="0" normalizeH="0" baseline="0" noProof="0" dirty="0">
                <a:ln>
                  <a:noFill/>
                </a:ln>
                <a:solidFill>
                  <a:srgbClr val="000000"/>
                </a:solidFill>
                <a:effectLst/>
                <a:uLnTx/>
                <a:uFillTx/>
                <a:latin typeface="Tahoma"/>
                <a:ea typeface="굴림" charset="0"/>
                <a:cs typeface="굴림" charset="0"/>
              </a:rPr>
              <a:t>Realization</a:t>
            </a:r>
            <a:r>
              <a:rPr kumimoji="0" lang="en-US" altLang="ko-KR" sz="2000" b="0" i="0" u="none" strike="noStrike" kern="1200" cap="none" spc="0" normalizeH="0" baseline="0" noProof="0" dirty="0">
                <a:ln>
                  <a:noFill/>
                </a:ln>
                <a:solidFill>
                  <a:srgbClr val="0000FF"/>
                </a:solidFill>
                <a:effectLst/>
                <a:uLnTx/>
                <a:uFillTx/>
                <a:latin typeface="Tahoma"/>
                <a:ea typeface="굴림" charset="0"/>
                <a:cs typeface="굴림" charset="0"/>
              </a:rPr>
              <a:t>: Each iteration is independent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ko-KR" sz="2000" b="0" i="0" u="none" strike="noStrike" kern="1200" cap="none" spc="0" normalizeH="0" baseline="0" noProof="0" dirty="0">
              <a:ln>
                <a:noFill/>
              </a:ln>
              <a:solidFill>
                <a:srgbClr val="0000FF"/>
              </a:solidFill>
              <a:effectLst/>
              <a:uLnTx/>
              <a:uFillTx/>
              <a:latin typeface="Tahoma"/>
              <a:ea typeface="굴림" charset="0"/>
              <a:cs typeface="굴림"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2000" b="0" i="0" u="none" strike="noStrike" kern="1200" cap="none" spc="0" normalizeH="0" baseline="0" noProof="0" dirty="0">
                <a:ln>
                  <a:noFill/>
                </a:ln>
                <a:solidFill>
                  <a:srgbClr val="000000"/>
                </a:solidFill>
                <a:effectLst/>
                <a:uLnTx/>
                <a:uFillTx/>
                <a:latin typeface="Tahoma"/>
                <a:ea typeface="굴림" charset="0"/>
                <a:cs typeface="굴림" charset="0"/>
              </a:rPr>
              <a:t>Idea: </a:t>
            </a:r>
            <a:r>
              <a:rPr kumimoji="0" lang="en-US" altLang="ko-KR" sz="2000" b="0" i="0" u="none" strike="noStrike" kern="1200" cap="none" spc="0" normalizeH="0" baseline="0" noProof="0" dirty="0">
                <a:ln>
                  <a:noFill/>
                </a:ln>
                <a:solidFill>
                  <a:srgbClr val="0000FF"/>
                </a:solidFill>
                <a:effectLst/>
                <a:uLnTx/>
                <a:uFillTx/>
                <a:latin typeface="Tahoma"/>
                <a:ea typeface="굴림" charset="0"/>
                <a:cs typeface="굴림" charset="0"/>
              </a:rPr>
              <a:t>Programmer or compiler generates a thread to execute each iteration. Each thread does the same thing (but on different data)</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ko-KR" sz="2000" b="0" i="0" u="none" strike="noStrike" kern="1200" cap="none" spc="0" normalizeH="0" baseline="0" noProof="0" dirty="0">
              <a:ln>
                <a:noFill/>
              </a:ln>
              <a:solidFill>
                <a:srgbClr val="FF0000"/>
              </a:solidFill>
              <a:effectLst/>
              <a:uLnTx/>
              <a:uFillTx/>
              <a:latin typeface="Tahoma"/>
              <a:ea typeface="굴림" charset="0"/>
              <a:cs typeface="굴림"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2000" b="0" i="0" u="none" strike="noStrike" kern="1200" cap="none" spc="0" normalizeH="0" baseline="0" noProof="0" dirty="0">
                <a:ln>
                  <a:noFill/>
                </a:ln>
                <a:solidFill>
                  <a:srgbClr val="FF0000"/>
                </a:solidFill>
                <a:effectLst/>
                <a:uLnTx/>
                <a:uFillTx/>
                <a:latin typeface="Tahoma"/>
                <a:ea typeface="굴림" charset="0"/>
                <a:cs typeface="굴림" charset="0"/>
              </a:rPr>
              <a:t>Can be executed on a MIMD machine</a:t>
            </a:r>
          </a:p>
        </p:txBody>
      </p:sp>
    </p:spTree>
    <p:extLst>
      <p:ext uri="{BB962C8B-B14F-4D97-AF65-F5344CB8AC3E}">
        <p14:creationId xmlns:p14="http://schemas.microsoft.com/office/powerpoint/2010/main" val="3196759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xit" presetSubtype="0" fill="hold" nodeType="clickEffect">
                                  <p:stCondLst>
                                    <p:cond delay="0"/>
                                  </p:stCondLst>
                                  <p:childTnLst>
                                    <p:set>
                                      <p:cBhvr>
                                        <p:cTn id="10" dur="1" fill="hold">
                                          <p:stCondLst>
                                            <p:cond delay="0"/>
                                          </p:stCondLst>
                                        </p:cTn>
                                        <p:tgtEl>
                                          <p:spTgt spid="2"/>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56"/>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59">
                                            <p:txEl>
                                              <p:pRg st="2" end="2"/>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5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a:extLst>
              <a:ext uri="{FF2B5EF4-FFF2-40B4-BE49-F238E27FC236}">
                <a16:creationId xmlns:a16="http://schemas.microsoft.com/office/drawing/2014/main" id="{6CA5F319-5065-B042-BF49-C52EF3C5360A}"/>
              </a:ext>
            </a:extLst>
          </p:cNvPr>
          <p:cNvSpPr>
            <a:spLocks noGrp="1"/>
          </p:cNvSpPr>
          <p:nvPr>
            <p:ph type="title"/>
          </p:nvPr>
        </p:nvSpPr>
        <p:spPr/>
        <p:txBody>
          <a:bodyPr/>
          <a:lstStyle/>
          <a:p>
            <a:r>
              <a:rPr lang="en-US" altLang="en-US">
                <a:ea typeface="ＭＳ Ｐゴシック" panose="020B0600070205080204" pitchFamily="34" charset="-128"/>
              </a:rPr>
              <a:t>SIMD Processing</a:t>
            </a:r>
          </a:p>
        </p:txBody>
      </p:sp>
      <p:sp>
        <p:nvSpPr>
          <p:cNvPr id="142338" name="Content Placeholder 2">
            <a:extLst>
              <a:ext uri="{FF2B5EF4-FFF2-40B4-BE49-F238E27FC236}">
                <a16:creationId xmlns:a16="http://schemas.microsoft.com/office/drawing/2014/main" id="{44F603D3-7458-BB4C-A30D-AFC32FC4D8E1}"/>
              </a:ext>
            </a:extLst>
          </p:cNvPr>
          <p:cNvSpPr>
            <a:spLocks noGrp="1"/>
          </p:cNvSpPr>
          <p:nvPr>
            <p:ph idx="1"/>
          </p:nvPr>
        </p:nvSpPr>
        <p:spPr>
          <a:xfrm>
            <a:off x="228600" y="996950"/>
            <a:ext cx="8610600" cy="5194300"/>
          </a:xfrm>
        </p:spPr>
        <p:txBody>
          <a:bodyPr/>
          <a:lstStyle/>
          <a:p>
            <a:r>
              <a:rPr lang="en-US" altLang="en-US" dirty="0">
                <a:ea typeface="ＭＳ Ｐゴシック" panose="020B0600070205080204" pitchFamily="34" charset="-128"/>
              </a:rPr>
              <a:t>Single instruction operates on multiple data elements</a:t>
            </a:r>
          </a:p>
          <a:p>
            <a:pPr lvl="1"/>
            <a:r>
              <a:rPr lang="en-US" altLang="en-US" dirty="0">
                <a:ea typeface="ＭＳ Ｐゴシック" panose="020B0600070205080204" pitchFamily="34" charset="-128"/>
              </a:rPr>
              <a:t>In time or in space</a:t>
            </a:r>
          </a:p>
          <a:p>
            <a:r>
              <a:rPr lang="en-US" altLang="en-US" dirty="0">
                <a:ea typeface="ＭＳ Ｐゴシック" panose="020B0600070205080204" pitchFamily="34" charset="-128"/>
              </a:rPr>
              <a:t>Multiple processing elements (PEs), i.e., execution units</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Time-space duality</a:t>
            </a:r>
          </a:p>
          <a:p>
            <a:pPr lvl="1"/>
            <a:endParaRPr lang="en-US" altLang="en-US" dirty="0">
              <a:solidFill>
                <a:srgbClr val="0000FF"/>
              </a:solidFill>
              <a:ea typeface="ＭＳ Ｐゴシック" panose="020B0600070205080204" pitchFamily="34" charset="-128"/>
            </a:endParaRPr>
          </a:p>
          <a:p>
            <a:pPr lvl="1"/>
            <a:r>
              <a:rPr lang="en-US" altLang="en-US" dirty="0">
                <a:solidFill>
                  <a:srgbClr val="0000FF"/>
                </a:solidFill>
                <a:ea typeface="ＭＳ Ｐゴシック" panose="020B0600070205080204" pitchFamily="34" charset="-128"/>
              </a:rPr>
              <a:t>Array processor</a:t>
            </a:r>
            <a:r>
              <a:rPr lang="en-US" altLang="en-US" dirty="0">
                <a:ea typeface="ＭＳ Ｐゴシック" panose="020B0600070205080204" pitchFamily="34" charset="-128"/>
              </a:rPr>
              <a:t>: Instruction operates on multiple data elements at the </a:t>
            </a:r>
            <a:r>
              <a:rPr lang="en-US" altLang="en-US" dirty="0">
                <a:solidFill>
                  <a:srgbClr val="0000FF"/>
                </a:solidFill>
                <a:ea typeface="ＭＳ Ｐゴシック" panose="020B0600070205080204" pitchFamily="34" charset="-128"/>
              </a:rPr>
              <a:t>same time </a:t>
            </a:r>
            <a:r>
              <a:rPr lang="en-US" altLang="en-US" dirty="0">
                <a:ea typeface="ＭＳ Ｐゴシック" panose="020B0600070205080204" pitchFamily="34" charset="-128"/>
              </a:rPr>
              <a:t>using </a:t>
            </a:r>
            <a:r>
              <a:rPr lang="en-US" altLang="en-US" dirty="0">
                <a:solidFill>
                  <a:srgbClr val="0000FF"/>
                </a:solidFill>
                <a:ea typeface="ＭＳ Ｐゴシック" panose="020B0600070205080204" pitchFamily="34" charset="-128"/>
              </a:rPr>
              <a:t>different spaces (PEs)</a:t>
            </a:r>
          </a:p>
          <a:p>
            <a:pPr lvl="1"/>
            <a:endParaRPr lang="en-US" altLang="en-US" dirty="0">
              <a:solidFill>
                <a:srgbClr val="0000FF"/>
              </a:solidFill>
              <a:ea typeface="ＭＳ Ｐゴシック" panose="020B0600070205080204" pitchFamily="34" charset="-128"/>
            </a:endParaRPr>
          </a:p>
          <a:p>
            <a:pPr lvl="1"/>
            <a:r>
              <a:rPr lang="en-US" altLang="en-US" dirty="0">
                <a:solidFill>
                  <a:srgbClr val="0000FF"/>
                </a:solidFill>
                <a:ea typeface="ＭＳ Ｐゴシック" panose="020B0600070205080204" pitchFamily="34" charset="-128"/>
              </a:rPr>
              <a:t>Vector processor</a:t>
            </a:r>
            <a:r>
              <a:rPr lang="en-US" altLang="en-US" dirty="0">
                <a:ea typeface="ＭＳ Ｐゴシック" panose="020B0600070205080204" pitchFamily="34" charset="-128"/>
              </a:rPr>
              <a:t>: Instruction operates on multiple data elements in </a:t>
            </a:r>
            <a:r>
              <a:rPr lang="en-US" altLang="en-US" dirty="0">
                <a:solidFill>
                  <a:srgbClr val="0000FF"/>
                </a:solidFill>
                <a:ea typeface="ＭＳ Ｐゴシック" panose="020B0600070205080204" pitchFamily="34" charset="-128"/>
              </a:rPr>
              <a:t>consecutive time steps </a:t>
            </a:r>
            <a:r>
              <a:rPr lang="en-US" altLang="en-US" dirty="0">
                <a:ea typeface="ＭＳ Ｐゴシック" panose="020B0600070205080204" pitchFamily="34" charset="-128"/>
              </a:rPr>
              <a:t>using the </a:t>
            </a:r>
            <a:r>
              <a:rPr lang="en-US" altLang="en-US" dirty="0">
                <a:solidFill>
                  <a:srgbClr val="0000FF"/>
                </a:solidFill>
                <a:ea typeface="ＭＳ Ｐゴシック" panose="020B0600070205080204" pitchFamily="34" charset="-128"/>
              </a:rPr>
              <a:t>same space (PE)</a:t>
            </a:r>
          </a:p>
        </p:txBody>
      </p:sp>
      <p:sp>
        <p:nvSpPr>
          <p:cNvPr id="86019" name="Slide Number Placeholder 3">
            <a:extLst>
              <a:ext uri="{FF2B5EF4-FFF2-40B4-BE49-F238E27FC236}">
                <a16:creationId xmlns:a16="http://schemas.microsoft.com/office/drawing/2014/main" id="{CBAD2ABD-7A1C-2A4B-AFB3-532DED05EF1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B236174-EC2C-8F4A-B19C-D1916D782C58}"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9319729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2338">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42338">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42338">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42338">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4233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a:extLst>
              <a:ext uri="{FF2B5EF4-FFF2-40B4-BE49-F238E27FC236}">
                <a16:creationId xmlns:a16="http://schemas.microsoft.com/office/drawing/2014/main" id="{A1C351C6-746F-0D48-8860-0236CFB67AD7}"/>
              </a:ext>
            </a:extLst>
          </p:cNvPr>
          <p:cNvSpPr>
            <a:spLocks noGrp="1"/>
          </p:cNvSpPr>
          <p:nvPr>
            <p:ph type="title"/>
          </p:nvPr>
        </p:nvSpPr>
        <p:spPr>
          <a:xfrm>
            <a:off x="152400" y="152400"/>
            <a:ext cx="8915400" cy="1066800"/>
          </a:xfrm>
        </p:spPr>
        <p:txBody>
          <a:bodyPr/>
          <a:lstStyle/>
          <a:p>
            <a:r>
              <a:rPr lang="en-US" altLang="en-US">
                <a:ea typeface="ＭＳ Ｐゴシック" panose="020B0600070205080204" pitchFamily="34" charset="-128"/>
              </a:rPr>
              <a:t>Prog. Model 3: Multithreaded</a:t>
            </a:r>
          </a:p>
        </p:txBody>
      </p:sp>
      <p:sp>
        <p:nvSpPr>
          <p:cNvPr id="53250" name="Slide Number Placeholder 3">
            <a:extLst>
              <a:ext uri="{FF2B5EF4-FFF2-40B4-BE49-F238E27FC236}">
                <a16:creationId xmlns:a16="http://schemas.microsoft.com/office/drawing/2014/main" id="{AE287651-3BF7-1941-A294-4E4FD7E8A40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CE5B54D-6199-A74B-B1BD-2B8BC205576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53251" name="Text Box 3">
            <a:extLst>
              <a:ext uri="{FF2B5EF4-FFF2-40B4-BE49-F238E27FC236}">
                <a16:creationId xmlns:a16="http://schemas.microsoft.com/office/drawing/2014/main" id="{CAE0E314-6E5C-6842-BFEB-99244D2B8B4D}"/>
              </a:ext>
            </a:extLst>
          </p:cNvPr>
          <p:cNvSpPr txBox="1">
            <a:spLocks noChangeArrowheads="1"/>
          </p:cNvSpPr>
          <p:nvPr/>
        </p:nvSpPr>
        <p:spPr bwMode="auto">
          <a:xfrm>
            <a:off x="6248400" y="152400"/>
            <a:ext cx="30162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10000"/>
              </a:spcBef>
              <a:spcAft>
                <a:spcPct val="0"/>
              </a:spcAft>
              <a:buClrTx/>
              <a:buSzTx/>
              <a:buFontTx/>
              <a:buNone/>
              <a:tabLst/>
              <a:defRPr/>
            </a:pPr>
            <a:r>
              <a:rPr kumimoji="0" lang="en-US" altLang="ko-KR" sz="1600" b="1" i="0" u="none" strike="noStrike" kern="1200" cap="none" spc="0" normalizeH="0" baseline="0" noProof="0">
                <a:ln>
                  <a:noFill/>
                </a:ln>
                <a:solidFill>
                  <a:srgbClr val="000000"/>
                </a:solidFill>
                <a:effectLst/>
                <a:uLnTx/>
                <a:uFillTx/>
                <a:latin typeface="Courier New" panose="02070309020205020404" pitchFamily="49" charset="0"/>
                <a:ea typeface="굴림" panose="020B0600000101010101" pitchFamily="34" charset="-127"/>
                <a:cs typeface="+mn-cs"/>
              </a:rPr>
              <a:t>for (i=0; i &lt; N; i++)</a:t>
            </a:r>
          </a:p>
          <a:p>
            <a:pPr marL="0" marR="0" lvl="0" indent="0" algn="l" defTabSz="914400" rtl="0" eaLnBrk="1" fontAlgn="base" latinLnBrk="0" hangingPunct="1">
              <a:lnSpc>
                <a:spcPct val="100000"/>
              </a:lnSpc>
              <a:spcBef>
                <a:spcPct val="10000"/>
              </a:spcBef>
              <a:spcAft>
                <a:spcPct val="0"/>
              </a:spcAft>
              <a:buClrTx/>
              <a:buSzTx/>
              <a:buFontTx/>
              <a:buNone/>
              <a:tabLst/>
              <a:defRPr/>
            </a:pPr>
            <a:r>
              <a:rPr kumimoji="0" lang="en-US" altLang="ko-KR" sz="1600" b="1" i="0" u="none" strike="noStrike" kern="1200" cap="none" spc="0" normalizeH="0" baseline="0" noProof="0">
                <a:ln>
                  <a:noFill/>
                </a:ln>
                <a:solidFill>
                  <a:srgbClr val="000000"/>
                </a:solidFill>
                <a:effectLst/>
                <a:uLnTx/>
                <a:uFillTx/>
                <a:latin typeface="Courier New" panose="02070309020205020404" pitchFamily="49" charset="0"/>
                <a:ea typeface="굴림" panose="020B0600000101010101" pitchFamily="34" charset="-127"/>
                <a:cs typeface="+mn-cs"/>
              </a:rPr>
              <a:t>    C[i] = A[i] + B[i];</a:t>
            </a:r>
          </a:p>
        </p:txBody>
      </p:sp>
      <p:grpSp>
        <p:nvGrpSpPr>
          <p:cNvPr id="53252" name="Group 5">
            <a:extLst>
              <a:ext uri="{FF2B5EF4-FFF2-40B4-BE49-F238E27FC236}">
                <a16:creationId xmlns:a16="http://schemas.microsoft.com/office/drawing/2014/main" id="{2BFF135F-0013-F543-ABB7-211257A0A819}"/>
              </a:ext>
            </a:extLst>
          </p:cNvPr>
          <p:cNvGrpSpPr>
            <a:grpSpLocks/>
          </p:cNvGrpSpPr>
          <p:nvPr/>
        </p:nvGrpSpPr>
        <p:grpSpPr bwMode="auto">
          <a:xfrm>
            <a:off x="811213" y="1357313"/>
            <a:ext cx="1981200" cy="2590800"/>
            <a:chOff x="949325" y="1509713"/>
            <a:chExt cx="1981200" cy="2590800"/>
          </a:xfrm>
        </p:grpSpPr>
        <p:sp>
          <p:nvSpPr>
            <p:cNvPr id="53269" name="AutoShape 33">
              <a:extLst>
                <a:ext uri="{FF2B5EF4-FFF2-40B4-BE49-F238E27FC236}">
                  <a16:creationId xmlns:a16="http://schemas.microsoft.com/office/drawing/2014/main" id="{3628CC74-DB5F-0744-825F-1CDA5025446E}"/>
                </a:ext>
              </a:extLst>
            </p:cNvPr>
            <p:cNvSpPr>
              <a:spLocks noChangeArrowheads="1"/>
            </p:cNvSpPr>
            <p:nvPr/>
          </p:nvSpPr>
          <p:spPr bwMode="auto">
            <a:xfrm>
              <a:off x="1198563" y="1601788"/>
              <a:ext cx="700088" cy="401638"/>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3270" name="AutoShape 34">
              <a:extLst>
                <a:ext uri="{FF2B5EF4-FFF2-40B4-BE49-F238E27FC236}">
                  <a16:creationId xmlns:a16="http://schemas.microsoft.com/office/drawing/2014/main" id="{19D75240-26B4-A84F-A057-5E1A54DD54E3}"/>
                </a:ext>
              </a:extLst>
            </p:cNvPr>
            <p:cNvSpPr>
              <a:spLocks noChangeArrowheads="1"/>
            </p:cNvSpPr>
            <p:nvPr/>
          </p:nvSpPr>
          <p:spPr bwMode="auto">
            <a:xfrm>
              <a:off x="2112963" y="2211388"/>
              <a:ext cx="700088" cy="401638"/>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3271" name="AutoShape 35">
              <a:extLst>
                <a:ext uri="{FF2B5EF4-FFF2-40B4-BE49-F238E27FC236}">
                  <a16:creationId xmlns:a16="http://schemas.microsoft.com/office/drawing/2014/main" id="{130D1E90-31E3-E64B-B0C4-5F4A5196C60C}"/>
                </a:ext>
              </a:extLst>
            </p:cNvPr>
            <p:cNvSpPr>
              <a:spLocks noChangeArrowheads="1"/>
            </p:cNvSpPr>
            <p:nvPr/>
          </p:nvSpPr>
          <p:spPr bwMode="auto">
            <a:xfrm>
              <a:off x="1573213" y="2897188"/>
              <a:ext cx="638175" cy="401638"/>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add</a:t>
              </a:r>
            </a:p>
          </p:txBody>
        </p:sp>
        <p:sp>
          <p:nvSpPr>
            <p:cNvPr id="53272" name="AutoShape 36">
              <a:extLst>
                <a:ext uri="{FF2B5EF4-FFF2-40B4-BE49-F238E27FC236}">
                  <a16:creationId xmlns:a16="http://schemas.microsoft.com/office/drawing/2014/main" id="{6E3986F6-FB5A-034A-8428-A17A968EB6E0}"/>
                </a:ext>
              </a:extLst>
            </p:cNvPr>
            <p:cNvSpPr>
              <a:spLocks noChangeArrowheads="1"/>
            </p:cNvSpPr>
            <p:nvPr/>
          </p:nvSpPr>
          <p:spPr bwMode="auto">
            <a:xfrm>
              <a:off x="1530350" y="3506788"/>
              <a:ext cx="800100" cy="401638"/>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store</a:t>
              </a:r>
            </a:p>
          </p:txBody>
        </p:sp>
        <p:sp>
          <p:nvSpPr>
            <p:cNvPr id="53273" name="Line 37">
              <a:extLst>
                <a:ext uri="{FF2B5EF4-FFF2-40B4-BE49-F238E27FC236}">
                  <a16:creationId xmlns:a16="http://schemas.microsoft.com/office/drawing/2014/main" id="{5A1C65CC-389B-2943-858C-A3ED8D38C2C8}"/>
                </a:ext>
              </a:extLst>
            </p:cNvPr>
            <p:cNvSpPr>
              <a:spLocks noChangeShapeType="1"/>
            </p:cNvSpPr>
            <p:nvPr/>
          </p:nvSpPr>
          <p:spPr bwMode="auto">
            <a:xfrm>
              <a:off x="1558925" y="2043113"/>
              <a:ext cx="228600" cy="838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3274" name="Line 38">
              <a:extLst>
                <a:ext uri="{FF2B5EF4-FFF2-40B4-BE49-F238E27FC236}">
                  <a16:creationId xmlns:a16="http://schemas.microsoft.com/office/drawing/2014/main" id="{2D213853-DC23-3144-AF8D-0B32AD8360DC}"/>
                </a:ext>
              </a:extLst>
            </p:cNvPr>
            <p:cNvSpPr>
              <a:spLocks noChangeShapeType="1"/>
            </p:cNvSpPr>
            <p:nvPr/>
          </p:nvSpPr>
          <p:spPr bwMode="auto">
            <a:xfrm flipH="1">
              <a:off x="2016125" y="2652713"/>
              <a:ext cx="22860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3275" name="Line 39">
              <a:extLst>
                <a:ext uri="{FF2B5EF4-FFF2-40B4-BE49-F238E27FC236}">
                  <a16:creationId xmlns:a16="http://schemas.microsoft.com/office/drawing/2014/main" id="{F964E992-5F3E-2545-A108-E05FED75E116}"/>
                </a:ext>
              </a:extLst>
            </p:cNvPr>
            <p:cNvSpPr>
              <a:spLocks noChangeShapeType="1"/>
            </p:cNvSpPr>
            <p:nvPr/>
          </p:nvSpPr>
          <p:spPr bwMode="auto">
            <a:xfrm>
              <a:off x="1939925" y="3338513"/>
              <a:ext cx="0" cy="1524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3276" name="AutoShape 47">
              <a:extLst>
                <a:ext uri="{FF2B5EF4-FFF2-40B4-BE49-F238E27FC236}">
                  <a16:creationId xmlns:a16="http://schemas.microsoft.com/office/drawing/2014/main" id="{F1BDA115-D10E-1547-A010-BF77C55EE6FA}"/>
                </a:ext>
              </a:extLst>
            </p:cNvPr>
            <p:cNvSpPr>
              <a:spLocks noChangeArrowheads="1"/>
            </p:cNvSpPr>
            <p:nvPr/>
          </p:nvSpPr>
          <p:spPr bwMode="auto">
            <a:xfrm>
              <a:off x="949325" y="1509713"/>
              <a:ext cx="1981200" cy="2590800"/>
            </a:xfrm>
            <a:prstGeom prst="roundRect">
              <a:avLst>
                <a:gd name="adj" fmla="val 16667"/>
              </a:avLst>
            </a:prstGeom>
            <a:noFill/>
            <a:ln w="38100" cap="rnd">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53253" name="Group 4">
            <a:extLst>
              <a:ext uri="{FF2B5EF4-FFF2-40B4-BE49-F238E27FC236}">
                <a16:creationId xmlns:a16="http://schemas.microsoft.com/office/drawing/2014/main" id="{C4F3A047-4C05-C449-BE54-8CFD4FF4B310}"/>
              </a:ext>
            </a:extLst>
          </p:cNvPr>
          <p:cNvGrpSpPr>
            <a:grpSpLocks/>
          </p:cNvGrpSpPr>
          <p:nvPr/>
        </p:nvGrpSpPr>
        <p:grpSpPr bwMode="auto">
          <a:xfrm>
            <a:off x="3276600" y="1357313"/>
            <a:ext cx="1981200" cy="2590800"/>
            <a:chOff x="2930525" y="1509713"/>
            <a:chExt cx="1981200" cy="2590800"/>
          </a:xfrm>
        </p:grpSpPr>
        <p:sp>
          <p:nvSpPr>
            <p:cNvPr id="53261" name="AutoShape 40">
              <a:extLst>
                <a:ext uri="{FF2B5EF4-FFF2-40B4-BE49-F238E27FC236}">
                  <a16:creationId xmlns:a16="http://schemas.microsoft.com/office/drawing/2014/main" id="{D4F78968-6CD3-5544-8092-6909A2C952C2}"/>
                </a:ext>
              </a:extLst>
            </p:cNvPr>
            <p:cNvSpPr>
              <a:spLocks noChangeArrowheads="1"/>
            </p:cNvSpPr>
            <p:nvPr/>
          </p:nvSpPr>
          <p:spPr bwMode="auto">
            <a:xfrm>
              <a:off x="3103563" y="1601788"/>
              <a:ext cx="700088" cy="401638"/>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3262" name="AutoShape 41">
              <a:extLst>
                <a:ext uri="{FF2B5EF4-FFF2-40B4-BE49-F238E27FC236}">
                  <a16:creationId xmlns:a16="http://schemas.microsoft.com/office/drawing/2014/main" id="{AA4258D6-55C2-4342-9EC6-6743C39E8E94}"/>
                </a:ext>
              </a:extLst>
            </p:cNvPr>
            <p:cNvSpPr>
              <a:spLocks noChangeArrowheads="1"/>
            </p:cNvSpPr>
            <p:nvPr/>
          </p:nvSpPr>
          <p:spPr bwMode="auto">
            <a:xfrm>
              <a:off x="4017963" y="2211388"/>
              <a:ext cx="700088" cy="401638"/>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3263" name="AutoShape 42">
              <a:extLst>
                <a:ext uri="{FF2B5EF4-FFF2-40B4-BE49-F238E27FC236}">
                  <a16:creationId xmlns:a16="http://schemas.microsoft.com/office/drawing/2014/main" id="{ED970D25-0FD8-2D40-B395-B194F6835579}"/>
                </a:ext>
              </a:extLst>
            </p:cNvPr>
            <p:cNvSpPr>
              <a:spLocks noChangeArrowheads="1"/>
            </p:cNvSpPr>
            <p:nvPr/>
          </p:nvSpPr>
          <p:spPr bwMode="auto">
            <a:xfrm>
              <a:off x="3478213" y="2897188"/>
              <a:ext cx="638175" cy="401638"/>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add</a:t>
              </a:r>
            </a:p>
          </p:txBody>
        </p:sp>
        <p:sp>
          <p:nvSpPr>
            <p:cNvPr id="53264" name="AutoShape 43">
              <a:extLst>
                <a:ext uri="{FF2B5EF4-FFF2-40B4-BE49-F238E27FC236}">
                  <a16:creationId xmlns:a16="http://schemas.microsoft.com/office/drawing/2014/main" id="{78DFBAAF-B82B-9C44-9568-4F92D5DBFEDA}"/>
                </a:ext>
              </a:extLst>
            </p:cNvPr>
            <p:cNvSpPr>
              <a:spLocks noChangeArrowheads="1"/>
            </p:cNvSpPr>
            <p:nvPr/>
          </p:nvSpPr>
          <p:spPr bwMode="auto">
            <a:xfrm>
              <a:off x="3435350" y="3506788"/>
              <a:ext cx="800100" cy="401638"/>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store</a:t>
              </a:r>
            </a:p>
          </p:txBody>
        </p:sp>
        <p:sp>
          <p:nvSpPr>
            <p:cNvPr id="53265" name="Line 44">
              <a:extLst>
                <a:ext uri="{FF2B5EF4-FFF2-40B4-BE49-F238E27FC236}">
                  <a16:creationId xmlns:a16="http://schemas.microsoft.com/office/drawing/2014/main" id="{6A9798BE-CC37-F648-9347-B0D8FD71569E}"/>
                </a:ext>
              </a:extLst>
            </p:cNvPr>
            <p:cNvSpPr>
              <a:spLocks noChangeShapeType="1"/>
            </p:cNvSpPr>
            <p:nvPr/>
          </p:nvSpPr>
          <p:spPr bwMode="auto">
            <a:xfrm>
              <a:off x="3387725" y="2043113"/>
              <a:ext cx="304800" cy="838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3266" name="Line 45">
              <a:extLst>
                <a:ext uri="{FF2B5EF4-FFF2-40B4-BE49-F238E27FC236}">
                  <a16:creationId xmlns:a16="http://schemas.microsoft.com/office/drawing/2014/main" id="{777939F2-390B-9549-BD58-099E0CE7FF89}"/>
                </a:ext>
              </a:extLst>
            </p:cNvPr>
            <p:cNvSpPr>
              <a:spLocks noChangeShapeType="1"/>
            </p:cNvSpPr>
            <p:nvPr/>
          </p:nvSpPr>
          <p:spPr bwMode="auto">
            <a:xfrm flipH="1">
              <a:off x="3921125" y="2652713"/>
              <a:ext cx="22860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3267" name="Line 46">
              <a:extLst>
                <a:ext uri="{FF2B5EF4-FFF2-40B4-BE49-F238E27FC236}">
                  <a16:creationId xmlns:a16="http://schemas.microsoft.com/office/drawing/2014/main" id="{AA3A3F9A-852D-E642-BCFC-AB0D42ECD385}"/>
                </a:ext>
              </a:extLst>
            </p:cNvPr>
            <p:cNvSpPr>
              <a:spLocks noChangeShapeType="1"/>
            </p:cNvSpPr>
            <p:nvPr/>
          </p:nvSpPr>
          <p:spPr bwMode="auto">
            <a:xfrm>
              <a:off x="3844925" y="3338513"/>
              <a:ext cx="0" cy="1524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3268" name="AutoShape 48">
              <a:extLst>
                <a:ext uri="{FF2B5EF4-FFF2-40B4-BE49-F238E27FC236}">
                  <a16:creationId xmlns:a16="http://schemas.microsoft.com/office/drawing/2014/main" id="{05A74A3E-C6B7-CF47-B117-029ED40298AB}"/>
                </a:ext>
              </a:extLst>
            </p:cNvPr>
            <p:cNvSpPr>
              <a:spLocks noChangeArrowheads="1"/>
            </p:cNvSpPr>
            <p:nvPr/>
          </p:nvSpPr>
          <p:spPr bwMode="auto">
            <a:xfrm>
              <a:off x="2930525" y="1509713"/>
              <a:ext cx="1981200" cy="2590800"/>
            </a:xfrm>
            <a:prstGeom prst="roundRect">
              <a:avLst>
                <a:gd name="adj" fmla="val 16667"/>
              </a:avLst>
            </a:prstGeom>
            <a:noFill/>
            <a:ln w="38100" cap="rnd">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53254" name="Text Box 49">
            <a:extLst>
              <a:ext uri="{FF2B5EF4-FFF2-40B4-BE49-F238E27FC236}">
                <a16:creationId xmlns:a16="http://schemas.microsoft.com/office/drawing/2014/main" id="{9CF6ABC8-C429-3D4B-A35D-DD138450E476}"/>
              </a:ext>
            </a:extLst>
          </p:cNvPr>
          <p:cNvSpPr txBox="1">
            <a:spLocks noChangeArrowheads="1"/>
          </p:cNvSpPr>
          <p:nvPr/>
        </p:nvSpPr>
        <p:spPr bwMode="auto">
          <a:xfrm>
            <a:off x="811213" y="4054475"/>
            <a:ext cx="685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 1</a:t>
            </a:r>
          </a:p>
        </p:txBody>
      </p:sp>
      <p:sp>
        <p:nvSpPr>
          <p:cNvPr id="53255" name="Text Box 50">
            <a:extLst>
              <a:ext uri="{FF2B5EF4-FFF2-40B4-BE49-F238E27FC236}">
                <a16:creationId xmlns:a16="http://schemas.microsoft.com/office/drawing/2014/main" id="{3317CA91-375B-6946-B938-999EEF6CFA48}"/>
              </a:ext>
            </a:extLst>
          </p:cNvPr>
          <p:cNvSpPr txBox="1">
            <a:spLocks noChangeArrowheads="1"/>
          </p:cNvSpPr>
          <p:nvPr/>
        </p:nvSpPr>
        <p:spPr bwMode="auto">
          <a:xfrm>
            <a:off x="2792413" y="4054475"/>
            <a:ext cx="685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 2</a:t>
            </a:r>
          </a:p>
        </p:txBody>
      </p:sp>
      <p:sp>
        <p:nvSpPr>
          <p:cNvPr id="53256" name="Line 55">
            <a:extLst>
              <a:ext uri="{FF2B5EF4-FFF2-40B4-BE49-F238E27FC236}">
                <a16:creationId xmlns:a16="http://schemas.microsoft.com/office/drawing/2014/main" id="{E645DAEE-8156-2A41-8D30-37891889C01C}"/>
              </a:ext>
            </a:extLst>
          </p:cNvPr>
          <p:cNvSpPr>
            <a:spLocks noChangeShapeType="1"/>
          </p:cNvSpPr>
          <p:nvPr/>
        </p:nvSpPr>
        <p:spPr bwMode="auto">
          <a:xfrm>
            <a:off x="6019800" y="2347913"/>
            <a:ext cx="533400" cy="0"/>
          </a:xfrm>
          <a:prstGeom prst="line">
            <a:avLst/>
          </a:prstGeom>
          <a:noFill/>
          <a:ln w="76200">
            <a:solidFill>
              <a:schemeClr val="tx1"/>
            </a:solidFill>
            <a:prstDash val="sysDot"/>
            <a:round/>
            <a:headEnd/>
            <a:tailEn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9" name="Text Box 26">
            <a:extLst>
              <a:ext uri="{FF2B5EF4-FFF2-40B4-BE49-F238E27FC236}">
                <a16:creationId xmlns:a16="http://schemas.microsoft.com/office/drawing/2014/main" id="{A8EAD19A-2231-4544-9184-C6EBB24FE021}"/>
              </a:ext>
            </a:extLst>
          </p:cNvPr>
          <p:cNvSpPr txBox="1">
            <a:spLocks noChangeArrowheads="1"/>
          </p:cNvSpPr>
          <p:nvPr/>
        </p:nvSpPr>
        <p:spPr bwMode="auto">
          <a:xfrm>
            <a:off x="3429000" y="4230688"/>
            <a:ext cx="5867400" cy="2246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rgbClr val="000000"/>
                </a:solidFill>
                <a:miter lim="800000"/>
                <a:headEnd/>
                <a:tailEnd/>
              </a14:hiddenLine>
            </a:ext>
          </a:extLst>
        </p:spPr>
        <p:txBody>
          <a:bodyPr anchor="ct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2000" b="0" i="0" u="none" strike="noStrike" kern="1200" cap="none" spc="0" normalizeH="0" baseline="0" noProof="0" dirty="0">
                <a:ln>
                  <a:noFill/>
                </a:ln>
                <a:solidFill>
                  <a:srgbClr val="000000"/>
                </a:solidFill>
                <a:effectLst/>
                <a:uLnTx/>
                <a:uFillTx/>
                <a:latin typeface="Tahoma"/>
                <a:ea typeface="굴림" charset="0"/>
                <a:cs typeface="굴림" charset="0"/>
              </a:rPr>
              <a:t>Realization</a:t>
            </a:r>
            <a:r>
              <a:rPr kumimoji="0" lang="en-US" altLang="ko-KR" sz="2000" b="0" i="0" u="none" strike="noStrike" kern="1200" cap="none" spc="0" normalizeH="0" baseline="0" noProof="0" dirty="0">
                <a:ln>
                  <a:noFill/>
                </a:ln>
                <a:solidFill>
                  <a:srgbClr val="0000FF"/>
                </a:solidFill>
                <a:effectLst/>
                <a:uLnTx/>
                <a:uFillTx/>
                <a:latin typeface="Tahoma"/>
                <a:ea typeface="굴림" charset="0"/>
                <a:cs typeface="굴림" charset="0"/>
              </a:rPr>
              <a:t>: Each iteration is independent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ko-KR" sz="2000" b="0" i="0" u="none" strike="noStrike" kern="1200" cap="none" spc="0" normalizeH="0" baseline="0" noProof="0" dirty="0">
              <a:ln>
                <a:noFill/>
              </a:ln>
              <a:solidFill>
                <a:srgbClr val="0000FF"/>
              </a:solidFill>
              <a:effectLst/>
              <a:uLnTx/>
              <a:uFillTx/>
              <a:latin typeface="Tahoma"/>
              <a:ea typeface="굴림" charset="0"/>
              <a:cs typeface="굴림"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2000" b="0" i="0" u="none" strike="noStrike" kern="1200" cap="none" spc="0" normalizeH="0" baseline="0" noProof="0" dirty="0">
                <a:ln>
                  <a:noFill/>
                </a:ln>
                <a:solidFill>
                  <a:srgbClr val="000000"/>
                </a:solidFill>
                <a:effectLst/>
                <a:uLnTx/>
                <a:uFillTx/>
                <a:latin typeface="Tahoma"/>
                <a:ea typeface="굴림" charset="0"/>
                <a:cs typeface="굴림" charset="0"/>
              </a:rPr>
              <a:t>Idea: </a:t>
            </a:r>
            <a:r>
              <a:rPr kumimoji="0" lang="en-US" altLang="ko-KR" sz="2000" b="0" i="0" u="none" strike="noStrike" kern="1200" cap="none" spc="0" normalizeH="0" baseline="0" noProof="0" dirty="0">
                <a:ln>
                  <a:noFill/>
                </a:ln>
                <a:solidFill>
                  <a:srgbClr val="0000FF"/>
                </a:solidFill>
                <a:effectLst/>
                <a:uLnTx/>
                <a:uFillTx/>
                <a:latin typeface="Tahoma"/>
                <a:ea typeface="굴림" charset="0"/>
                <a:cs typeface="굴림" charset="0"/>
              </a:rPr>
              <a:t>Programmer or compiler generates a thread to execute each iteration. Each thread does the same thing (but on different data)</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ko-KR" sz="2000" b="0" i="0" u="none" strike="noStrike" kern="1200" cap="none" spc="0" normalizeH="0" baseline="0" noProof="0" dirty="0">
              <a:ln>
                <a:noFill/>
              </a:ln>
              <a:solidFill>
                <a:srgbClr val="FF0000"/>
              </a:solidFill>
              <a:effectLst/>
              <a:uLnTx/>
              <a:uFillTx/>
              <a:latin typeface="Tahoma"/>
              <a:ea typeface="굴림" charset="0"/>
              <a:cs typeface="굴림"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2000" b="0" i="0" u="none" strike="noStrike" kern="1200" cap="none" spc="0" normalizeH="0" baseline="0" noProof="0" dirty="0">
                <a:ln>
                  <a:noFill/>
                </a:ln>
                <a:solidFill>
                  <a:srgbClr val="FF0000"/>
                </a:solidFill>
                <a:effectLst/>
                <a:uLnTx/>
                <a:uFillTx/>
                <a:latin typeface="Tahoma"/>
                <a:ea typeface="굴림" charset="0"/>
                <a:cs typeface="굴림" charset="0"/>
              </a:rPr>
              <a:t>Can be executed on a MIMD machine</a:t>
            </a:r>
          </a:p>
        </p:txBody>
      </p:sp>
      <p:sp>
        <p:nvSpPr>
          <p:cNvPr id="53258" name="TextBox 2">
            <a:extLst>
              <a:ext uri="{FF2B5EF4-FFF2-40B4-BE49-F238E27FC236}">
                <a16:creationId xmlns:a16="http://schemas.microsoft.com/office/drawing/2014/main" id="{D57B0119-35B6-7549-933E-91B6A41D6929}"/>
              </a:ext>
            </a:extLst>
          </p:cNvPr>
          <p:cNvSpPr txBox="1">
            <a:spLocks noChangeArrowheads="1"/>
          </p:cNvSpPr>
          <p:nvPr/>
        </p:nvSpPr>
        <p:spPr bwMode="auto">
          <a:xfrm>
            <a:off x="3214688" y="4876800"/>
            <a:ext cx="5929312" cy="954088"/>
          </a:xfrm>
          <a:prstGeom prst="rect">
            <a:avLst/>
          </a:prstGeom>
          <a:solidFill>
            <a:schemeClr val="bg1"/>
          </a:solidFill>
          <a:ln w="9525">
            <a:solidFill>
              <a:schemeClr val="tx1"/>
            </a:solidFill>
            <a:miter lim="800000"/>
            <a:headEnd/>
            <a:tailEnd/>
          </a:ln>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This particular model is also called:</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2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SPMD: Single Program Multiple Data</a:t>
            </a:r>
          </a:p>
        </p:txBody>
      </p:sp>
      <p:sp>
        <p:nvSpPr>
          <p:cNvPr id="52" name="TextBox 51">
            <a:extLst>
              <a:ext uri="{FF2B5EF4-FFF2-40B4-BE49-F238E27FC236}">
                <a16:creationId xmlns:a16="http://schemas.microsoft.com/office/drawing/2014/main" id="{3F0A82F2-766A-2947-9BF5-4FD96037AB90}"/>
              </a:ext>
            </a:extLst>
          </p:cNvPr>
          <p:cNvSpPr txBox="1">
            <a:spLocks noChangeArrowheads="1"/>
          </p:cNvSpPr>
          <p:nvPr/>
        </p:nvSpPr>
        <p:spPr bwMode="auto">
          <a:xfrm>
            <a:off x="3267075" y="6019800"/>
            <a:ext cx="5867400" cy="430213"/>
          </a:xfrm>
          <a:prstGeom prst="rect">
            <a:avLst/>
          </a:prstGeom>
          <a:solidFill>
            <a:schemeClr val="bg1"/>
          </a:solidFill>
          <a:ln w="9525">
            <a:solidFill>
              <a:schemeClr val="tx1"/>
            </a:solidFill>
            <a:miter lim="800000"/>
            <a:headEnd/>
            <a:tailEnd/>
          </a:ln>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2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Can be executed on a SIMD machine</a:t>
            </a:r>
          </a:p>
        </p:txBody>
      </p:sp>
      <p:sp>
        <p:nvSpPr>
          <p:cNvPr id="53" name="TextBox 52">
            <a:extLst>
              <a:ext uri="{FF2B5EF4-FFF2-40B4-BE49-F238E27FC236}">
                <a16:creationId xmlns:a16="http://schemas.microsoft.com/office/drawing/2014/main" id="{390187D9-676E-E148-A515-C7033054E65E}"/>
              </a:ext>
            </a:extLst>
          </p:cNvPr>
          <p:cNvSpPr txBox="1">
            <a:spLocks noChangeArrowheads="1"/>
          </p:cNvSpPr>
          <p:nvPr/>
        </p:nvSpPr>
        <p:spPr bwMode="auto">
          <a:xfrm>
            <a:off x="3200400" y="5943600"/>
            <a:ext cx="5938838" cy="769938"/>
          </a:xfrm>
          <a:prstGeom prst="rect">
            <a:avLst/>
          </a:prstGeom>
          <a:solidFill>
            <a:schemeClr val="bg1"/>
          </a:solidFill>
          <a:ln w="9525">
            <a:solidFill>
              <a:schemeClr val="tx1"/>
            </a:solidFill>
            <a:miter lim="800000"/>
            <a:headEnd/>
            <a:tailEnd/>
          </a:ln>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2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Can be executed on a SIMT machine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2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Single Instruction Multiple Thread</a:t>
            </a:r>
          </a:p>
        </p:txBody>
      </p:sp>
    </p:spTree>
    <p:extLst>
      <p:ext uri="{BB962C8B-B14F-4D97-AF65-F5344CB8AC3E}">
        <p14:creationId xmlns:p14="http://schemas.microsoft.com/office/powerpoint/2010/main" val="40531984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a:extLst>
              <a:ext uri="{FF2B5EF4-FFF2-40B4-BE49-F238E27FC236}">
                <a16:creationId xmlns:a16="http://schemas.microsoft.com/office/drawing/2014/main" id="{34081757-7B7F-894C-A7B9-00F62849FE30}"/>
              </a:ext>
            </a:extLst>
          </p:cNvPr>
          <p:cNvSpPr>
            <a:spLocks noGrp="1"/>
          </p:cNvSpPr>
          <p:nvPr>
            <p:ph type="title"/>
          </p:nvPr>
        </p:nvSpPr>
        <p:spPr/>
        <p:txBody>
          <a:bodyPr/>
          <a:lstStyle/>
          <a:p>
            <a:r>
              <a:rPr lang="en-US" altLang="en-US">
                <a:ea typeface="ＭＳ Ｐゴシック" panose="020B0600070205080204" pitchFamily="34" charset="-128"/>
              </a:rPr>
              <a:t>A GPU is a SIMD (SIMT) Machine</a:t>
            </a:r>
          </a:p>
        </p:txBody>
      </p:sp>
      <p:sp>
        <p:nvSpPr>
          <p:cNvPr id="3" name="Content Placeholder 2">
            <a:extLst>
              <a:ext uri="{FF2B5EF4-FFF2-40B4-BE49-F238E27FC236}">
                <a16:creationId xmlns:a16="http://schemas.microsoft.com/office/drawing/2014/main" id="{2B472305-74A7-ED41-B0CC-F5C17C4A8393}"/>
              </a:ext>
            </a:extLst>
          </p:cNvPr>
          <p:cNvSpPr>
            <a:spLocks noGrp="1"/>
          </p:cNvSpPr>
          <p:nvPr>
            <p:ph idx="1"/>
          </p:nvPr>
        </p:nvSpPr>
        <p:spPr>
          <a:xfrm>
            <a:off x="228600" y="996950"/>
            <a:ext cx="8915400" cy="5194300"/>
          </a:xfrm>
        </p:spPr>
        <p:txBody>
          <a:bodyPr/>
          <a:lstStyle/>
          <a:p>
            <a:r>
              <a:rPr lang="en-US" altLang="en-US" dirty="0">
                <a:ea typeface="ＭＳ Ｐゴシック" panose="020B0600070205080204" pitchFamily="34" charset="-128"/>
              </a:rPr>
              <a:t>Except it is </a:t>
            </a:r>
            <a:r>
              <a:rPr lang="en-US" altLang="en-US" b="1" dirty="0">
                <a:solidFill>
                  <a:srgbClr val="FF0000"/>
                </a:solidFill>
                <a:ea typeface="ＭＳ Ｐゴシック" panose="020B0600070205080204" pitchFamily="34" charset="-128"/>
              </a:rPr>
              <a:t>not</a:t>
            </a:r>
            <a:r>
              <a:rPr lang="en-US" altLang="en-US" dirty="0">
                <a:ea typeface="ＭＳ Ｐゴシック" panose="020B0600070205080204" pitchFamily="34" charset="-128"/>
              </a:rPr>
              <a:t> programmed using SIMD instructions</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It is </a:t>
            </a:r>
            <a:r>
              <a:rPr lang="en-US" altLang="en-US" dirty="0">
                <a:solidFill>
                  <a:srgbClr val="00B050"/>
                </a:solidFill>
                <a:ea typeface="ＭＳ Ｐゴシック" panose="020B0600070205080204" pitchFamily="34" charset="-128"/>
              </a:rPr>
              <a:t>programmed using threads </a:t>
            </a:r>
            <a:r>
              <a:rPr lang="en-US" altLang="en-US" dirty="0">
                <a:ea typeface="ＭＳ Ｐゴシック" panose="020B0600070205080204" pitchFamily="34" charset="-128"/>
              </a:rPr>
              <a:t>(SPMD programming model)</a:t>
            </a:r>
          </a:p>
          <a:p>
            <a:pPr lvl="1"/>
            <a:r>
              <a:rPr lang="en-US" altLang="en-US" dirty="0">
                <a:ea typeface="ＭＳ Ｐゴシック" panose="020B0600070205080204" pitchFamily="34" charset="-128"/>
              </a:rPr>
              <a:t>Each thread executes the same code but operates a different piece of data</a:t>
            </a:r>
          </a:p>
          <a:p>
            <a:pPr lvl="1"/>
            <a:r>
              <a:rPr lang="en-US" altLang="en-US" dirty="0">
                <a:ea typeface="ＭＳ Ｐゴシック" panose="020B0600070205080204" pitchFamily="34" charset="-128"/>
              </a:rPr>
              <a:t>Each thread has its own context (i.e., can be treated/restarted/executed independently)</a:t>
            </a:r>
          </a:p>
          <a:p>
            <a:pPr lvl="1"/>
            <a:endParaRPr lang="en-US" altLang="en-US" dirty="0">
              <a:ea typeface="ＭＳ Ｐゴシック" panose="020B0600070205080204" pitchFamily="34" charset="-128"/>
            </a:endParaRPr>
          </a:p>
          <a:p>
            <a:r>
              <a:rPr lang="en-US" altLang="en-US" dirty="0">
                <a:solidFill>
                  <a:srgbClr val="0000FF"/>
                </a:solidFill>
                <a:ea typeface="ＭＳ Ｐゴシック" panose="020B0600070205080204" pitchFamily="34" charset="-128"/>
              </a:rPr>
              <a:t>A set of threads executing the same instruction are dynamically grouped into a </a:t>
            </a:r>
            <a:r>
              <a:rPr lang="en-US" altLang="en-US" b="1" dirty="0">
                <a:solidFill>
                  <a:srgbClr val="0000FF"/>
                </a:solidFill>
                <a:ea typeface="ＭＳ Ｐゴシック" panose="020B0600070205080204" pitchFamily="34" charset="-128"/>
              </a:rPr>
              <a:t>warp (</a:t>
            </a:r>
            <a:r>
              <a:rPr lang="en-US" altLang="en-US" b="1" dirty="0" err="1">
                <a:solidFill>
                  <a:srgbClr val="0000FF"/>
                </a:solidFill>
                <a:ea typeface="ＭＳ Ｐゴシック" panose="020B0600070205080204" pitchFamily="34" charset="-128"/>
              </a:rPr>
              <a:t>wavefront</a:t>
            </a:r>
            <a:r>
              <a:rPr lang="en-US" altLang="en-US" b="1" dirty="0">
                <a:solidFill>
                  <a:srgbClr val="0000FF"/>
                </a:solidFill>
                <a:ea typeface="ＭＳ Ｐゴシック" panose="020B0600070205080204" pitchFamily="34" charset="-128"/>
              </a:rPr>
              <a:t>)</a:t>
            </a:r>
            <a:r>
              <a:rPr lang="en-US" altLang="en-US" dirty="0">
                <a:solidFill>
                  <a:srgbClr val="0000FF"/>
                </a:solidFill>
                <a:ea typeface="ＭＳ Ｐゴシック" panose="020B0600070205080204" pitchFamily="34" charset="-128"/>
              </a:rPr>
              <a:t> by the hardware</a:t>
            </a:r>
          </a:p>
          <a:p>
            <a:pPr lvl="1"/>
            <a:r>
              <a:rPr lang="en-US" altLang="en-US" dirty="0">
                <a:ea typeface="ＭＳ Ｐゴシック" panose="020B0600070205080204" pitchFamily="34" charset="-128"/>
              </a:rPr>
              <a:t>A warp is essentially a </a:t>
            </a:r>
            <a:r>
              <a:rPr lang="en-US" altLang="en-US" dirty="0">
                <a:solidFill>
                  <a:srgbClr val="00B050"/>
                </a:solidFill>
                <a:ea typeface="ＭＳ Ｐゴシック" panose="020B0600070205080204" pitchFamily="34" charset="-128"/>
              </a:rPr>
              <a:t>SIMD operation formed by hardware</a:t>
            </a:r>
            <a:r>
              <a:rPr lang="en-US" altLang="en-US" dirty="0">
                <a:ea typeface="ＭＳ Ｐゴシック" panose="020B0600070205080204" pitchFamily="34" charset="-128"/>
              </a:rPr>
              <a:t>!</a:t>
            </a: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54275" name="Slide Number Placeholder 3">
            <a:extLst>
              <a:ext uri="{FF2B5EF4-FFF2-40B4-BE49-F238E27FC236}">
                <a16:creationId xmlns:a16="http://schemas.microsoft.com/office/drawing/2014/main" id="{FC7B8D12-D0E7-1546-8AC5-D55A220A39D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6FF8143-2F74-B340-8F66-44E3252F6EC3}"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5193889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AutoShape 29">
            <a:extLst>
              <a:ext uri="{FF2B5EF4-FFF2-40B4-BE49-F238E27FC236}">
                <a16:creationId xmlns:a16="http://schemas.microsoft.com/office/drawing/2014/main" id="{809E1E29-E771-B641-99AF-B731C02BC20F}"/>
              </a:ext>
            </a:extLst>
          </p:cNvPr>
          <p:cNvSpPr>
            <a:spLocks noChangeArrowheads="1"/>
          </p:cNvSpPr>
          <p:nvPr/>
        </p:nvSpPr>
        <p:spPr bwMode="auto">
          <a:xfrm>
            <a:off x="614363" y="3081338"/>
            <a:ext cx="6500812" cy="511175"/>
          </a:xfrm>
          <a:prstGeom prst="roundRect">
            <a:avLst>
              <a:gd name="adj" fmla="val 16667"/>
            </a:avLst>
          </a:prstGeom>
          <a:solidFill>
            <a:srgbClr val="CCFF33"/>
          </a:solidFill>
          <a:ln w="12700">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ko-KR" altLang="en-US" sz="2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endParaRPr>
          </a:p>
        </p:txBody>
      </p:sp>
      <p:sp>
        <p:nvSpPr>
          <p:cNvPr id="61" name="Text Box 32">
            <a:extLst>
              <a:ext uri="{FF2B5EF4-FFF2-40B4-BE49-F238E27FC236}">
                <a16:creationId xmlns:a16="http://schemas.microsoft.com/office/drawing/2014/main" id="{0B7DD0EA-2A20-544E-A92C-4612F2EAC7B5}"/>
              </a:ext>
            </a:extLst>
          </p:cNvPr>
          <p:cNvSpPr txBox="1">
            <a:spLocks noChangeArrowheads="1"/>
          </p:cNvSpPr>
          <p:nvPr/>
        </p:nvSpPr>
        <p:spPr bwMode="auto">
          <a:xfrm>
            <a:off x="7086600" y="3162300"/>
            <a:ext cx="2028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1" i="1" u="none" strike="noStrike" kern="1200" cap="none" spc="0" normalizeH="0" baseline="0" noProof="0">
                <a:ln>
                  <a:noFill/>
                </a:ln>
                <a:solidFill>
                  <a:srgbClr val="BDE11B"/>
                </a:solidFill>
                <a:effectLst/>
                <a:uLnTx/>
                <a:uFillTx/>
                <a:latin typeface="Verdana" panose="020B0604030504040204" pitchFamily="34" charset="0"/>
                <a:ea typeface="굴림" panose="020B0600000101010101" pitchFamily="34" charset="-127"/>
                <a:cs typeface="+mn-cs"/>
              </a:rPr>
              <a:t>Warp 0 at PC X+3</a:t>
            </a:r>
          </a:p>
        </p:txBody>
      </p:sp>
      <p:sp>
        <p:nvSpPr>
          <p:cNvPr id="55" name="AutoShape 29">
            <a:extLst>
              <a:ext uri="{FF2B5EF4-FFF2-40B4-BE49-F238E27FC236}">
                <a16:creationId xmlns:a16="http://schemas.microsoft.com/office/drawing/2014/main" id="{E56B328F-A34B-F041-AC99-1298BFAD8E92}"/>
              </a:ext>
            </a:extLst>
          </p:cNvPr>
          <p:cNvSpPr>
            <a:spLocks noChangeArrowheads="1"/>
          </p:cNvSpPr>
          <p:nvPr/>
        </p:nvSpPr>
        <p:spPr bwMode="auto">
          <a:xfrm>
            <a:off x="614363" y="2466975"/>
            <a:ext cx="6500812" cy="511175"/>
          </a:xfrm>
          <a:prstGeom prst="roundRect">
            <a:avLst>
              <a:gd name="adj" fmla="val 16667"/>
            </a:avLst>
          </a:prstGeom>
          <a:solidFill>
            <a:srgbClr val="CCFF33"/>
          </a:solidFill>
          <a:ln w="12700">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ko-KR" altLang="en-US" sz="2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endParaRPr>
          </a:p>
        </p:txBody>
      </p:sp>
      <p:sp>
        <p:nvSpPr>
          <p:cNvPr id="57" name="Text Box 32">
            <a:extLst>
              <a:ext uri="{FF2B5EF4-FFF2-40B4-BE49-F238E27FC236}">
                <a16:creationId xmlns:a16="http://schemas.microsoft.com/office/drawing/2014/main" id="{56A18867-CC2D-E543-A1CE-E0686D9BBB2E}"/>
              </a:ext>
            </a:extLst>
          </p:cNvPr>
          <p:cNvSpPr txBox="1">
            <a:spLocks noChangeArrowheads="1"/>
          </p:cNvSpPr>
          <p:nvPr/>
        </p:nvSpPr>
        <p:spPr bwMode="auto">
          <a:xfrm>
            <a:off x="7086600" y="2547938"/>
            <a:ext cx="2028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1" i="1" u="none" strike="noStrike" kern="1200" cap="none" spc="0" normalizeH="0" baseline="0" noProof="0">
                <a:ln>
                  <a:noFill/>
                </a:ln>
                <a:solidFill>
                  <a:srgbClr val="BDE11B"/>
                </a:solidFill>
                <a:effectLst/>
                <a:uLnTx/>
                <a:uFillTx/>
                <a:latin typeface="Verdana" panose="020B0604030504040204" pitchFamily="34" charset="0"/>
                <a:ea typeface="굴림" panose="020B0600000101010101" pitchFamily="34" charset="-127"/>
                <a:cs typeface="+mn-cs"/>
              </a:rPr>
              <a:t>Warp 0 at PC X+2</a:t>
            </a:r>
          </a:p>
        </p:txBody>
      </p:sp>
      <p:sp>
        <p:nvSpPr>
          <p:cNvPr id="33" name="AutoShape 29">
            <a:extLst>
              <a:ext uri="{FF2B5EF4-FFF2-40B4-BE49-F238E27FC236}">
                <a16:creationId xmlns:a16="http://schemas.microsoft.com/office/drawing/2014/main" id="{55CEE035-72F5-3847-8538-0ED05B37B3E8}"/>
              </a:ext>
            </a:extLst>
          </p:cNvPr>
          <p:cNvSpPr>
            <a:spLocks noChangeArrowheads="1"/>
          </p:cNvSpPr>
          <p:nvPr/>
        </p:nvSpPr>
        <p:spPr bwMode="auto">
          <a:xfrm>
            <a:off x="592138" y="1789113"/>
            <a:ext cx="6500812" cy="511175"/>
          </a:xfrm>
          <a:prstGeom prst="roundRect">
            <a:avLst>
              <a:gd name="adj" fmla="val 16667"/>
            </a:avLst>
          </a:prstGeom>
          <a:solidFill>
            <a:srgbClr val="CCFF33"/>
          </a:solidFill>
          <a:ln w="12700">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ko-KR" altLang="en-US" sz="2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endParaRPr>
          </a:p>
        </p:txBody>
      </p:sp>
      <p:sp>
        <p:nvSpPr>
          <p:cNvPr id="54" name="Text Box 32">
            <a:extLst>
              <a:ext uri="{FF2B5EF4-FFF2-40B4-BE49-F238E27FC236}">
                <a16:creationId xmlns:a16="http://schemas.microsoft.com/office/drawing/2014/main" id="{9937711D-0BE7-224E-A745-351E75D7C8BD}"/>
              </a:ext>
            </a:extLst>
          </p:cNvPr>
          <p:cNvSpPr txBox="1">
            <a:spLocks noChangeArrowheads="1"/>
          </p:cNvSpPr>
          <p:nvPr/>
        </p:nvSpPr>
        <p:spPr bwMode="auto">
          <a:xfrm>
            <a:off x="7086600" y="1870075"/>
            <a:ext cx="2028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1" i="1" u="none" strike="noStrike" kern="1200" cap="none" spc="0" normalizeH="0" baseline="0" noProof="0">
                <a:ln>
                  <a:noFill/>
                </a:ln>
                <a:solidFill>
                  <a:srgbClr val="BDE11B"/>
                </a:solidFill>
                <a:effectLst/>
                <a:uLnTx/>
                <a:uFillTx/>
                <a:latin typeface="Verdana" panose="020B0604030504040204" pitchFamily="34" charset="0"/>
                <a:ea typeface="굴림" panose="020B0600000101010101" pitchFamily="34" charset="-127"/>
                <a:cs typeface="+mn-cs"/>
              </a:rPr>
              <a:t>Warp 0 at PC X+1</a:t>
            </a:r>
          </a:p>
        </p:txBody>
      </p:sp>
      <p:sp>
        <p:nvSpPr>
          <p:cNvPr id="30" name="AutoShape 29">
            <a:extLst>
              <a:ext uri="{FF2B5EF4-FFF2-40B4-BE49-F238E27FC236}">
                <a16:creationId xmlns:a16="http://schemas.microsoft.com/office/drawing/2014/main" id="{4330C900-F78F-F24A-88DD-3BA84EEC6DA6}"/>
              </a:ext>
            </a:extLst>
          </p:cNvPr>
          <p:cNvSpPr>
            <a:spLocks noChangeArrowheads="1"/>
          </p:cNvSpPr>
          <p:nvPr/>
        </p:nvSpPr>
        <p:spPr bwMode="auto">
          <a:xfrm>
            <a:off x="585788" y="1181100"/>
            <a:ext cx="6500812" cy="511175"/>
          </a:xfrm>
          <a:prstGeom prst="roundRect">
            <a:avLst>
              <a:gd name="adj" fmla="val 16667"/>
            </a:avLst>
          </a:prstGeom>
          <a:solidFill>
            <a:srgbClr val="CCFF33"/>
          </a:solidFill>
          <a:ln w="12700">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ko-KR" altLang="en-US" sz="2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endParaRPr>
          </a:p>
        </p:txBody>
      </p:sp>
      <p:sp>
        <p:nvSpPr>
          <p:cNvPr id="55304" name="Title 1">
            <a:extLst>
              <a:ext uri="{FF2B5EF4-FFF2-40B4-BE49-F238E27FC236}">
                <a16:creationId xmlns:a16="http://schemas.microsoft.com/office/drawing/2014/main" id="{A34874C6-4C36-2B47-914D-CA102E48AFF7}"/>
              </a:ext>
            </a:extLst>
          </p:cNvPr>
          <p:cNvSpPr>
            <a:spLocks noGrp="1"/>
          </p:cNvSpPr>
          <p:nvPr>
            <p:ph type="title"/>
          </p:nvPr>
        </p:nvSpPr>
        <p:spPr>
          <a:xfrm>
            <a:off x="152400" y="152400"/>
            <a:ext cx="8915400" cy="1066800"/>
          </a:xfrm>
        </p:spPr>
        <p:txBody>
          <a:bodyPr/>
          <a:lstStyle/>
          <a:p>
            <a:r>
              <a:rPr lang="en-US" altLang="en-US">
                <a:ea typeface="ＭＳ Ｐゴシック" panose="020B0600070205080204" pitchFamily="34" charset="-128"/>
              </a:rPr>
              <a:t>SPMD on SIMT Machine</a:t>
            </a:r>
          </a:p>
        </p:txBody>
      </p:sp>
      <p:sp>
        <p:nvSpPr>
          <p:cNvPr id="55305" name="Slide Number Placeholder 3">
            <a:extLst>
              <a:ext uri="{FF2B5EF4-FFF2-40B4-BE49-F238E27FC236}">
                <a16:creationId xmlns:a16="http://schemas.microsoft.com/office/drawing/2014/main" id="{B2B21E7A-ECAB-EF4D-89C0-8B462AAD60B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EBB4247-F864-0A4E-AF19-A9F5C52BDB8E}"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52</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55306" name="Text Box 3">
            <a:extLst>
              <a:ext uri="{FF2B5EF4-FFF2-40B4-BE49-F238E27FC236}">
                <a16:creationId xmlns:a16="http://schemas.microsoft.com/office/drawing/2014/main" id="{41352C0B-49C5-B943-8B25-A6713E40E55B}"/>
              </a:ext>
            </a:extLst>
          </p:cNvPr>
          <p:cNvSpPr txBox="1">
            <a:spLocks noChangeArrowheads="1"/>
          </p:cNvSpPr>
          <p:nvPr/>
        </p:nvSpPr>
        <p:spPr bwMode="auto">
          <a:xfrm>
            <a:off x="6248400" y="152400"/>
            <a:ext cx="30162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10000"/>
              </a:spcBef>
              <a:spcAft>
                <a:spcPct val="0"/>
              </a:spcAft>
              <a:buClrTx/>
              <a:buSzTx/>
              <a:buFontTx/>
              <a:buNone/>
              <a:tabLst/>
              <a:defRPr/>
            </a:pPr>
            <a:r>
              <a:rPr kumimoji="0" lang="en-US" altLang="ko-KR" sz="1600" b="1" i="0" u="none" strike="noStrike" kern="1200" cap="none" spc="0" normalizeH="0" baseline="0" noProof="0">
                <a:ln>
                  <a:noFill/>
                </a:ln>
                <a:solidFill>
                  <a:srgbClr val="000000"/>
                </a:solidFill>
                <a:effectLst/>
                <a:uLnTx/>
                <a:uFillTx/>
                <a:latin typeface="Courier New" panose="02070309020205020404" pitchFamily="49" charset="0"/>
                <a:ea typeface="굴림" panose="020B0600000101010101" pitchFamily="34" charset="-127"/>
                <a:cs typeface="+mn-cs"/>
              </a:rPr>
              <a:t>for (i=0; i &lt; N; i++)</a:t>
            </a:r>
          </a:p>
          <a:p>
            <a:pPr marL="0" marR="0" lvl="0" indent="0" algn="l" defTabSz="914400" rtl="0" eaLnBrk="1" fontAlgn="base" latinLnBrk="0" hangingPunct="1">
              <a:lnSpc>
                <a:spcPct val="100000"/>
              </a:lnSpc>
              <a:spcBef>
                <a:spcPct val="10000"/>
              </a:spcBef>
              <a:spcAft>
                <a:spcPct val="0"/>
              </a:spcAft>
              <a:buClrTx/>
              <a:buSzTx/>
              <a:buFontTx/>
              <a:buNone/>
              <a:tabLst/>
              <a:defRPr/>
            </a:pPr>
            <a:r>
              <a:rPr kumimoji="0" lang="en-US" altLang="ko-KR" sz="1600" b="1" i="0" u="none" strike="noStrike" kern="1200" cap="none" spc="0" normalizeH="0" baseline="0" noProof="0">
                <a:ln>
                  <a:noFill/>
                </a:ln>
                <a:solidFill>
                  <a:srgbClr val="000000"/>
                </a:solidFill>
                <a:effectLst/>
                <a:uLnTx/>
                <a:uFillTx/>
                <a:latin typeface="Courier New" panose="02070309020205020404" pitchFamily="49" charset="0"/>
                <a:ea typeface="굴림" panose="020B0600000101010101" pitchFamily="34" charset="-127"/>
                <a:cs typeface="+mn-cs"/>
              </a:rPr>
              <a:t>    C[i] = A[i] + B[i];</a:t>
            </a:r>
          </a:p>
        </p:txBody>
      </p:sp>
      <p:grpSp>
        <p:nvGrpSpPr>
          <p:cNvPr id="55307" name="Group 5">
            <a:extLst>
              <a:ext uri="{FF2B5EF4-FFF2-40B4-BE49-F238E27FC236}">
                <a16:creationId xmlns:a16="http://schemas.microsoft.com/office/drawing/2014/main" id="{8AEDC1DB-AC82-B44B-9FDB-F36AAA9569F9}"/>
              </a:ext>
            </a:extLst>
          </p:cNvPr>
          <p:cNvGrpSpPr>
            <a:grpSpLocks/>
          </p:cNvGrpSpPr>
          <p:nvPr/>
        </p:nvGrpSpPr>
        <p:grpSpPr bwMode="auto">
          <a:xfrm>
            <a:off x="811213" y="1143000"/>
            <a:ext cx="1981200" cy="2590800"/>
            <a:chOff x="949325" y="1509713"/>
            <a:chExt cx="1981200" cy="2590800"/>
          </a:xfrm>
        </p:grpSpPr>
        <p:sp>
          <p:nvSpPr>
            <p:cNvPr id="55326" name="AutoShape 33">
              <a:extLst>
                <a:ext uri="{FF2B5EF4-FFF2-40B4-BE49-F238E27FC236}">
                  <a16:creationId xmlns:a16="http://schemas.microsoft.com/office/drawing/2014/main" id="{D108874A-0364-FD4C-8FB5-5EF786F93495}"/>
                </a:ext>
              </a:extLst>
            </p:cNvPr>
            <p:cNvSpPr>
              <a:spLocks noChangeArrowheads="1"/>
            </p:cNvSpPr>
            <p:nvPr/>
          </p:nvSpPr>
          <p:spPr bwMode="auto">
            <a:xfrm>
              <a:off x="1198563" y="1601788"/>
              <a:ext cx="700088" cy="401638"/>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5327" name="AutoShape 34">
              <a:extLst>
                <a:ext uri="{FF2B5EF4-FFF2-40B4-BE49-F238E27FC236}">
                  <a16:creationId xmlns:a16="http://schemas.microsoft.com/office/drawing/2014/main" id="{C290F501-AF9E-D142-AAA5-4BFA229225AD}"/>
                </a:ext>
              </a:extLst>
            </p:cNvPr>
            <p:cNvSpPr>
              <a:spLocks noChangeArrowheads="1"/>
            </p:cNvSpPr>
            <p:nvPr/>
          </p:nvSpPr>
          <p:spPr bwMode="auto">
            <a:xfrm>
              <a:off x="2112963" y="2211388"/>
              <a:ext cx="700088" cy="401638"/>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5328" name="AutoShape 35">
              <a:extLst>
                <a:ext uri="{FF2B5EF4-FFF2-40B4-BE49-F238E27FC236}">
                  <a16:creationId xmlns:a16="http://schemas.microsoft.com/office/drawing/2014/main" id="{7701C180-DDD5-EF46-9581-6EFDF4F9273B}"/>
                </a:ext>
              </a:extLst>
            </p:cNvPr>
            <p:cNvSpPr>
              <a:spLocks noChangeArrowheads="1"/>
            </p:cNvSpPr>
            <p:nvPr/>
          </p:nvSpPr>
          <p:spPr bwMode="auto">
            <a:xfrm>
              <a:off x="1573213" y="2897188"/>
              <a:ext cx="638175" cy="401638"/>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add</a:t>
              </a:r>
            </a:p>
          </p:txBody>
        </p:sp>
        <p:sp>
          <p:nvSpPr>
            <p:cNvPr id="55329" name="AutoShape 36">
              <a:extLst>
                <a:ext uri="{FF2B5EF4-FFF2-40B4-BE49-F238E27FC236}">
                  <a16:creationId xmlns:a16="http://schemas.microsoft.com/office/drawing/2014/main" id="{5E9FC933-1649-114E-9D90-51E57BE1765D}"/>
                </a:ext>
              </a:extLst>
            </p:cNvPr>
            <p:cNvSpPr>
              <a:spLocks noChangeArrowheads="1"/>
            </p:cNvSpPr>
            <p:nvPr/>
          </p:nvSpPr>
          <p:spPr bwMode="auto">
            <a:xfrm>
              <a:off x="1530350" y="3506788"/>
              <a:ext cx="800100" cy="401638"/>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store</a:t>
              </a:r>
            </a:p>
          </p:txBody>
        </p:sp>
        <p:sp>
          <p:nvSpPr>
            <p:cNvPr id="55330" name="Line 37">
              <a:extLst>
                <a:ext uri="{FF2B5EF4-FFF2-40B4-BE49-F238E27FC236}">
                  <a16:creationId xmlns:a16="http://schemas.microsoft.com/office/drawing/2014/main" id="{00836AC0-F28E-A449-9394-EB00B12D4EC6}"/>
                </a:ext>
              </a:extLst>
            </p:cNvPr>
            <p:cNvSpPr>
              <a:spLocks noChangeShapeType="1"/>
            </p:cNvSpPr>
            <p:nvPr/>
          </p:nvSpPr>
          <p:spPr bwMode="auto">
            <a:xfrm>
              <a:off x="1558925" y="2043113"/>
              <a:ext cx="228600" cy="838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5331" name="Line 38">
              <a:extLst>
                <a:ext uri="{FF2B5EF4-FFF2-40B4-BE49-F238E27FC236}">
                  <a16:creationId xmlns:a16="http://schemas.microsoft.com/office/drawing/2014/main" id="{0AA19490-49DD-B04B-8D44-9FB1B90FEB21}"/>
                </a:ext>
              </a:extLst>
            </p:cNvPr>
            <p:cNvSpPr>
              <a:spLocks noChangeShapeType="1"/>
            </p:cNvSpPr>
            <p:nvPr/>
          </p:nvSpPr>
          <p:spPr bwMode="auto">
            <a:xfrm flipH="1">
              <a:off x="2016125" y="2652713"/>
              <a:ext cx="22860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5332" name="Line 39">
              <a:extLst>
                <a:ext uri="{FF2B5EF4-FFF2-40B4-BE49-F238E27FC236}">
                  <a16:creationId xmlns:a16="http://schemas.microsoft.com/office/drawing/2014/main" id="{5F3ED12E-BE3C-DA44-9892-D35FB2AD1582}"/>
                </a:ext>
              </a:extLst>
            </p:cNvPr>
            <p:cNvSpPr>
              <a:spLocks noChangeShapeType="1"/>
            </p:cNvSpPr>
            <p:nvPr/>
          </p:nvSpPr>
          <p:spPr bwMode="auto">
            <a:xfrm>
              <a:off x="1939925" y="3338513"/>
              <a:ext cx="0" cy="1524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5333" name="AutoShape 47">
              <a:extLst>
                <a:ext uri="{FF2B5EF4-FFF2-40B4-BE49-F238E27FC236}">
                  <a16:creationId xmlns:a16="http://schemas.microsoft.com/office/drawing/2014/main" id="{11C38B4C-2BC5-1A4E-8257-641277ABEB25}"/>
                </a:ext>
              </a:extLst>
            </p:cNvPr>
            <p:cNvSpPr>
              <a:spLocks noChangeArrowheads="1"/>
            </p:cNvSpPr>
            <p:nvPr/>
          </p:nvSpPr>
          <p:spPr bwMode="auto">
            <a:xfrm>
              <a:off x="949325" y="1509713"/>
              <a:ext cx="1981200" cy="2590800"/>
            </a:xfrm>
            <a:prstGeom prst="roundRect">
              <a:avLst>
                <a:gd name="adj" fmla="val 16667"/>
              </a:avLst>
            </a:prstGeom>
            <a:noFill/>
            <a:ln w="38100" cap="rnd">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55308" name="Group 4">
            <a:extLst>
              <a:ext uri="{FF2B5EF4-FFF2-40B4-BE49-F238E27FC236}">
                <a16:creationId xmlns:a16="http://schemas.microsoft.com/office/drawing/2014/main" id="{43913D5E-D5C4-6547-B1EA-0CD7D9BDE36A}"/>
              </a:ext>
            </a:extLst>
          </p:cNvPr>
          <p:cNvGrpSpPr>
            <a:grpSpLocks/>
          </p:cNvGrpSpPr>
          <p:nvPr/>
        </p:nvGrpSpPr>
        <p:grpSpPr bwMode="auto">
          <a:xfrm>
            <a:off x="3276600" y="1143000"/>
            <a:ext cx="1981200" cy="2590800"/>
            <a:chOff x="2930525" y="1509713"/>
            <a:chExt cx="1981200" cy="2590800"/>
          </a:xfrm>
        </p:grpSpPr>
        <p:sp>
          <p:nvSpPr>
            <p:cNvPr id="55318" name="AutoShape 40">
              <a:extLst>
                <a:ext uri="{FF2B5EF4-FFF2-40B4-BE49-F238E27FC236}">
                  <a16:creationId xmlns:a16="http://schemas.microsoft.com/office/drawing/2014/main" id="{52025CB3-25A8-1D4B-BB6E-06B1D226107E}"/>
                </a:ext>
              </a:extLst>
            </p:cNvPr>
            <p:cNvSpPr>
              <a:spLocks noChangeArrowheads="1"/>
            </p:cNvSpPr>
            <p:nvPr/>
          </p:nvSpPr>
          <p:spPr bwMode="auto">
            <a:xfrm>
              <a:off x="3103563" y="1601788"/>
              <a:ext cx="700088" cy="401638"/>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5319" name="AutoShape 41">
              <a:extLst>
                <a:ext uri="{FF2B5EF4-FFF2-40B4-BE49-F238E27FC236}">
                  <a16:creationId xmlns:a16="http://schemas.microsoft.com/office/drawing/2014/main" id="{16EBD685-4A95-6346-8C89-208ED52AF461}"/>
                </a:ext>
              </a:extLst>
            </p:cNvPr>
            <p:cNvSpPr>
              <a:spLocks noChangeArrowheads="1"/>
            </p:cNvSpPr>
            <p:nvPr/>
          </p:nvSpPr>
          <p:spPr bwMode="auto">
            <a:xfrm>
              <a:off x="4017963" y="2211388"/>
              <a:ext cx="700088" cy="401638"/>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5320" name="AutoShape 42">
              <a:extLst>
                <a:ext uri="{FF2B5EF4-FFF2-40B4-BE49-F238E27FC236}">
                  <a16:creationId xmlns:a16="http://schemas.microsoft.com/office/drawing/2014/main" id="{03282E5E-8370-674F-8C0B-F68097F0AFA2}"/>
                </a:ext>
              </a:extLst>
            </p:cNvPr>
            <p:cNvSpPr>
              <a:spLocks noChangeArrowheads="1"/>
            </p:cNvSpPr>
            <p:nvPr/>
          </p:nvSpPr>
          <p:spPr bwMode="auto">
            <a:xfrm>
              <a:off x="3478213" y="2897188"/>
              <a:ext cx="638175" cy="401638"/>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add</a:t>
              </a:r>
            </a:p>
          </p:txBody>
        </p:sp>
        <p:sp>
          <p:nvSpPr>
            <p:cNvPr id="55321" name="AutoShape 43">
              <a:extLst>
                <a:ext uri="{FF2B5EF4-FFF2-40B4-BE49-F238E27FC236}">
                  <a16:creationId xmlns:a16="http://schemas.microsoft.com/office/drawing/2014/main" id="{9BCCD0B2-32AB-0944-A0C8-29DFDF0E9986}"/>
                </a:ext>
              </a:extLst>
            </p:cNvPr>
            <p:cNvSpPr>
              <a:spLocks noChangeArrowheads="1"/>
            </p:cNvSpPr>
            <p:nvPr/>
          </p:nvSpPr>
          <p:spPr bwMode="auto">
            <a:xfrm>
              <a:off x="3435350" y="3506788"/>
              <a:ext cx="800100" cy="401638"/>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store</a:t>
              </a:r>
            </a:p>
          </p:txBody>
        </p:sp>
        <p:sp>
          <p:nvSpPr>
            <p:cNvPr id="55322" name="Line 44">
              <a:extLst>
                <a:ext uri="{FF2B5EF4-FFF2-40B4-BE49-F238E27FC236}">
                  <a16:creationId xmlns:a16="http://schemas.microsoft.com/office/drawing/2014/main" id="{0CB04307-6E98-1A48-9D9F-173F4B64BE03}"/>
                </a:ext>
              </a:extLst>
            </p:cNvPr>
            <p:cNvSpPr>
              <a:spLocks noChangeShapeType="1"/>
            </p:cNvSpPr>
            <p:nvPr/>
          </p:nvSpPr>
          <p:spPr bwMode="auto">
            <a:xfrm>
              <a:off x="3387725" y="2043113"/>
              <a:ext cx="304800" cy="838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5323" name="Line 45">
              <a:extLst>
                <a:ext uri="{FF2B5EF4-FFF2-40B4-BE49-F238E27FC236}">
                  <a16:creationId xmlns:a16="http://schemas.microsoft.com/office/drawing/2014/main" id="{C3135785-76D8-9F4E-AEB4-EFE6A96E4600}"/>
                </a:ext>
              </a:extLst>
            </p:cNvPr>
            <p:cNvSpPr>
              <a:spLocks noChangeShapeType="1"/>
            </p:cNvSpPr>
            <p:nvPr/>
          </p:nvSpPr>
          <p:spPr bwMode="auto">
            <a:xfrm flipH="1">
              <a:off x="3921125" y="2652713"/>
              <a:ext cx="22860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5324" name="Line 46">
              <a:extLst>
                <a:ext uri="{FF2B5EF4-FFF2-40B4-BE49-F238E27FC236}">
                  <a16:creationId xmlns:a16="http://schemas.microsoft.com/office/drawing/2014/main" id="{74BB5280-3526-5940-B7BA-F885B1FFDC53}"/>
                </a:ext>
              </a:extLst>
            </p:cNvPr>
            <p:cNvSpPr>
              <a:spLocks noChangeShapeType="1"/>
            </p:cNvSpPr>
            <p:nvPr/>
          </p:nvSpPr>
          <p:spPr bwMode="auto">
            <a:xfrm>
              <a:off x="3844925" y="3338513"/>
              <a:ext cx="0" cy="1524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5325" name="AutoShape 48">
              <a:extLst>
                <a:ext uri="{FF2B5EF4-FFF2-40B4-BE49-F238E27FC236}">
                  <a16:creationId xmlns:a16="http://schemas.microsoft.com/office/drawing/2014/main" id="{30F86E34-38FE-A940-8D7D-320523177D69}"/>
                </a:ext>
              </a:extLst>
            </p:cNvPr>
            <p:cNvSpPr>
              <a:spLocks noChangeArrowheads="1"/>
            </p:cNvSpPr>
            <p:nvPr/>
          </p:nvSpPr>
          <p:spPr bwMode="auto">
            <a:xfrm>
              <a:off x="2930525" y="1509713"/>
              <a:ext cx="1981200" cy="2590800"/>
            </a:xfrm>
            <a:prstGeom prst="roundRect">
              <a:avLst>
                <a:gd name="adj" fmla="val 16667"/>
              </a:avLst>
            </a:prstGeom>
            <a:noFill/>
            <a:ln w="38100" cap="rnd">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55309" name="Text Box 49">
            <a:extLst>
              <a:ext uri="{FF2B5EF4-FFF2-40B4-BE49-F238E27FC236}">
                <a16:creationId xmlns:a16="http://schemas.microsoft.com/office/drawing/2014/main" id="{3F19F055-2BF1-0B40-B7D6-641B5AACB446}"/>
              </a:ext>
            </a:extLst>
          </p:cNvPr>
          <p:cNvSpPr txBox="1">
            <a:spLocks noChangeArrowheads="1"/>
          </p:cNvSpPr>
          <p:nvPr/>
        </p:nvSpPr>
        <p:spPr bwMode="auto">
          <a:xfrm>
            <a:off x="811213" y="3840163"/>
            <a:ext cx="685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 1</a:t>
            </a:r>
          </a:p>
        </p:txBody>
      </p:sp>
      <p:sp>
        <p:nvSpPr>
          <p:cNvPr id="55310" name="Text Box 50">
            <a:extLst>
              <a:ext uri="{FF2B5EF4-FFF2-40B4-BE49-F238E27FC236}">
                <a16:creationId xmlns:a16="http://schemas.microsoft.com/office/drawing/2014/main" id="{2C156BA8-C300-2240-B7D3-8F4FC3B72BB6}"/>
              </a:ext>
            </a:extLst>
          </p:cNvPr>
          <p:cNvSpPr txBox="1">
            <a:spLocks noChangeArrowheads="1"/>
          </p:cNvSpPr>
          <p:nvPr/>
        </p:nvSpPr>
        <p:spPr bwMode="auto">
          <a:xfrm>
            <a:off x="2792413" y="3840163"/>
            <a:ext cx="685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 2</a:t>
            </a:r>
          </a:p>
        </p:txBody>
      </p:sp>
      <p:sp>
        <p:nvSpPr>
          <p:cNvPr id="55311" name="Line 55">
            <a:extLst>
              <a:ext uri="{FF2B5EF4-FFF2-40B4-BE49-F238E27FC236}">
                <a16:creationId xmlns:a16="http://schemas.microsoft.com/office/drawing/2014/main" id="{DD99B172-FE4A-8C44-82D5-D02474DF5F62}"/>
              </a:ext>
            </a:extLst>
          </p:cNvPr>
          <p:cNvSpPr>
            <a:spLocks noChangeShapeType="1"/>
          </p:cNvSpPr>
          <p:nvPr/>
        </p:nvSpPr>
        <p:spPr bwMode="auto">
          <a:xfrm>
            <a:off x="6019800" y="2133600"/>
            <a:ext cx="533400" cy="0"/>
          </a:xfrm>
          <a:prstGeom prst="line">
            <a:avLst/>
          </a:prstGeom>
          <a:noFill/>
          <a:ln w="76200">
            <a:solidFill>
              <a:schemeClr val="tx1"/>
            </a:solidFill>
            <a:prstDash val="sysDot"/>
            <a:round/>
            <a:headEnd/>
            <a:tailEn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9" name="Text Box 26">
            <a:extLst>
              <a:ext uri="{FF2B5EF4-FFF2-40B4-BE49-F238E27FC236}">
                <a16:creationId xmlns:a16="http://schemas.microsoft.com/office/drawing/2014/main" id="{48897DE8-7DEA-FA49-BCDF-CA97D8EA05D0}"/>
              </a:ext>
            </a:extLst>
          </p:cNvPr>
          <p:cNvSpPr txBox="1">
            <a:spLocks noChangeArrowheads="1"/>
          </p:cNvSpPr>
          <p:nvPr/>
        </p:nvSpPr>
        <p:spPr bwMode="auto">
          <a:xfrm>
            <a:off x="3429000" y="4230688"/>
            <a:ext cx="5867400" cy="2246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3175">
                <a:solidFill>
                  <a:srgbClr val="000000"/>
                </a:solidFill>
                <a:miter lim="800000"/>
                <a:headEnd/>
                <a:tailEnd/>
              </a14:hiddenLine>
            </a:ext>
          </a:extLst>
        </p:spPr>
        <p:txBody>
          <a:bodyPr anchor="ct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2000" b="0" i="0" u="none" strike="noStrike" kern="1200" cap="none" spc="0" normalizeH="0" baseline="0" noProof="0" dirty="0">
                <a:ln>
                  <a:noFill/>
                </a:ln>
                <a:solidFill>
                  <a:srgbClr val="000000"/>
                </a:solidFill>
                <a:effectLst/>
                <a:uLnTx/>
                <a:uFillTx/>
                <a:latin typeface="Tahoma"/>
                <a:ea typeface="굴림" charset="0"/>
                <a:cs typeface="굴림" charset="0"/>
              </a:rPr>
              <a:t>Realization</a:t>
            </a:r>
            <a:r>
              <a:rPr kumimoji="0" lang="en-US" altLang="ko-KR" sz="2000" b="0" i="0" u="none" strike="noStrike" kern="1200" cap="none" spc="0" normalizeH="0" baseline="0" noProof="0" dirty="0">
                <a:ln>
                  <a:noFill/>
                </a:ln>
                <a:solidFill>
                  <a:srgbClr val="0000FF"/>
                </a:solidFill>
                <a:effectLst/>
                <a:uLnTx/>
                <a:uFillTx/>
                <a:latin typeface="Tahoma"/>
                <a:ea typeface="굴림" charset="0"/>
                <a:cs typeface="굴림" charset="0"/>
              </a:rPr>
              <a:t>: Each iteration is independent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ko-KR" sz="2000" b="0" i="0" u="none" strike="noStrike" kern="1200" cap="none" spc="0" normalizeH="0" baseline="0" noProof="0" dirty="0">
              <a:ln>
                <a:noFill/>
              </a:ln>
              <a:solidFill>
                <a:srgbClr val="0000FF"/>
              </a:solidFill>
              <a:effectLst/>
              <a:uLnTx/>
              <a:uFillTx/>
              <a:latin typeface="Tahoma"/>
              <a:ea typeface="굴림" charset="0"/>
              <a:cs typeface="굴림"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2000" b="0" i="0" u="none" strike="noStrike" kern="1200" cap="none" spc="0" normalizeH="0" baseline="0" noProof="0" dirty="0">
                <a:ln>
                  <a:noFill/>
                </a:ln>
                <a:solidFill>
                  <a:srgbClr val="000000"/>
                </a:solidFill>
                <a:effectLst/>
                <a:uLnTx/>
                <a:uFillTx/>
                <a:latin typeface="Tahoma"/>
                <a:ea typeface="굴림" charset="0"/>
                <a:cs typeface="굴림" charset="0"/>
              </a:rPr>
              <a:t>Idea: </a:t>
            </a:r>
            <a:r>
              <a:rPr kumimoji="0" lang="en-US" altLang="ko-KR" sz="2000" b="0" i="0" u="none" strike="noStrike" kern="1200" cap="none" spc="0" normalizeH="0" baseline="0" noProof="0" dirty="0">
                <a:ln>
                  <a:noFill/>
                </a:ln>
                <a:solidFill>
                  <a:srgbClr val="0000FF"/>
                </a:solidFill>
                <a:effectLst/>
                <a:uLnTx/>
                <a:uFillTx/>
                <a:latin typeface="Tahoma"/>
                <a:ea typeface="굴림" charset="0"/>
                <a:cs typeface="굴림" charset="0"/>
              </a:rPr>
              <a:t>Programmer or compiler generates a thread to execute each iteration. Each thread does the same thing (but on different data)</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ko-KR" sz="2000" b="0" i="0" u="none" strike="noStrike" kern="1200" cap="none" spc="0" normalizeH="0" baseline="0" noProof="0" dirty="0">
              <a:ln>
                <a:noFill/>
              </a:ln>
              <a:solidFill>
                <a:srgbClr val="FF0000"/>
              </a:solidFill>
              <a:effectLst/>
              <a:uLnTx/>
              <a:uFillTx/>
              <a:latin typeface="Tahoma"/>
              <a:ea typeface="굴림" charset="0"/>
              <a:cs typeface="굴림"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2000" b="0" i="0" u="none" strike="noStrike" kern="1200" cap="none" spc="0" normalizeH="0" baseline="0" noProof="0" dirty="0">
                <a:ln>
                  <a:noFill/>
                </a:ln>
                <a:solidFill>
                  <a:srgbClr val="FF0000"/>
                </a:solidFill>
                <a:effectLst/>
                <a:uLnTx/>
                <a:uFillTx/>
                <a:latin typeface="Tahoma"/>
                <a:ea typeface="굴림" charset="0"/>
                <a:cs typeface="굴림" charset="0"/>
              </a:rPr>
              <a:t>Can be executed on a MIMD machine</a:t>
            </a:r>
          </a:p>
        </p:txBody>
      </p:sp>
      <p:sp>
        <p:nvSpPr>
          <p:cNvPr id="55313" name="TextBox 2">
            <a:extLst>
              <a:ext uri="{FF2B5EF4-FFF2-40B4-BE49-F238E27FC236}">
                <a16:creationId xmlns:a16="http://schemas.microsoft.com/office/drawing/2014/main" id="{DC9C9F78-EC2A-5342-9250-1A638701C5FF}"/>
              </a:ext>
            </a:extLst>
          </p:cNvPr>
          <p:cNvSpPr txBox="1">
            <a:spLocks noChangeArrowheads="1"/>
          </p:cNvSpPr>
          <p:nvPr/>
        </p:nvSpPr>
        <p:spPr bwMode="auto">
          <a:xfrm>
            <a:off x="3200400" y="4876800"/>
            <a:ext cx="5943600" cy="954088"/>
          </a:xfrm>
          <a:prstGeom prst="rect">
            <a:avLst/>
          </a:prstGeom>
          <a:solidFill>
            <a:schemeClr val="bg1"/>
          </a:solidFill>
          <a:ln w="9525">
            <a:solidFill>
              <a:schemeClr val="tx1"/>
            </a:solidFill>
            <a:miter lim="800000"/>
            <a:headEnd/>
            <a:tailEnd/>
          </a:ln>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This particular model is also called:</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2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SPMD: Single Program Multiple Data</a:t>
            </a:r>
          </a:p>
        </p:txBody>
      </p:sp>
      <p:sp>
        <p:nvSpPr>
          <p:cNvPr id="55314" name="TextBox 51">
            <a:extLst>
              <a:ext uri="{FF2B5EF4-FFF2-40B4-BE49-F238E27FC236}">
                <a16:creationId xmlns:a16="http://schemas.microsoft.com/office/drawing/2014/main" id="{2CF7BE1C-D474-EE4A-BAD4-AC4B2DC9F493}"/>
              </a:ext>
            </a:extLst>
          </p:cNvPr>
          <p:cNvSpPr txBox="1">
            <a:spLocks noChangeArrowheads="1"/>
          </p:cNvSpPr>
          <p:nvPr/>
        </p:nvSpPr>
        <p:spPr bwMode="auto">
          <a:xfrm>
            <a:off x="3267075" y="6019800"/>
            <a:ext cx="5867400" cy="430213"/>
          </a:xfrm>
          <a:prstGeom prst="rect">
            <a:avLst/>
          </a:prstGeom>
          <a:solidFill>
            <a:schemeClr val="bg1"/>
          </a:solidFill>
          <a:ln w="9525">
            <a:solidFill>
              <a:schemeClr val="tx1"/>
            </a:solidFill>
            <a:miter lim="800000"/>
            <a:headEnd/>
            <a:tailEnd/>
          </a:ln>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2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Can be executed on a SIMD machine</a:t>
            </a:r>
          </a:p>
        </p:txBody>
      </p:sp>
      <p:sp>
        <p:nvSpPr>
          <p:cNvPr id="55315" name="TextBox 52">
            <a:extLst>
              <a:ext uri="{FF2B5EF4-FFF2-40B4-BE49-F238E27FC236}">
                <a16:creationId xmlns:a16="http://schemas.microsoft.com/office/drawing/2014/main" id="{15024BA1-1448-6345-8491-856F4C086BDE}"/>
              </a:ext>
            </a:extLst>
          </p:cNvPr>
          <p:cNvSpPr txBox="1">
            <a:spLocks noChangeArrowheads="1"/>
          </p:cNvSpPr>
          <p:nvPr/>
        </p:nvSpPr>
        <p:spPr bwMode="auto">
          <a:xfrm>
            <a:off x="3200400" y="5943600"/>
            <a:ext cx="5943600" cy="769938"/>
          </a:xfrm>
          <a:prstGeom prst="rect">
            <a:avLst/>
          </a:prstGeom>
          <a:solidFill>
            <a:schemeClr val="bg1"/>
          </a:solidFill>
          <a:ln w="9525">
            <a:solidFill>
              <a:schemeClr val="tx1"/>
            </a:solidFill>
            <a:miter lim="800000"/>
            <a:headEnd/>
            <a:tailEnd/>
          </a:ln>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2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A GPU executes it using the SIMT model:</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2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Single Instruction Multiple Thread</a:t>
            </a:r>
          </a:p>
        </p:txBody>
      </p:sp>
      <p:sp>
        <p:nvSpPr>
          <p:cNvPr id="31" name="Text Box 32">
            <a:extLst>
              <a:ext uri="{FF2B5EF4-FFF2-40B4-BE49-F238E27FC236}">
                <a16:creationId xmlns:a16="http://schemas.microsoft.com/office/drawing/2014/main" id="{76306AED-EB06-C34A-84DB-D1F8E2E9B187}"/>
              </a:ext>
            </a:extLst>
          </p:cNvPr>
          <p:cNvSpPr txBox="1">
            <a:spLocks noChangeArrowheads="1"/>
          </p:cNvSpPr>
          <p:nvPr/>
        </p:nvSpPr>
        <p:spPr bwMode="auto">
          <a:xfrm>
            <a:off x="7086600" y="1276350"/>
            <a:ext cx="17462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1" i="1" u="none" strike="noStrike" kern="1200" cap="none" spc="0" normalizeH="0" baseline="0" noProof="0">
                <a:ln>
                  <a:noFill/>
                </a:ln>
                <a:solidFill>
                  <a:srgbClr val="BDE11B"/>
                </a:solidFill>
                <a:effectLst/>
                <a:uLnTx/>
                <a:uFillTx/>
                <a:latin typeface="Verdana" panose="020B0604030504040204" pitchFamily="34" charset="0"/>
                <a:ea typeface="굴림" panose="020B0600000101010101" pitchFamily="34" charset="-127"/>
                <a:cs typeface="+mn-cs"/>
              </a:rPr>
              <a:t>Warp 0 at PC X</a:t>
            </a:r>
          </a:p>
        </p:txBody>
      </p:sp>
      <p:sp>
        <p:nvSpPr>
          <p:cNvPr id="55317" name="TextBox 1">
            <a:extLst>
              <a:ext uri="{FF2B5EF4-FFF2-40B4-BE49-F238E27FC236}">
                <a16:creationId xmlns:a16="http://schemas.microsoft.com/office/drawing/2014/main" id="{7F02EDA1-37B7-9C44-9D0C-C17B6FDDB868}"/>
              </a:ext>
            </a:extLst>
          </p:cNvPr>
          <p:cNvSpPr txBox="1">
            <a:spLocks noChangeArrowheads="1"/>
          </p:cNvSpPr>
          <p:nvPr/>
        </p:nvSpPr>
        <p:spPr bwMode="auto">
          <a:xfrm>
            <a:off x="3505200" y="4030663"/>
            <a:ext cx="5410200" cy="769937"/>
          </a:xfrm>
          <a:prstGeom prst="rect">
            <a:avLst/>
          </a:prstGeom>
          <a:solidFill>
            <a:schemeClr val="bg1"/>
          </a:solidFill>
          <a:ln w="9525">
            <a:solidFill>
              <a:schemeClr val="tx1"/>
            </a:solidFill>
            <a:miter lim="800000"/>
            <a:headEnd/>
            <a:tailEnd/>
          </a:ln>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2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Warp:</a:t>
            </a:r>
            <a:r>
              <a:rPr kumimoji="0" lang="en-US" altLang="en-US" sz="2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a:t>
            </a:r>
            <a:r>
              <a:rPr kumimoji="0" lang="en-US" altLang="en-US" sz="2200" b="0" i="0" u="none" strike="noStrike" kern="1200" cap="none" spc="0" normalizeH="0" baseline="0" noProof="0">
                <a:ln>
                  <a:noFill/>
                </a:ln>
                <a:solidFill>
                  <a:srgbClr val="BDE11B"/>
                </a:solidFill>
                <a:effectLst/>
                <a:uLnTx/>
                <a:uFillTx/>
                <a:latin typeface="Arial" panose="020B0604020202020204" pitchFamily="34" charset="0"/>
                <a:ea typeface="ＭＳ Ｐゴシック" panose="020B0600070205080204" pitchFamily="34" charset="-128"/>
                <a:cs typeface="+mn-cs"/>
              </a:rPr>
              <a:t>A set of threads that execute</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200" b="0" i="0" u="none" strike="noStrike" kern="1200" cap="none" spc="0" normalizeH="0" baseline="0" noProof="0">
                <a:ln>
                  <a:noFill/>
                </a:ln>
                <a:solidFill>
                  <a:srgbClr val="BDE11B"/>
                </a:solidFill>
                <a:effectLst/>
                <a:uLnTx/>
                <a:uFillTx/>
                <a:latin typeface="Arial" panose="020B0604020202020204" pitchFamily="34" charset="0"/>
                <a:ea typeface="ＭＳ Ｐゴシック" panose="020B0600070205080204" pitchFamily="34" charset="-128"/>
                <a:cs typeface="+mn-cs"/>
              </a:rPr>
              <a:t>the same instruction </a:t>
            </a:r>
            <a:r>
              <a:rPr kumimoji="0" lang="en-US" altLang="en-US" sz="2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(i.e., at the same PC)</a:t>
            </a:r>
          </a:p>
        </p:txBody>
      </p:sp>
    </p:spTree>
    <p:extLst>
      <p:ext uri="{BB962C8B-B14F-4D97-AF65-F5344CB8AC3E}">
        <p14:creationId xmlns:p14="http://schemas.microsoft.com/office/powerpoint/2010/main" val="157740392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31"/>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30"/>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54"/>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33"/>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57"/>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55"/>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1"/>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xit" presetSubtype="0" fill="hold" grpId="1" nodeType="clickEffect">
                                  <p:stCondLst>
                                    <p:cond delay="0"/>
                                  </p:stCondLst>
                                  <p:childTnLst>
                                    <p:set>
                                      <p:cBhvr>
                                        <p:cTn id="42" dur="1" fill="hold">
                                          <p:stCondLst>
                                            <p:cond delay="0"/>
                                          </p:stCondLst>
                                        </p:cTn>
                                        <p:tgtEl>
                                          <p:spTgt spid="61"/>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6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0" grpId="1" animBg="1"/>
      <p:bldP spid="61" grpId="0"/>
      <p:bldP spid="61" grpId="1"/>
      <p:bldP spid="55" grpId="0" animBg="1"/>
      <p:bldP spid="55" grpId="1" animBg="1"/>
      <p:bldP spid="57" grpId="0"/>
      <p:bldP spid="57" grpId="1"/>
      <p:bldP spid="33" grpId="0" animBg="1"/>
      <p:bldP spid="33" grpId="1" animBg="1"/>
      <p:bldP spid="54" grpId="0"/>
      <p:bldP spid="54" grpId="1"/>
      <p:bldP spid="30" grpId="0" animBg="1"/>
      <p:bldP spid="30" grpId="1" animBg="1"/>
      <p:bldP spid="31" grpId="0"/>
      <p:bldP spid="31"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4">
            <a:extLst>
              <a:ext uri="{FF2B5EF4-FFF2-40B4-BE49-F238E27FC236}">
                <a16:creationId xmlns:a16="http://schemas.microsoft.com/office/drawing/2014/main" id="{96F16AB2-DFA1-CC48-94A4-6317B5EE6807}"/>
              </a:ext>
            </a:extLst>
          </p:cNvPr>
          <p:cNvSpPr>
            <a:spLocks noGrp="1" noChangeArrowheads="1"/>
          </p:cNvSpPr>
          <p:nvPr>
            <p:ph type="ctrTitle"/>
          </p:nvPr>
        </p:nvSpPr>
        <p:spPr>
          <a:xfrm>
            <a:off x="366713" y="1747838"/>
            <a:ext cx="8428037" cy="995362"/>
          </a:xfrm>
        </p:spPr>
        <p:txBody>
          <a:bodyPr/>
          <a:lstStyle/>
          <a:p>
            <a:pPr algn="ctr" eaLnBrk="1" hangingPunct="1"/>
            <a:r>
              <a:rPr lang="en-US" altLang="en-US" sz="4000">
                <a:ea typeface="ＭＳ Ｐゴシック" panose="020B0600070205080204" pitchFamily="34" charset="-128"/>
              </a:rPr>
              <a:t>Graphics Processing Units</a:t>
            </a:r>
            <a:br>
              <a:rPr lang="en-US" altLang="en-US" sz="4000">
                <a:ea typeface="ＭＳ Ｐゴシック" panose="020B0600070205080204" pitchFamily="34" charset="-128"/>
              </a:rPr>
            </a:br>
            <a:r>
              <a:rPr lang="en-US" altLang="en-US" sz="3600">
                <a:ea typeface="ＭＳ Ｐゴシック" panose="020B0600070205080204" pitchFamily="34" charset="-128"/>
              </a:rPr>
              <a:t>SIMD not Exposed to Programmer (SIMT)</a:t>
            </a:r>
          </a:p>
        </p:txBody>
      </p:sp>
      <p:sp>
        <p:nvSpPr>
          <p:cNvPr id="56322" name="Rectangle 5">
            <a:extLst>
              <a:ext uri="{FF2B5EF4-FFF2-40B4-BE49-F238E27FC236}">
                <a16:creationId xmlns:a16="http://schemas.microsoft.com/office/drawing/2014/main" id="{1623883C-F8C3-614D-97AA-0263C61BC202}"/>
              </a:ext>
            </a:extLst>
          </p:cNvPr>
          <p:cNvSpPr>
            <a:spLocks noGrp="1" noChangeArrowheads="1"/>
          </p:cNvSpPr>
          <p:nvPr>
            <p:ph type="subTitle" idx="1"/>
          </p:nvPr>
        </p:nvSpPr>
        <p:spPr>
          <a:xfrm>
            <a:off x="304800" y="3581400"/>
            <a:ext cx="8458200" cy="2900363"/>
          </a:xfrm>
        </p:spPr>
        <p:txBody>
          <a:bodyPr/>
          <a:lstStyle/>
          <a:p>
            <a:pPr eaLnBrk="1" hangingPunct="1"/>
            <a:endParaRPr lang="en-US" altLang="en-US" i="1">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a:p>
            <a:pPr eaLnBrk="1" hangingPunct="1"/>
            <a:endParaRPr lang="en-US" altLang="en-US">
              <a:ea typeface="ＭＳ Ｐゴシック" panose="020B0600070205080204" pitchFamily="34" charset="-128"/>
            </a:endParaRPr>
          </a:p>
        </p:txBody>
      </p:sp>
    </p:spTree>
    <p:extLst>
      <p:ext uri="{BB962C8B-B14F-4D97-AF65-F5344CB8AC3E}">
        <p14:creationId xmlns:p14="http://schemas.microsoft.com/office/powerpoint/2010/main" val="3622638429"/>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1">
            <a:extLst>
              <a:ext uri="{FF2B5EF4-FFF2-40B4-BE49-F238E27FC236}">
                <a16:creationId xmlns:a16="http://schemas.microsoft.com/office/drawing/2014/main" id="{B7B6E58D-9ED7-7748-B3EC-9AD7F8F0C855}"/>
              </a:ext>
            </a:extLst>
          </p:cNvPr>
          <p:cNvSpPr>
            <a:spLocks noGrp="1"/>
          </p:cNvSpPr>
          <p:nvPr>
            <p:ph type="title"/>
          </p:nvPr>
        </p:nvSpPr>
        <p:spPr/>
        <p:txBody>
          <a:bodyPr/>
          <a:lstStyle/>
          <a:p>
            <a:r>
              <a:rPr lang="en-US" altLang="en-US">
                <a:ea typeface="ＭＳ Ｐゴシック" panose="020B0600070205080204" pitchFamily="34" charset="-128"/>
              </a:rPr>
              <a:t>SIMD vs. SIMT Execution Model</a:t>
            </a:r>
          </a:p>
        </p:txBody>
      </p:sp>
      <p:sp>
        <p:nvSpPr>
          <p:cNvPr id="3" name="Content Placeholder 2">
            <a:extLst>
              <a:ext uri="{FF2B5EF4-FFF2-40B4-BE49-F238E27FC236}">
                <a16:creationId xmlns:a16="http://schemas.microsoft.com/office/drawing/2014/main" id="{FF9588E0-6767-BC41-A8A5-2D8E424D7DE2}"/>
              </a:ext>
            </a:extLst>
          </p:cNvPr>
          <p:cNvSpPr>
            <a:spLocks noGrp="1"/>
          </p:cNvSpPr>
          <p:nvPr>
            <p:ph idx="1"/>
          </p:nvPr>
        </p:nvSpPr>
        <p:spPr>
          <a:xfrm>
            <a:off x="0" y="996950"/>
            <a:ext cx="9144000" cy="5194300"/>
          </a:xfrm>
        </p:spPr>
        <p:txBody>
          <a:bodyPr/>
          <a:lstStyle/>
          <a:p>
            <a:r>
              <a:rPr lang="en-US" altLang="en-US">
                <a:ea typeface="ＭＳ Ｐゴシック" panose="020B0600070205080204" pitchFamily="34" charset="-128"/>
              </a:rPr>
              <a:t>SIMD: A single </a:t>
            </a:r>
            <a:r>
              <a:rPr lang="en-US" altLang="en-US">
                <a:solidFill>
                  <a:srgbClr val="0000FF"/>
                </a:solidFill>
                <a:ea typeface="ＭＳ Ｐゴシック" panose="020B0600070205080204" pitchFamily="34" charset="-128"/>
              </a:rPr>
              <a:t>sequential</a:t>
            </a:r>
            <a:r>
              <a:rPr lang="en-US" altLang="en-US">
                <a:ea typeface="ＭＳ Ｐゴシック" panose="020B0600070205080204" pitchFamily="34" charset="-128"/>
              </a:rPr>
              <a:t> </a:t>
            </a:r>
            <a:r>
              <a:rPr lang="en-US" altLang="en-US">
                <a:solidFill>
                  <a:srgbClr val="0000FF"/>
                </a:solidFill>
                <a:ea typeface="ＭＳ Ｐゴシック" panose="020B0600070205080204" pitchFamily="34" charset="-128"/>
              </a:rPr>
              <a:t>instruction stream </a:t>
            </a:r>
            <a:r>
              <a:rPr lang="en-US" altLang="en-US">
                <a:ea typeface="ＭＳ Ｐゴシック" panose="020B0600070205080204" pitchFamily="34" charset="-128"/>
              </a:rPr>
              <a:t>of </a:t>
            </a:r>
            <a:r>
              <a:rPr lang="en-US" altLang="en-US">
                <a:solidFill>
                  <a:srgbClr val="0000FF"/>
                </a:solidFill>
                <a:ea typeface="ＭＳ Ｐゴシック" panose="020B0600070205080204" pitchFamily="34" charset="-128"/>
              </a:rPr>
              <a:t>SIMD instructions </a:t>
            </a:r>
            <a:r>
              <a:rPr lang="en-US" altLang="en-US">
                <a:ea typeface="ＭＳ Ｐゴシック" panose="020B0600070205080204" pitchFamily="34" charset="-128"/>
                <a:sym typeface="Wingdings" pitchFamily="2" charset="2"/>
              </a:rPr>
              <a:t> each instruction specifies multiple data inputs</a:t>
            </a:r>
            <a:endParaRPr lang="en-US" altLang="en-US">
              <a:ea typeface="ＭＳ Ｐゴシック" panose="020B0600070205080204" pitchFamily="34" charset="-128"/>
            </a:endParaRPr>
          </a:p>
          <a:p>
            <a:pPr lvl="1"/>
            <a:r>
              <a:rPr lang="en-US" altLang="en-US">
                <a:ea typeface="ＭＳ Ｐゴシック" panose="020B0600070205080204" pitchFamily="34" charset="-128"/>
              </a:rPr>
              <a:t>[VLD, VLD, VADD, VST], VLEN</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SIMT: </a:t>
            </a:r>
            <a:r>
              <a:rPr lang="en-US" altLang="en-US">
                <a:solidFill>
                  <a:srgbClr val="0000FF"/>
                </a:solidFill>
                <a:ea typeface="ＭＳ Ｐゴシック" panose="020B0600070205080204" pitchFamily="34" charset="-128"/>
              </a:rPr>
              <a:t>Multiple instruction streams </a:t>
            </a:r>
            <a:r>
              <a:rPr lang="en-US" altLang="en-US">
                <a:ea typeface="ＭＳ Ｐゴシック" panose="020B0600070205080204" pitchFamily="34" charset="-128"/>
              </a:rPr>
              <a:t>of </a:t>
            </a:r>
            <a:r>
              <a:rPr lang="en-US" altLang="en-US">
                <a:solidFill>
                  <a:srgbClr val="0000FF"/>
                </a:solidFill>
                <a:ea typeface="ＭＳ Ｐゴシック" panose="020B0600070205080204" pitchFamily="34" charset="-128"/>
              </a:rPr>
              <a:t>scalar instructions </a:t>
            </a:r>
            <a:r>
              <a:rPr lang="en-US" altLang="en-US">
                <a:ea typeface="ＭＳ Ｐゴシック" panose="020B0600070205080204" pitchFamily="34" charset="-128"/>
                <a:sym typeface="Wingdings" pitchFamily="2" charset="2"/>
              </a:rPr>
              <a:t> threads grouped dynamically into warps</a:t>
            </a:r>
            <a:endParaRPr lang="en-US" altLang="en-US">
              <a:ea typeface="ＭＳ Ｐゴシック" panose="020B0600070205080204" pitchFamily="34" charset="-128"/>
            </a:endParaRPr>
          </a:p>
          <a:p>
            <a:pPr lvl="1"/>
            <a:r>
              <a:rPr lang="en-US" altLang="en-US">
                <a:ea typeface="ＭＳ Ｐゴシック" panose="020B0600070205080204" pitchFamily="34" charset="-128"/>
              </a:rPr>
              <a:t>[LD, LD, ADD, ST], NumThreads</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Two Major SIMT Advantages: </a:t>
            </a:r>
          </a:p>
          <a:p>
            <a:pPr lvl="1"/>
            <a:r>
              <a:rPr lang="en-US" altLang="en-US">
                <a:solidFill>
                  <a:srgbClr val="0000FF"/>
                </a:solidFill>
                <a:ea typeface="ＭＳ Ｐゴシック" panose="020B0600070205080204" pitchFamily="34" charset="-128"/>
              </a:rPr>
              <a:t>Can treat each thread separately </a:t>
            </a:r>
            <a:r>
              <a:rPr lang="en-US" altLang="en-US">
                <a:ea typeface="ＭＳ Ｐゴシック" panose="020B0600070205080204" pitchFamily="34" charset="-128"/>
                <a:sym typeface="Wingdings" pitchFamily="2" charset="2"/>
              </a:rPr>
              <a:t> i.e., can execute each thread independently (on any type of scalar pipeline)  MIMD processing</a:t>
            </a:r>
          </a:p>
          <a:p>
            <a:pPr lvl="1"/>
            <a:r>
              <a:rPr lang="en-US" altLang="en-US">
                <a:solidFill>
                  <a:srgbClr val="0000FF"/>
                </a:solidFill>
                <a:ea typeface="ＭＳ Ｐゴシック" panose="020B0600070205080204" pitchFamily="34" charset="-128"/>
              </a:rPr>
              <a:t>Can group threads into warps flexibly </a:t>
            </a:r>
            <a:r>
              <a:rPr lang="en-US" altLang="en-US">
                <a:ea typeface="ＭＳ Ｐゴシック" panose="020B0600070205080204" pitchFamily="34" charset="-128"/>
                <a:sym typeface="Wingdings" pitchFamily="2" charset="2"/>
              </a:rPr>
              <a:t> i.e., can group threads that are supposed to </a:t>
            </a:r>
            <a:r>
              <a:rPr lang="en-US" altLang="en-US" i="1">
                <a:ea typeface="ＭＳ Ｐゴシック" panose="020B0600070205080204" pitchFamily="34" charset="-128"/>
                <a:sym typeface="Wingdings" pitchFamily="2" charset="2"/>
              </a:rPr>
              <a:t>truly</a:t>
            </a:r>
            <a:r>
              <a:rPr lang="en-US" altLang="en-US">
                <a:ea typeface="ＭＳ Ｐゴシック" panose="020B0600070205080204" pitchFamily="34" charset="-128"/>
                <a:sym typeface="Wingdings" pitchFamily="2" charset="2"/>
              </a:rPr>
              <a:t> execute the same instruction  dynamically obtain and maximize benefits of SIMD processing</a:t>
            </a:r>
            <a:endParaRPr lang="en-US" altLang="en-US">
              <a:ea typeface="ＭＳ Ｐゴシック" panose="020B0600070205080204" pitchFamily="34" charset="-128"/>
            </a:endParaRPr>
          </a:p>
        </p:txBody>
      </p:sp>
      <p:sp>
        <p:nvSpPr>
          <p:cNvPr id="58371" name="Slide Number Placeholder 3">
            <a:extLst>
              <a:ext uri="{FF2B5EF4-FFF2-40B4-BE49-F238E27FC236}">
                <a16:creationId xmlns:a16="http://schemas.microsoft.com/office/drawing/2014/main" id="{27AAB33F-A66B-1F40-A44A-0A1E45EFACC1}"/>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9762063-6020-8F44-B9D6-0F3D795542B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5" name="Rounded Rectangle 130">
            <a:extLst>
              <a:ext uri="{FF2B5EF4-FFF2-40B4-BE49-F238E27FC236}">
                <a16:creationId xmlns:a16="http://schemas.microsoft.com/office/drawing/2014/main" id="{19C5B0F9-79F7-684A-948B-1625BD38D01D}"/>
              </a:ext>
            </a:extLst>
          </p:cNvPr>
          <p:cNvSpPr>
            <a:spLocks noChangeArrowheads="1"/>
          </p:cNvSpPr>
          <p:nvPr/>
        </p:nvSpPr>
        <p:spPr bwMode="auto">
          <a:xfrm>
            <a:off x="152400" y="4633913"/>
            <a:ext cx="8915400" cy="838200"/>
          </a:xfrm>
          <a:prstGeom prst="roundRect">
            <a:avLst>
              <a:gd name="adj" fmla="val 16667"/>
            </a:avLst>
          </a:prstGeom>
          <a:noFill/>
          <a:ln w="539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2787720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AutoShape 30">
            <a:extLst>
              <a:ext uri="{FF2B5EF4-FFF2-40B4-BE49-F238E27FC236}">
                <a16:creationId xmlns:a16="http://schemas.microsoft.com/office/drawing/2014/main" id="{4A92FA1C-D181-3D49-B429-A4E1C47E2FDA}"/>
              </a:ext>
            </a:extLst>
          </p:cNvPr>
          <p:cNvSpPr>
            <a:spLocks noChangeArrowheads="1"/>
          </p:cNvSpPr>
          <p:nvPr/>
        </p:nvSpPr>
        <p:spPr bwMode="auto">
          <a:xfrm>
            <a:off x="533400" y="4433888"/>
            <a:ext cx="6553200" cy="533400"/>
          </a:xfrm>
          <a:prstGeom prst="roundRect">
            <a:avLst>
              <a:gd name="adj" fmla="val 16667"/>
            </a:avLst>
          </a:prstGeom>
          <a:solidFill>
            <a:srgbClr val="FF00FF"/>
          </a:solidFill>
          <a:ln w="12700">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 name="AutoShape 29">
            <a:extLst>
              <a:ext uri="{FF2B5EF4-FFF2-40B4-BE49-F238E27FC236}">
                <a16:creationId xmlns:a16="http://schemas.microsoft.com/office/drawing/2014/main" id="{3C68DB91-2921-F041-8F7F-AE62528474C8}"/>
              </a:ext>
            </a:extLst>
          </p:cNvPr>
          <p:cNvSpPr>
            <a:spLocks noChangeArrowheads="1"/>
          </p:cNvSpPr>
          <p:nvPr/>
        </p:nvSpPr>
        <p:spPr bwMode="auto">
          <a:xfrm>
            <a:off x="585788" y="3160713"/>
            <a:ext cx="6500812" cy="511175"/>
          </a:xfrm>
          <a:prstGeom prst="roundRect">
            <a:avLst>
              <a:gd name="adj" fmla="val 16667"/>
            </a:avLst>
          </a:prstGeom>
          <a:solidFill>
            <a:srgbClr val="CCFF33"/>
          </a:solidFill>
          <a:ln w="12700">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ko-KR" altLang="en-US" sz="2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endParaRPr>
          </a:p>
        </p:txBody>
      </p:sp>
      <p:sp>
        <p:nvSpPr>
          <p:cNvPr id="30" name="AutoShape 29">
            <a:extLst>
              <a:ext uri="{FF2B5EF4-FFF2-40B4-BE49-F238E27FC236}">
                <a16:creationId xmlns:a16="http://schemas.microsoft.com/office/drawing/2014/main" id="{742B767A-1255-EE40-95EE-C13C8D65E932}"/>
              </a:ext>
            </a:extLst>
          </p:cNvPr>
          <p:cNvSpPr>
            <a:spLocks noChangeArrowheads="1"/>
          </p:cNvSpPr>
          <p:nvPr/>
        </p:nvSpPr>
        <p:spPr bwMode="auto">
          <a:xfrm>
            <a:off x="585788" y="3162300"/>
            <a:ext cx="6500812" cy="511175"/>
          </a:xfrm>
          <a:prstGeom prst="roundRect">
            <a:avLst>
              <a:gd name="adj" fmla="val 16667"/>
            </a:avLst>
          </a:prstGeom>
          <a:solidFill>
            <a:srgbClr val="CCFF33"/>
          </a:solidFill>
          <a:ln w="12700">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ko-KR" altLang="en-US" sz="2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endParaRPr>
          </a:p>
        </p:txBody>
      </p:sp>
      <p:sp>
        <p:nvSpPr>
          <p:cNvPr id="59396" name="Title 1">
            <a:extLst>
              <a:ext uri="{FF2B5EF4-FFF2-40B4-BE49-F238E27FC236}">
                <a16:creationId xmlns:a16="http://schemas.microsoft.com/office/drawing/2014/main" id="{6CB7D5B9-BF22-914F-B503-1AE7F6BA4237}"/>
              </a:ext>
            </a:extLst>
          </p:cNvPr>
          <p:cNvSpPr>
            <a:spLocks noGrp="1"/>
          </p:cNvSpPr>
          <p:nvPr>
            <p:ph type="title"/>
          </p:nvPr>
        </p:nvSpPr>
        <p:spPr>
          <a:xfrm>
            <a:off x="152400" y="-76200"/>
            <a:ext cx="6248400" cy="1066800"/>
          </a:xfrm>
        </p:spPr>
        <p:txBody>
          <a:bodyPr/>
          <a:lstStyle/>
          <a:p>
            <a:r>
              <a:rPr lang="en-US" altLang="en-US" sz="3400" dirty="0">
                <a:ea typeface="ＭＳ Ｐゴシック" panose="020B0600070205080204" pitchFamily="34" charset="-128"/>
              </a:rPr>
              <a:t>Fine-Grained Multithreading of Warps </a:t>
            </a:r>
          </a:p>
        </p:txBody>
      </p:sp>
      <p:sp>
        <p:nvSpPr>
          <p:cNvPr id="59397" name="Slide Number Placeholder 3">
            <a:extLst>
              <a:ext uri="{FF2B5EF4-FFF2-40B4-BE49-F238E27FC236}">
                <a16:creationId xmlns:a16="http://schemas.microsoft.com/office/drawing/2014/main" id="{690F634C-255D-E941-9A20-D84E84D4480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94F5DE5-4BD2-AD46-8CE1-C6D3CA9F4C43}"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59398" name="Text Box 3">
            <a:extLst>
              <a:ext uri="{FF2B5EF4-FFF2-40B4-BE49-F238E27FC236}">
                <a16:creationId xmlns:a16="http://schemas.microsoft.com/office/drawing/2014/main" id="{FF24122C-12C2-C84B-B4C0-335DC8F21DB0}"/>
              </a:ext>
            </a:extLst>
          </p:cNvPr>
          <p:cNvSpPr txBox="1">
            <a:spLocks noChangeArrowheads="1"/>
          </p:cNvSpPr>
          <p:nvPr/>
        </p:nvSpPr>
        <p:spPr bwMode="auto">
          <a:xfrm>
            <a:off x="6248400" y="152400"/>
            <a:ext cx="30162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10000"/>
              </a:spcBef>
              <a:spcAft>
                <a:spcPct val="0"/>
              </a:spcAft>
              <a:buClrTx/>
              <a:buSzTx/>
              <a:buFontTx/>
              <a:buNone/>
              <a:tabLst/>
              <a:defRPr/>
            </a:pPr>
            <a:r>
              <a:rPr kumimoji="0" lang="en-US" altLang="ko-KR" sz="1600" b="1" i="0" u="none" strike="noStrike" kern="1200" cap="none" spc="0" normalizeH="0" baseline="0" noProof="0">
                <a:ln>
                  <a:noFill/>
                </a:ln>
                <a:solidFill>
                  <a:srgbClr val="000000"/>
                </a:solidFill>
                <a:effectLst/>
                <a:uLnTx/>
                <a:uFillTx/>
                <a:latin typeface="Courier New" panose="02070309020205020404" pitchFamily="49" charset="0"/>
                <a:ea typeface="굴림" panose="020B0600000101010101" pitchFamily="34" charset="-127"/>
                <a:cs typeface="+mn-cs"/>
              </a:rPr>
              <a:t>for (i=0; i &lt; N; i++)</a:t>
            </a:r>
          </a:p>
          <a:p>
            <a:pPr marL="0" marR="0" lvl="0" indent="0" algn="l" defTabSz="914400" rtl="0" eaLnBrk="1" fontAlgn="base" latinLnBrk="0" hangingPunct="1">
              <a:lnSpc>
                <a:spcPct val="100000"/>
              </a:lnSpc>
              <a:spcBef>
                <a:spcPct val="10000"/>
              </a:spcBef>
              <a:spcAft>
                <a:spcPct val="0"/>
              </a:spcAft>
              <a:buClrTx/>
              <a:buSzTx/>
              <a:buFontTx/>
              <a:buNone/>
              <a:tabLst/>
              <a:defRPr/>
            </a:pPr>
            <a:r>
              <a:rPr kumimoji="0" lang="en-US" altLang="ko-KR" sz="1600" b="1" i="0" u="none" strike="noStrike" kern="1200" cap="none" spc="0" normalizeH="0" baseline="0" noProof="0">
                <a:ln>
                  <a:noFill/>
                </a:ln>
                <a:solidFill>
                  <a:srgbClr val="000000"/>
                </a:solidFill>
                <a:effectLst/>
                <a:uLnTx/>
                <a:uFillTx/>
                <a:latin typeface="Courier New" panose="02070309020205020404" pitchFamily="49" charset="0"/>
                <a:ea typeface="굴림" panose="020B0600000101010101" pitchFamily="34" charset="-127"/>
                <a:cs typeface="+mn-cs"/>
              </a:rPr>
              <a:t>    C[i] = A[i] + B[i];</a:t>
            </a:r>
          </a:p>
        </p:txBody>
      </p:sp>
      <p:grpSp>
        <p:nvGrpSpPr>
          <p:cNvPr id="59399" name="Group 5">
            <a:extLst>
              <a:ext uri="{FF2B5EF4-FFF2-40B4-BE49-F238E27FC236}">
                <a16:creationId xmlns:a16="http://schemas.microsoft.com/office/drawing/2014/main" id="{0E5F1635-264D-AE47-92A4-F31919397F09}"/>
              </a:ext>
            </a:extLst>
          </p:cNvPr>
          <p:cNvGrpSpPr>
            <a:grpSpLocks/>
          </p:cNvGrpSpPr>
          <p:nvPr/>
        </p:nvGrpSpPr>
        <p:grpSpPr bwMode="auto">
          <a:xfrm>
            <a:off x="811213" y="3124200"/>
            <a:ext cx="1981200" cy="2590800"/>
            <a:chOff x="949325" y="1509713"/>
            <a:chExt cx="1981200" cy="2590800"/>
          </a:xfrm>
        </p:grpSpPr>
        <p:sp>
          <p:nvSpPr>
            <p:cNvPr id="59420" name="AutoShape 33">
              <a:extLst>
                <a:ext uri="{FF2B5EF4-FFF2-40B4-BE49-F238E27FC236}">
                  <a16:creationId xmlns:a16="http://schemas.microsoft.com/office/drawing/2014/main" id="{AEC4DF6E-AD1D-1546-BB79-1BF182B61DBE}"/>
                </a:ext>
              </a:extLst>
            </p:cNvPr>
            <p:cNvSpPr>
              <a:spLocks noChangeArrowheads="1"/>
            </p:cNvSpPr>
            <p:nvPr/>
          </p:nvSpPr>
          <p:spPr bwMode="auto">
            <a:xfrm>
              <a:off x="1198563" y="1601788"/>
              <a:ext cx="700088" cy="401638"/>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9421" name="AutoShape 34">
              <a:extLst>
                <a:ext uri="{FF2B5EF4-FFF2-40B4-BE49-F238E27FC236}">
                  <a16:creationId xmlns:a16="http://schemas.microsoft.com/office/drawing/2014/main" id="{18E28C8F-2BDF-A341-A0F3-A481C1380DFC}"/>
                </a:ext>
              </a:extLst>
            </p:cNvPr>
            <p:cNvSpPr>
              <a:spLocks noChangeArrowheads="1"/>
            </p:cNvSpPr>
            <p:nvPr/>
          </p:nvSpPr>
          <p:spPr bwMode="auto">
            <a:xfrm>
              <a:off x="2112963" y="2211388"/>
              <a:ext cx="700088" cy="401638"/>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9422" name="AutoShape 35">
              <a:extLst>
                <a:ext uri="{FF2B5EF4-FFF2-40B4-BE49-F238E27FC236}">
                  <a16:creationId xmlns:a16="http://schemas.microsoft.com/office/drawing/2014/main" id="{632609B9-207D-B547-8A30-B93A7D71C46C}"/>
                </a:ext>
              </a:extLst>
            </p:cNvPr>
            <p:cNvSpPr>
              <a:spLocks noChangeArrowheads="1"/>
            </p:cNvSpPr>
            <p:nvPr/>
          </p:nvSpPr>
          <p:spPr bwMode="auto">
            <a:xfrm>
              <a:off x="1573213" y="2897188"/>
              <a:ext cx="638175" cy="401638"/>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add</a:t>
              </a:r>
            </a:p>
          </p:txBody>
        </p:sp>
        <p:sp>
          <p:nvSpPr>
            <p:cNvPr id="59423" name="AutoShape 36">
              <a:extLst>
                <a:ext uri="{FF2B5EF4-FFF2-40B4-BE49-F238E27FC236}">
                  <a16:creationId xmlns:a16="http://schemas.microsoft.com/office/drawing/2014/main" id="{A6DF327B-8922-F44E-A891-94E851D838B8}"/>
                </a:ext>
              </a:extLst>
            </p:cNvPr>
            <p:cNvSpPr>
              <a:spLocks noChangeArrowheads="1"/>
            </p:cNvSpPr>
            <p:nvPr/>
          </p:nvSpPr>
          <p:spPr bwMode="auto">
            <a:xfrm>
              <a:off x="1530350" y="3506788"/>
              <a:ext cx="800100" cy="401638"/>
            </a:xfrm>
            <a:prstGeom prst="roundRect">
              <a:avLst>
                <a:gd name="adj" fmla="val 16667"/>
              </a:avLst>
            </a:prstGeom>
            <a:solidFill>
              <a:schemeClr val="hlink"/>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store</a:t>
              </a:r>
            </a:p>
          </p:txBody>
        </p:sp>
        <p:sp>
          <p:nvSpPr>
            <p:cNvPr id="59424" name="Line 37">
              <a:extLst>
                <a:ext uri="{FF2B5EF4-FFF2-40B4-BE49-F238E27FC236}">
                  <a16:creationId xmlns:a16="http://schemas.microsoft.com/office/drawing/2014/main" id="{D6223DE2-0F2D-E644-83E5-0B76EF453E93}"/>
                </a:ext>
              </a:extLst>
            </p:cNvPr>
            <p:cNvSpPr>
              <a:spLocks noChangeShapeType="1"/>
            </p:cNvSpPr>
            <p:nvPr/>
          </p:nvSpPr>
          <p:spPr bwMode="auto">
            <a:xfrm>
              <a:off x="1558925" y="2043113"/>
              <a:ext cx="228600" cy="838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9425" name="Line 38">
              <a:extLst>
                <a:ext uri="{FF2B5EF4-FFF2-40B4-BE49-F238E27FC236}">
                  <a16:creationId xmlns:a16="http://schemas.microsoft.com/office/drawing/2014/main" id="{C73664B7-01CB-C647-9C38-A69D25B90336}"/>
                </a:ext>
              </a:extLst>
            </p:cNvPr>
            <p:cNvSpPr>
              <a:spLocks noChangeShapeType="1"/>
            </p:cNvSpPr>
            <p:nvPr/>
          </p:nvSpPr>
          <p:spPr bwMode="auto">
            <a:xfrm flipH="1">
              <a:off x="2016125" y="2652713"/>
              <a:ext cx="22860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9426" name="Line 39">
              <a:extLst>
                <a:ext uri="{FF2B5EF4-FFF2-40B4-BE49-F238E27FC236}">
                  <a16:creationId xmlns:a16="http://schemas.microsoft.com/office/drawing/2014/main" id="{DCA2DCA7-97EE-DB42-9528-3F6D1C01A7AC}"/>
                </a:ext>
              </a:extLst>
            </p:cNvPr>
            <p:cNvSpPr>
              <a:spLocks noChangeShapeType="1"/>
            </p:cNvSpPr>
            <p:nvPr/>
          </p:nvSpPr>
          <p:spPr bwMode="auto">
            <a:xfrm>
              <a:off x="1939925" y="3338513"/>
              <a:ext cx="0" cy="1524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9427" name="AutoShape 47">
              <a:extLst>
                <a:ext uri="{FF2B5EF4-FFF2-40B4-BE49-F238E27FC236}">
                  <a16:creationId xmlns:a16="http://schemas.microsoft.com/office/drawing/2014/main" id="{2E500078-9FFA-4046-A763-1D573D25CE9E}"/>
                </a:ext>
              </a:extLst>
            </p:cNvPr>
            <p:cNvSpPr>
              <a:spLocks noChangeArrowheads="1"/>
            </p:cNvSpPr>
            <p:nvPr/>
          </p:nvSpPr>
          <p:spPr bwMode="auto">
            <a:xfrm>
              <a:off x="949325" y="1509713"/>
              <a:ext cx="1981200" cy="2590800"/>
            </a:xfrm>
            <a:prstGeom prst="roundRect">
              <a:avLst>
                <a:gd name="adj" fmla="val 16667"/>
              </a:avLst>
            </a:prstGeom>
            <a:noFill/>
            <a:ln w="38100" cap="rnd">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59400" name="Group 4">
            <a:extLst>
              <a:ext uri="{FF2B5EF4-FFF2-40B4-BE49-F238E27FC236}">
                <a16:creationId xmlns:a16="http://schemas.microsoft.com/office/drawing/2014/main" id="{41EF0CC6-4147-EE4A-845D-AB79FF679E0C}"/>
              </a:ext>
            </a:extLst>
          </p:cNvPr>
          <p:cNvGrpSpPr>
            <a:grpSpLocks/>
          </p:cNvGrpSpPr>
          <p:nvPr/>
        </p:nvGrpSpPr>
        <p:grpSpPr bwMode="auto">
          <a:xfrm>
            <a:off x="3276600" y="3124200"/>
            <a:ext cx="1981200" cy="2590800"/>
            <a:chOff x="2930525" y="1509713"/>
            <a:chExt cx="1981200" cy="2590800"/>
          </a:xfrm>
        </p:grpSpPr>
        <p:sp>
          <p:nvSpPr>
            <p:cNvPr id="59412" name="AutoShape 40">
              <a:extLst>
                <a:ext uri="{FF2B5EF4-FFF2-40B4-BE49-F238E27FC236}">
                  <a16:creationId xmlns:a16="http://schemas.microsoft.com/office/drawing/2014/main" id="{04DECB85-D72E-BC43-9FD2-099BA453D83E}"/>
                </a:ext>
              </a:extLst>
            </p:cNvPr>
            <p:cNvSpPr>
              <a:spLocks noChangeArrowheads="1"/>
            </p:cNvSpPr>
            <p:nvPr/>
          </p:nvSpPr>
          <p:spPr bwMode="auto">
            <a:xfrm>
              <a:off x="3103563" y="1601788"/>
              <a:ext cx="700088" cy="401638"/>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9413" name="AutoShape 41">
              <a:extLst>
                <a:ext uri="{FF2B5EF4-FFF2-40B4-BE49-F238E27FC236}">
                  <a16:creationId xmlns:a16="http://schemas.microsoft.com/office/drawing/2014/main" id="{5C9DD7A8-D487-8547-BC7A-32A57D2D9886}"/>
                </a:ext>
              </a:extLst>
            </p:cNvPr>
            <p:cNvSpPr>
              <a:spLocks noChangeArrowheads="1"/>
            </p:cNvSpPr>
            <p:nvPr/>
          </p:nvSpPr>
          <p:spPr bwMode="auto">
            <a:xfrm>
              <a:off x="4017963" y="2211388"/>
              <a:ext cx="700088" cy="401638"/>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load</a:t>
              </a:r>
            </a:p>
          </p:txBody>
        </p:sp>
        <p:sp>
          <p:nvSpPr>
            <p:cNvPr id="59414" name="AutoShape 42">
              <a:extLst>
                <a:ext uri="{FF2B5EF4-FFF2-40B4-BE49-F238E27FC236}">
                  <a16:creationId xmlns:a16="http://schemas.microsoft.com/office/drawing/2014/main" id="{059CAA96-371D-A342-8762-77CCE78DDE9A}"/>
                </a:ext>
              </a:extLst>
            </p:cNvPr>
            <p:cNvSpPr>
              <a:spLocks noChangeArrowheads="1"/>
            </p:cNvSpPr>
            <p:nvPr/>
          </p:nvSpPr>
          <p:spPr bwMode="auto">
            <a:xfrm>
              <a:off x="3478213" y="2897188"/>
              <a:ext cx="638175" cy="401638"/>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add</a:t>
              </a:r>
            </a:p>
          </p:txBody>
        </p:sp>
        <p:sp>
          <p:nvSpPr>
            <p:cNvPr id="59415" name="AutoShape 43">
              <a:extLst>
                <a:ext uri="{FF2B5EF4-FFF2-40B4-BE49-F238E27FC236}">
                  <a16:creationId xmlns:a16="http://schemas.microsoft.com/office/drawing/2014/main" id="{FF62A944-9A86-1B41-8F1E-A88C1731C0F1}"/>
                </a:ext>
              </a:extLst>
            </p:cNvPr>
            <p:cNvSpPr>
              <a:spLocks noChangeArrowheads="1"/>
            </p:cNvSpPr>
            <p:nvPr/>
          </p:nvSpPr>
          <p:spPr bwMode="auto">
            <a:xfrm>
              <a:off x="3435350" y="3506788"/>
              <a:ext cx="800100" cy="401638"/>
            </a:xfrm>
            <a:prstGeom prst="roundRect">
              <a:avLst>
                <a:gd name="adj" fmla="val 16667"/>
              </a:avLst>
            </a:prstGeom>
            <a:solidFill>
              <a:schemeClr val="accent2"/>
            </a:solidFill>
            <a:ln w="3175">
              <a:solidFill>
                <a:schemeClr val="tx1"/>
              </a:solidFill>
              <a:round/>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FFFFFF"/>
                  </a:solidFill>
                  <a:effectLst/>
                  <a:uLnTx/>
                  <a:uFillTx/>
                  <a:latin typeface="Verdana" panose="020B0604030504040204" pitchFamily="34" charset="0"/>
                  <a:ea typeface="굴림" panose="020B0600000101010101" pitchFamily="34" charset="-127"/>
                  <a:cs typeface="+mn-cs"/>
                </a:rPr>
                <a:t>store</a:t>
              </a:r>
            </a:p>
          </p:txBody>
        </p:sp>
        <p:sp>
          <p:nvSpPr>
            <p:cNvPr id="59416" name="Line 44">
              <a:extLst>
                <a:ext uri="{FF2B5EF4-FFF2-40B4-BE49-F238E27FC236}">
                  <a16:creationId xmlns:a16="http://schemas.microsoft.com/office/drawing/2014/main" id="{F9CB3DE2-E5A9-BB49-A9D5-30C8F92D84C4}"/>
                </a:ext>
              </a:extLst>
            </p:cNvPr>
            <p:cNvSpPr>
              <a:spLocks noChangeShapeType="1"/>
            </p:cNvSpPr>
            <p:nvPr/>
          </p:nvSpPr>
          <p:spPr bwMode="auto">
            <a:xfrm>
              <a:off x="3387725" y="2043113"/>
              <a:ext cx="304800" cy="838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9417" name="Line 45">
              <a:extLst>
                <a:ext uri="{FF2B5EF4-FFF2-40B4-BE49-F238E27FC236}">
                  <a16:creationId xmlns:a16="http://schemas.microsoft.com/office/drawing/2014/main" id="{9AD41A92-C8E0-B540-AD4D-F962BD9B5C98}"/>
                </a:ext>
              </a:extLst>
            </p:cNvPr>
            <p:cNvSpPr>
              <a:spLocks noChangeShapeType="1"/>
            </p:cNvSpPr>
            <p:nvPr/>
          </p:nvSpPr>
          <p:spPr bwMode="auto">
            <a:xfrm flipH="1">
              <a:off x="3921125" y="2652713"/>
              <a:ext cx="22860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9418" name="Line 46">
              <a:extLst>
                <a:ext uri="{FF2B5EF4-FFF2-40B4-BE49-F238E27FC236}">
                  <a16:creationId xmlns:a16="http://schemas.microsoft.com/office/drawing/2014/main" id="{A7C282D0-5039-2B4E-B2C2-DDDA5351CC28}"/>
                </a:ext>
              </a:extLst>
            </p:cNvPr>
            <p:cNvSpPr>
              <a:spLocks noChangeShapeType="1"/>
            </p:cNvSpPr>
            <p:nvPr/>
          </p:nvSpPr>
          <p:spPr bwMode="auto">
            <a:xfrm>
              <a:off x="3844925" y="3338513"/>
              <a:ext cx="0" cy="1524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59419" name="AutoShape 48">
              <a:extLst>
                <a:ext uri="{FF2B5EF4-FFF2-40B4-BE49-F238E27FC236}">
                  <a16:creationId xmlns:a16="http://schemas.microsoft.com/office/drawing/2014/main" id="{FCA3EEBA-4AAA-6146-8B6B-E7697E2F2C4F}"/>
                </a:ext>
              </a:extLst>
            </p:cNvPr>
            <p:cNvSpPr>
              <a:spLocks noChangeArrowheads="1"/>
            </p:cNvSpPr>
            <p:nvPr/>
          </p:nvSpPr>
          <p:spPr bwMode="auto">
            <a:xfrm>
              <a:off x="2930525" y="1509713"/>
              <a:ext cx="1981200" cy="2590800"/>
            </a:xfrm>
            <a:prstGeom prst="roundRect">
              <a:avLst>
                <a:gd name="adj" fmla="val 16667"/>
              </a:avLst>
            </a:prstGeom>
            <a:noFill/>
            <a:ln w="38100" cap="rnd">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50" name="Text Box 49">
            <a:extLst>
              <a:ext uri="{FF2B5EF4-FFF2-40B4-BE49-F238E27FC236}">
                <a16:creationId xmlns:a16="http://schemas.microsoft.com/office/drawing/2014/main" id="{949F969C-9498-9941-9E3E-4393823415DB}"/>
              </a:ext>
            </a:extLst>
          </p:cNvPr>
          <p:cNvSpPr txBox="1">
            <a:spLocks noChangeArrowheads="1"/>
          </p:cNvSpPr>
          <p:nvPr/>
        </p:nvSpPr>
        <p:spPr bwMode="auto">
          <a:xfrm>
            <a:off x="811213" y="5821363"/>
            <a:ext cx="685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 1</a:t>
            </a:r>
          </a:p>
        </p:txBody>
      </p:sp>
      <p:sp>
        <p:nvSpPr>
          <p:cNvPr id="51" name="Text Box 50">
            <a:extLst>
              <a:ext uri="{FF2B5EF4-FFF2-40B4-BE49-F238E27FC236}">
                <a16:creationId xmlns:a16="http://schemas.microsoft.com/office/drawing/2014/main" id="{BC041A42-9BF5-4346-8A35-B3BAA463D529}"/>
              </a:ext>
            </a:extLst>
          </p:cNvPr>
          <p:cNvSpPr txBox="1">
            <a:spLocks noChangeArrowheads="1"/>
          </p:cNvSpPr>
          <p:nvPr/>
        </p:nvSpPr>
        <p:spPr bwMode="auto">
          <a:xfrm>
            <a:off x="2792413" y="5821363"/>
            <a:ext cx="685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 2</a:t>
            </a:r>
          </a:p>
        </p:txBody>
      </p:sp>
      <p:sp>
        <p:nvSpPr>
          <p:cNvPr id="59403" name="Line 55">
            <a:extLst>
              <a:ext uri="{FF2B5EF4-FFF2-40B4-BE49-F238E27FC236}">
                <a16:creationId xmlns:a16="http://schemas.microsoft.com/office/drawing/2014/main" id="{BFF0D03E-AC45-0841-85D2-26524231FFEF}"/>
              </a:ext>
            </a:extLst>
          </p:cNvPr>
          <p:cNvSpPr>
            <a:spLocks noChangeShapeType="1"/>
          </p:cNvSpPr>
          <p:nvPr/>
        </p:nvSpPr>
        <p:spPr bwMode="auto">
          <a:xfrm>
            <a:off x="6019800" y="4114800"/>
            <a:ext cx="533400" cy="0"/>
          </a:xfrm>
          <a:prstGeom prst="line">
            <a:avLst/>
          </a:prstGeom>
          <a:noFill/>
          <a:ln w="76200">
            <a:solidFill>
              <a:schemeClr val="tx1"/>
            </a:solidFill>
            <a:prstDash val="sysDot"/>
            <a:round/>
            <a:headEnd/>
            <a:tailEn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1" name="Text Box 32">
            <a:extLst>
              <a:ext uri="{FF2B5EF4-FFF2-40B4-BE49-F238E27FC236}">
                <a16:creationId xmlns:a16="http://schemas.microsoft.com/office/drawing/2014/main" id="{5B6CDE54-A0B7-9649-B1EA-D8BB0CFE2699}"/>
              </a:ext>
            </a:extLst>
          </p:cNvPr>
          <p:cNvSpPr txBox="1">
            <a:spLocks noChangeArrowheads="1"/>
          </p:cNvSpPr>
          <p:nvPr/>
        </p:nvSpPr>
        <p:spPr bwMode="auto">
          <a:xfrm>
            <a:off x="7086600" y="3257550"/>
            <a:ext cx="17462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1" i="1" u="none" strike="noStrike" kern="1200" cap="none" spc="0" normalizeH="0" baseline="0" noProof="0">
                <a:ln>
                  <a:noFill/>
                </a:ln>
                <a:solidFill>
                  <a:srgbClr val="BDE11B"/>
                </a:solidFill>
                <a:effectLst/>
                <a:uLnTx/>
                <a:uFillTx/>
                <a:latin typeface="Verdana" panose="020B0604030504040204" pitchFamily="34" charset="0"/>
                <a:ea typeface="굴림" panose="020B0600000101010101" pitchFamily="34" charset="-127"/>
                <a:cs typeface="+mn-cs"/>
              </a:rPr>
              <a:t>Warp 0 at PC X</a:t>
            </a:r>
          </a:p>
        </p:txBody>
      </p:sp>
      <p:sp>
        <p:nvSpPr>
          <p:cNvPr id="62" name="Content Placeholder 2">
            <a:extLst>
              <a:ext uri="{FF2B5EF4-FFF2-40B4-BE49-F238E27FC236}">
                <a16:creationId xmlns:a16="http://schemas.microsoft.com/office/drawing/2014/main" id="{4534E9F4-83D0-7B4C-9938-C0F2837D98FE}"/>
              </a:ext>
            </a:extLst>
          </p:cNvPr>
          <p:cNvSpPr>
            <a:spLocks noGrp="1"/>
          </p:cNvSpPr>
          <p:nvPr>
            <p:ph idx="1"/>
          </p:nvPr>
        </p:nvSpPr>
        <p:spPr>
          <a:xfrm>
            <a:off x="0" y="996950"/>
            <a:ext cx="8991600" cy="1365250"/>
          </a:xfrm>
        </p:spPr>
        <p:txBody>
          <a:bodyPr/>
          <a:lstStyle/>
          <a:p>
            <a:r>
              <a:rPr lang="en-US" altLang="en-US" dirty="0">
                <a:ea typeface="ＭＳ Ｐゴシック" panose="020B0600070205080204" pitchFamily="34" charset="-128"/>
              </a:rPr>
              <a:t>Assume a warp consists of </a:t>
            </a:r>
            <a:r>
              <a:rPr lang="en-US" altLang="en-US" dirty="0">
                <a:solidFill>
                  <a:srgbClr val="0432FF"/>
                </a:solidFill>
                <a:ea typeface="ＭＳ Ｐゴシック" panose="020B0600070205080204" pitchFamily="34" charset="-128"/>
              </a:rPr>
              <a:t>32 threads</a:t>
            </a:r>
          </a:p>
          <a:p>
            <a:r>
              <a:rPr lang="en-US" altLang="en-US" dirty="0">
                <a:ea typeface="ＭＳ Ｐゴシック" panose="020B0600070205080204" pitchFamily="34" charset="-128"/>
              </a:rPr>
              <a:t>If you have </a:t>
            </a:r>
            <a:r>
              <a:rPr lang="en-US" altLang="en-US" dirty="0">
                <a:solidFill>
                  <a:srgbClr val="00B050"/>
                </a:solidFill>
                <a:ea typeface="ＭＳ Ｐゴシック" panose="020B0600070205080204" pitchFamily="34" charset="-128"/>
              </a:rPr>
              <a:t>32K iterations, and 1 iteration/thread </a:t>
            </a:r>
            <a:r>
              <a:rPr lang="en-US" altLang="en-US" dirty="0">
                <a:solidFill>
                  <a:srgbClr val="00B050"/>
                </a:solidFill>
                <a:ea typeface="ＭＳ Ｐゴシック" panose="020B0600070205080204" pitchFamily="34" charset="-128"/>
                <a:sym typeface="Wingdings" pitchFamily="2" charset="2"/>
              </a:rPr>
              <a:t> 1K warps</a:t>
            </a:r>
          </a:p>
          <a:p>
            <a:r>
              <a:rPr lang="en-US" altLang="en-US" dirty="0">
                <a:ea typeface="ＭＳ Ｐゴシック" panose="020B0600070205080204" pitchFamily="34" charset="-128"/>
                <a:sym typeface="Wingdings" pitchFamily="2" charset="2"/>
              </a:rPr>
              <a:t>Warps can be </a:t>
            </a:r>
            <a:r>
              <a:rPr lang="en-US" altLang="en-US" dirty="0">
                <a:solidFill>
                  <a:srgbClr val="0432FF"/>
                </a:solidFill>
                <a:ea typeface="ＭＳ Ｐゴシック" panose="020B0600070205080204" pitchFamily="34" charset="-128"/>
                <a:sym typeface="Wingdings" pitchFamily="2" charset="2"/>
              </a:rPr>
              <a:t>interleaved on the same pipeline</a:t>
            </a:r>
            <a:r>
              <a:rPr lang="en-US" altLang="en-US" dirty="0">
                <a:ea typeface="ＭＳ Ｐゴシック" panose="020B0600070205080204" pitchFamily="34" charset="-128"/>
                <a:sym typeface="Wingdings" pitchFamily="2" charset="2"/>
              </a:rPr>
              <a:t>  </a:t>
            </a:r>
            <a:r>
              <a:rPr lang="en-US" altLang="en-US" dirty="0">
                <a:solidFill>
                  <a:srgbClr val="FF0000"/>
                </a:solidFill>
                <a:ea typeface="ＭＳ Ｐゴシック" panose="020B0600070205080204" pitchFamily="34" charset="-128"/>
                <a:sym typeface="Wingdings" pitchFamily="2" charset="2"/>
              </a:rPr>
              <a:t>Fine grained multithreading of warps</a:t>
            </a:r>
            <a:endParaRPr lang="en-US" altLang="en-US" dirty="0">
              <a:solidFill>
                <a:srgbClr val="FF0000"/>
              </a:solidFill>
              <a:ea typeface="ＭＳ Ｐゴシック" panose="020B0600070205080204" pitchFamily="34" charset="-128"/>
            </a:endParaRPr>
          </a:p>
        </p:txBody>
      </p:sp>
      <p:sp>
        <p:nvSpPr>
          <p:cNvPr id="64" name="Text Box 32">
            <a:extLst>
              <a:ext uri="{FF2B5EF4-FFF2-40B4-BE49-F238E27FC236}">
                <a16:creationId xmlns:a16="http://schemas.microsoft.com/office/drawing/2014/main" id="{DCEDAA7C-3856-5E44-893A-CAE3C8864102}"/>
              </a:ext>
            </a:extLst>
          </p:cNvPr>
          <p:cNvSpPr txBox="1">
            <a:spLocks noChangeArrowheads="1"/>
          </p:cNvSpPr>
          <p:nvPr/>
        </p:nvSpPr>
        <p:spPr bwMode="auto">
          <a:xfrm>
            <a:off x="7081838" y="3262313"/>
            <a:ext cx="17462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1" i="1" u="none" strike="noStrike" kern="1200" cap="none" spc="0" normalizeH="0" baseline="0" noProof="0">
                <a:ln>
                  <a:noFill/>
                </a:ln>
                <a:solidFill>
                  <a:srgbClr val="BDE11B"/>
                </a:solidFill>
                <a:effectLst/>
                <a:uLnTx/>
                <a:uFillTx/>
                <a:latin typeface="Verdana" panose="020B0604030504040204" pitchFamily="34" charset="0"/>
                <a:ea typeface="굴림" panose="020B0600000101010101" pitchFamily="34" charset="-127"/>
                <a:cs typeface="+mn-cs"/>
              </a:rPr>
              <a:t>Warp 1 at PC X</a:t>
            </a:r>
          </a:p>
        </p:txBody>
      </p:sp>
      <p:sp>
        <p:nvSpPr>
          <p:cNvPr id="66" name="Text Box 49">
            <a:extLst>
              <a:ext uri="{FF2B5EF4-FFF2-40B4-BE49-F238E27FC236}">
                <a16:creationId xmlns:a16="http://schemas.microsoft.com/office/drawing/2014/main" id="{4A8FD991-218E-FD4E-9BF3-A08F84917C05}"/>
              </a:ext>
            </a:extLst>
          </p:cNvPr>
          <p:cNvSpPr txBox="1">
            <a:spLocks noChangeArrowheads="1"/>
          </p:cNvSpPr>
          <p:nvPr/>
        </p:nvSpPr>
        <p:spPr bwMode="auto">
          <a:xfrm>
            <a:off x="809625" y="5830888"/>
            <a:ext cx="685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 33</a:t>
            </a:r>
          </a:p>
        </p:txBody>
      </p:sp>
      <p:sp>
        <p:nvSpPr>
          <p:cNvPr id="67" name="Text Box 50">
            <a:extLst>
              <a:ext uri="{FF2B5EF4-FFF2-40B4-BE49-F238E27FC236}">
                <a16:creationId xmlns:a16="http://schemas.microsoft.com/office/drawing/2014/main" id="{3C05474C-B8B0-E64A-BE6E-1B6A950CCBE8}"/>
              </a:ext>
            </a:extLst>
          </p:cNvPr>
          <p:cNvSpPr txBox="1">
            <a:spLocks noChangeArrowheads="1"/>
          </p:cNvSpPr>
          <p:nvPr/>
        </p:nvSpPr>
        <p:spPr bwMode="auto">
          <a:xfrm>
            <a:off x="2819400" y="5830888"/>
            <a:ext cx="685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 34</a:t>
            </a:r>
          </a:p>
        </p:txBody>
      </p:sp>
      <p:sp>
        <p:nvSpPr>
          <p:cNvPr id="69" name="Text Box 32">
            <a:extLst>
              <a:ext uri="{FF2B5EF4-FFF2-40B4-BE49-F238E27FC236}">
                <a16:creationId xmlns:a16="http://schemas.microsoft.com/office/drawing/2014/main" id="{B9DA7F49-A3D7-5749-9162-F8ACF28F810F}"/>
              </a:ext>
            </a:extLst>
          </p:cNvPr>
          <p:cNvSpPr txBox="1">
            <a:spLocks noChangeArrowheads="1"/>
          </p:cNvSpPr>
          <p:nvPr/>
        </p:nvSpPr>
        <p:spPr bwMode="auto">
          <a:xfrm>
            <a:off x="7086600" y="4572000"/>
            <a:ext cx="21574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1" i="1" u="none" strike="noStrike" kern="1200" cap="none" spc="0" normalizeH="0" baseline="0" noProof="0">
                <a:ln>
                  <a:noFill/>
                </a:ln>
                <a:solidFill>
                  <a:srgbClr val="DD38E8"/>
                </a:solidFill>
                <a:effectLst/>
                <a:uLnTx/>
                <a:uFillTx/>
                <a:latin typeface="Verdana" panose="020B0604030504040204" pitchFamily="34" charset="0"/>
                <a:ea typeface="굴림" panose="020B0600000101010101" pitchFamily="34" charset="-127"/>
                <a:cs typeface="+mn-cs"/>
              </a:rPr>
              <a:t>Warp 20 at PC X+2</a:t>
            </a:r>
          </a:p>
        </p:txBody>
      </p:sp>
      <p:sp>
        <p:nvSpPr>
          <p:cNvPr id="72" name="Text Box 49">
            <a:extLst>
              <a:ext uri="{FF2B5EF4-FFF2-40B4-BE49-F238E27FC236}">
                <a16:creationId xmlns:a16="http://schemas.microsoft.com/office/drawing/2014/main" id="{C681CB0E-B3A7-A849-9D6A-35BB95A54F62}"/>
              </a:ext>
            </a:extLst>
          </p:cNvPr>
          <p:cNvSpPr txBox="1">
            <a:spLocks noChangeArrowheads="1"/>
          </p:cNvSpPr>
          <p:nvPr/>
        </p:nvSpPr>
        <p:spPr bwMode="auto">
          <a:xfrm>
            <a:off x="838200" y="5838825"/>
            <a:ext cx="1600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20*32 + 1</a:t>
            </a:r>
          </a:p>
        </p:txBody>
      </p:sp>
      <p:sp>
        <p:nvSpPr>
          <p:cNvPr id="73" name="Text Box 49">
            <a:extLst>
              <a:ext uri="{FF2B5EF4-FFF2-40B4-BE49-F238E27FC236}">
                <a16:creationId xmlns:a16="http://schemas.microsoft.com/office/drawing/2014/main" id="{BA6375E5-934B-9D43-B676-5A6B41B73002}"/>
              </a:ext>
            </a:extLst>
          </p:cNvPr>
          <p:cNvSpPr txBox="1">
            <a:spLocks noChangeArrowheads="1"/>
          </p:cNvSpPr>
          <p:nvPr/>
        </p:nvSpPr>
        <p:spPr bwMode="auto">
          <a:xfrm>
            <a:off x="2819400" y="5830888"/>
            <a:ext cx="16764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Iter.</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20*32 + 2</a:t>
            </a:r>
          </a:p>
        </p:txBody>
      </p:sp>
    </p:spTree>
    <p:extLst>
      <p:ext uri="{BB962C8B-B14F-4D97-AF65-F5344CB8AC3E}">
        <p14:creationId xmlns:p14="http://schemas.microsoft.com/office/powerpoint/2010/main" val="21267151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2">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2">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31"/>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30"/>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50"/>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51"/>
                                        </p:tgtEl>
                                        <p:attrNameLst>
                                          <p:attrName>style.visibility</p:attrName>
                                        </p:attrNameLst>
                                      </p:cBhvr>
                                      <p:to>
                                        <p:strVal val="hidden"/>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7"/>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withGroup">
                            <p:stCondLst>
                              <p:cond delay="0"/>
                            </p:stCondLst>
                            <p:childTnLst>
                              <p:par>
                                <p:cTn id="47" presetID="1" presetClass="exit" presetSubtype="0" fill="hold" grpId="1" nodeType="clickEffect">
                                  <p:stCondLst>
                                    <p:cond delay="0"/>
                                  </p:stCondLst>
                                  <p:childTnLst>
                                    <p:set>
                                      <p:cBhvr>
                                        <p:cTn id="48" dur="1" fill="hold">
                                          <p:stCondLst>
                                            <p:cond delay="0"/>
                                          </p:stCondLst>
                                        </p:cTn>
                                        <p:tgtEl>
                                          <p:spTgt spid="66"/>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67"/>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63"/>
                                        </p:tgtEl>
                                        <p:attrNameLst>
                                          <p:attrName>style.visibility</p:attrName>
                                        </p:attrNameLst>
                                      </p:cBhvr>
                                      <p:to>
                                        <p:strVal val="hidden"/>
                                      </p:to>
                                    </p:set>
                                  </p:childTnLst>
                                </p:cTn>
                              </p:par>
                              <p:par>
                                <p:cTn id="53" presetID="1" presetClass="exit" presetSubtype="0" fill="hold" grpId="1" nodeType="withEffect">
                                  <p:stCondLst>
                                    <p:cond delay="0"/>
                                  </p:stCondLst>
                                  <p:childTnLst>
                                    <p:set>
                                      <p:cBhvr>
                                        <p:cTn id="54" dur="1" fill="hold">
                                          <p:stCondLst>
                                            <p:cond delay="0"/>
                                          </p:stCondLst>
                                        </p:cTn>
                                        <p:tgtEl>
                                          <p:spTgt spid="64"/>
                                        </p:tgtEl>
                                        <p:attrNameLst>
                                          <p:attrName>style.visibility</p:attrName>
                                        </p:attrNameLst>
                                      </p:cBhvr>
                                      <p:to>
                                        <p:strVal val="hidden"/>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6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63" grpId="0" animBg="1"/>
      <p:bldP spid="63" grpId="1" animBg="1"/>
      <p:bldP spid="30" grpId="0" animBg="1"/>
      <p:bldP spid="30" grpId="1" animBg="1"/>
      <p:bldP spid="50" grpId="0"/>
      <p:bldP spid="50" grpId="1"/>
      <p:bldP spid="51" grpId="0"/>
      <p:bldP spid="51" grpId="1"/>
      <p:bldP spid="31" grpId="0"/>
      <p:bldP spid="31" grpId="1"/>
      <p:bldP spid="64" grpId="0"/>
      <p:bldP spid="64" grpId="1"/>
      <p:bldP spid="66" grpId="0"/>
      <p:bldP spid="66" grpId="1"/>
      <p:bldP spid="67" grpId="0"/>
      <p:bldP spid="67" grpId="1"/>
      <p:bldP spid="69" grpId="0"/>
      <p:bldP spid="72" grpId="0"/>
      <p:bldP spid="7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4">
            <a:extLst>
              <a:ext uri="{FF2B5EF4-FFF2-40B4-BE49-F238E27FC236}">
                <a16:creationId xmlns:a16="http://schemas.microsoft.com/office/drawing/2014/main" id="{3EED7687-CDCE-2140-B64B-C2DDCBE5E7E5}"/>
              </a:ext>
            </a:extLst>
          </p:cNvPr>
          <p:cNvSpPr>
            <a:spLocks noGrp="1"/>
          </p:cNvSpPr>
          <p:nvPr>
            <p:ph type="ctrTitle"/>
          </p:nvPr>
        </p:nvSpPr>
        <p:spPr>
          <a:xfrm>
            <a:off x="457200" y="1143000"/>
            <a:ext cx="8229600" cy="2209800"/>
          </a:xfrm>
        </p:spPr>
        <p:txBody>
          <a:bodyPr anchor="ctr"/>
          <a:lstStyle/>
          <a:p>
            <a:pPr algn="ctr"/>
            <a:r>
              <a:rPr lang="en-US" altLang="en-US" dirty="0">
                <a:ea typeface="ＭＳ Ｐゴシック" panose="020B0600070205080204" pitchFamily="34" charset="-128"/>
              </a:rPr>
              <a:t>Fine-Grained Multithreading</a:t>
            </a:r>
            <a:endParaRPr lang="en-US" altLang="en-US" i="1" dirty="0">
              <a:ea typeface="ＭＳ Ｐゴシック" panose="020B0600070205080204" pitchFamily="34" charset="-128"/>
            </a:endParaRPr>
          </a:p>
        </p:txBody>
      </p:sp>
      <p:sp>
        <p:nvSpPr>
          <p:cNvPr id="112642" name="Subtitle 5">
            <a:extLst>
              <a:ext uri="{FF2B5EF4-FFF2-40B4-BE49-F238E27FC236}">
                <a16:creationId xmlns:a16="http://schemas.microsoft.com/office/drawing/2014/main" id="{1296148F-B065-5A41-A4F5-F26A00ED7EA1}"/>
              </a:ext>
            </a:extLst>
          </p:cNvPr>
          <p:cNvSpPr>
            <a:spLocks noGrp="1"/>
          </p:cNvSpPr>
          <p:nvPr>
            <p:ph type="subTitle" idx="1"/>
          </p:nvPr>
        </p:nvSpPr>
        <p:spPr/>
        <p:txBody>
          <a:bodyPr/>
          <a:lstStyle/>
          <a:p>
            <a:endParaRPr lang="en-US" altLang="en-US">
              <a:ea typeface="ＭＳ Ｐゴシック" panose="020B0600070205080204" pitchFamily="34" charset="-128"/>
            </a:endParaRPr>
          </a:p>
        </p:txBody>
      </p:sp>
      <p:sp>
        <p:nvSpPr>
          <p:cNvPr id="112643" name="Slide Number Placeholder 3">
            <a:extLst>
              <a:ext uri="{FF2B5EF4-FFF2-40B4-BE49-F238E27FC236}">
                <a16:creationId xmlns:a16="http://schemas.microsoft.com/office/drawing/2014/main" id="{33082F32-260D-924C-860F-34D4C6C2DEF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D9883D2-CAC3-C045-879F-948BD6C49DD9}" type="slidenum">
              <a:rPr kumimoji="0" lang="en-US" altLang="en-US" sz="12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56</a:t>
            </a:fld>
            <a:endParaRPr kumimoji="0" lang="en-US" altLang="en-US" sz="12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740018100"/>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Title 1">
            <a:extLst>
              <a:ext uri="{FF2B5EF4-FFF2-40B4-BE49-F238E27FC236}">
                <a16:creationId xmlns:a16="http://schemas.microsoft.com/office/drawing/2014/main" id="{BB410A76-AC54-BE41-AC8F-AD466BF4A595}"/>
              </a:ext>
            </a:extLst>
          </p:cNvPr>
          <p:cNvSpPr>
            <a:spLocks noGrp="1"/>
          </p:cNvSpPr>
          <p:nvPr>
            <p:ph type="title"/>
          </p:nvPr>
        </p:nvSpPr>
        <p:spPr/>
        <p:txBody>
          <a:bodyPr/>
          <a:lstStyle/>
          <a:p>
            <a:r>
              <a:rPr lang="en-US" altLang="en-US" dirty="0">
                <a:ea typeface="ＭＳ Ｐゴシック" panose="020B0600070205080204" pitchFamily="34" charset="-128"/>
              </a:rPr>
              <a:t>Fine-Grained Multithreading</a:t>
            </a:r>
          </a:p>
        </p:txBody>
      </p:sp>
      <p:sp>
        <p:nvSpPr>
          <p:cNvPr id="88066" name="Content Placeholder 2">
            <a:extLst>
              <a:ext uri="{FF2B5EF4-FFF2-40B4-BE49-F238E27FC236}">
                <a16:creationId xmlns:a16="http://schemas.microsoft.com/office/drawing/2014/main" id="{ABCB183F-52F5-624A-8FB9-B98CBA382FCD}"/>
              </a:ext>
            </a:extLst>
          </p:cNvPr>
          <p:cNvSpPr>
            <a:spLocks noGrp="1"/>
          </p:cNvSpPr>
          <p:nvPr>
            <p:ph idx="1"/>
          </p:nvPr>
        </p:nvSpPr>
        <p:spPr>
          <a:xfrm>
            <a:off x="228600" y="996950"/>
            <a:ext cx="8915400" cy="5194300"/>
          </a:xfrm>
        </p:spPr>
        <p:txBody>
          <a:bodyPr/>
          <a:lstStyle/>
          <a:p>
            <a:r>
              <a:rPr lang="en-US" altLang="en-US" dirty="0">
                <a:ea typeface="ＭＳ Ｐゴシック" panose="020B0600070205080204" pitchFamily="34" charset="-128"/>
              </a:rPr>
              <a:t>Idea: </a:t>
            </a:r>
            <a:r>
              <a:rPr lang="en-US" altLang="en-US" dirty="0">
                <a:solidFill>
                  <a:srgbClr val="0000FF"/>
                </a:solidFill>
                <a:ea typeface="ＭＳ Ｐゴシック" panose="020B0600070205080204" pitchFamily="34" charset="-128"/>
              </a:rPr>
              <a:t>Hardware has multiple thread contexts (</a:t>
            </a:r>
            <a:r>
              <a:rPr lang="en-US" altLang="en-US" dirty="0" err="1">
                <a:solidFill>
                  <a:srgbClr val="0000FF"/>
                </a:solidFill>
                <a:ea typeface="ＭＳ Ｐゴシック" panose="020B0600070205080204" pitchFamily="34" charset="-128"/>
              </a:rPr>
              <a:t>PC+registers</a:t>
            </a:r>
            <a:r>
              <a:rPr lang="en-US" altLang="en-US" dirty="0">
                <a:solidFill>
                  <a:srgbClr val="0000FF"/>
                </a:solidFill>
                <a:ea typeface="ＭＳ Ｐゴシック" panose="020B0600070205080204" pitchFamily="34" charset="-128"/>
              </a:rPr>
              <a:t>). Each cycle, fetch engine fetches from a different thread.</a:t>
            </a:r>
          </a:p>
          <a:p>
            <a:pPr lvl="1"/>
            <a:r>
              <a:rPr lang="en-US" altLang="en-US" dirty="0">
                <a:ea typeface="ＭＳ Ｐゴシック" panose="020B0600070205080204" pitchFamily="34" charset="-128"/>
              </a:rPr>
              <a:t>By the time the fetched branch/instruction resolves, no instruction is fetched from the same thread</a:t>
            </a:r>
          </a:p>
          <a:p>
            <a:pPr lvl="1"/>
            <a:r>
              <a:rPr lang="en-US" altLang="en-US" dirty="0">
                <a:ea typeface="ＭＳ Ｐゴシック" panose="020B0600070205080204" pitchFamily="34" charset="-128"/>
              </a:rPr>
              <a:t>Branch/instruction resolution latency overlapped with execution of other threads</a:t>
            </a:r>
            <a:r>
              <a:rPr lang="ja-JP" altLang="en-US">
                <a:ea typeface="ＭＳ Ｐゴシック" panose="020B0600070205080204" pitchFamily="34" charset="-128"/>
              </a:rPr>
              <a:t>’</a:t>
            </a:r>
            <a:r>
              <a:rPr lang="en-US" altLang="ja-JP" dirty="0">
                <a:ea typeface="ＭＳ Ｐゴシック" panose="020B0600070205080204" pitchFamily="34" charset="-128"/>
              </a:rPr>
              <a:t> instructions</a:t>
            </a:r>
          </a:p>
          <a:p>
            <a:pPr lvl="1"/>
            <a:endParaRPr lang="en-US" altLang="en-US" dirty="0">
              <a:ea typeface="ＭＳ Ｐゴシック" panose="020B0600070205080204" pitchFamily="34" charset="-128"/>
            </a:endParaRPr>
          </a:p>
          <a:p>
            <a:pPr>
              <a:buFont typeface="Wingdings" pitchFamily="2" charset="2"/>
              <a:buNone/>
            </a:pPr>
            <a:r>
              <a:rPr lang="en-US" altLang="en-US" dirty="0">
                <a:solidFill>
                  <a:srgbClr val="00B050"/>
                </a:solidFill>
                <a:ea typeface="ＭＳ Ｐゴシック" panose="020B0600070205080204" pitchFamily="34" charset="-128"/>
              </a:rPr>
              <a:t>+ No logic needed for handling control and</a:t>
            </a:r>
          </a:p>
          <a:p>
            <a:pPr>
              <a:buFont typeface="Wingdings" pitchFamily="2" charset="2"/>
              <a:buNone/>
            </a:pPr>
            <a:r>
              <a:rPr lang="en-US" altLang="en-US" dirty="0">
                <a:solidFill>
                  <a:srgbClr val="00B050"/>
                </a:solidFill>
                <a:ea typeface="ＭＳ Ｐゴシック" panose="020B0600070205080204" pitchFamily="34" charset="-128"/>
              </a:rPr>
              <a:t>   data dependences within a thread </a:t>
            </a:r>
          </a:p>
          <a:p>
            <a:pPr>
              <a:buFont typeface="Wingdings" pitchFamily="2" charset="2"/>
              <a:buNone/>
            </a:pPr>
            <a:r>
              <a:rPr lang="en-US" altLang="en-US" dirty="0">
                <a:solidFill>
                  <a:srgbClr val="FF0000"/>
                </a:solidFill>
                <a:ea typeface="ＭＳ Ｐゴシック" panose="020B0600070205080204" pitchFamily="34" charset="-128"/>
              </a:rPr>
              <a:t>-- Single thread performance suffers </a:t>
            </a:r>
          </a:p>
          <a:p>
            <a:pPr>
              <a:buFont typeface="Wingdings" pitchFamily="2" charset="2"/>
              <a:buNone/>
            </a:pPr>
            <a:r>
              <a:rPr lang="en-US" altLang="en-US" dirty="0">
                <a:solidFill>
                  <a:srgbClr val="FF0000"/>
                </a:solidFill>
                <a:ea typeface="ＭＳ Ｐゴシック" panose="020B0600070205080204" pitchFamily="34" charset="-128"/>
              </a:rPr>
              <a:t>-- Extra logic for keeping thread contexts</a:t>
            </a:r>
          </a:p>
          <a:p>
            <a:pPr>
              <a:buFont typeface="Wingdings" pitchFamily="2" charset="2"/>
              <a:buNone/>
            </a:pPr>
            <a:r>
              <a:rPr lang="en-US" altLang="en-US" dirty="0">
                <a:solidFill>
                  <a:srgbClr val="FF0000"/>
                </a:solidFill>
                <a:ea typeface="ＭＳ Ｐゴシック" panose="020B0600070205080204" pitchFamily="34" charset="-128"/>
              </a:rPr>
              <a:t>-- Does not overlap latency if not enough </a:t>
            </a:r>
          </a:p>
          <a:p>
            <a:pPr>
              <a:buFont typeface="Wingdings" pitchFamily="2" charset="2"/>
              <a:buNone/>
            </a:pPr>
            <a:r>
              <a:rPr lang="en-US" altLang="en-US" dirty="0">
                <a:solidFill>
                  <a:srgbClr val="FF0000"/>
                </a:solidFill>
                <a:ea typeface="ＭＳ Ｐゴシック" panose="020B0600070205080204" pitchFamily="34" charset="-128"/>
              </a:rPr>
              <a:t>    threads to cover the whole pipeline</a:t>
            </a:r>
          </a:p>
        </p:txBody>
      </p:sp>
      <p:sp>
        <p:nvSpPr>
          <p:cNvPr id="113667" name="Slide Number Placeholder 3">
            <a:extLst>
              <a:ext uri="{FF2B5EF4-FFF2-40B4-BE49-F238E27FC236}">
                <a16:creationId xmlns:a16="http://schemas.microsoft.com/office/drawing/2014/main" id="{939F6646-8575-F94A-AE64-B045C460A38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DCD94EE-C1A8-7843-87DE-D774EF0850F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pic>
        <p:nvPicPr>
          <p:cNvPr id="113668" name="Picture 4">
            <a:extLst>
              <a:ext uri="{FF2B5EF4-FFF2-40B4-BE49-F238E27FC236}">
                <a16:creationId xmlns:a16="http://schemas.microsoft.com/office/drawing/2014/main" id="{4A012089-33C0-BB4B-99B5-BFE31D4EE4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0625" y="3098800"/>
            <a:ext cx="2376488" cy="321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0774213"/>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Title 1">
            <a:extLst>
              <a:ext uri="{FF2B5EF4-FFF2-40B4-BE49-F238E27FC236}">
                <a16:creationId xmlns:a16="http://schemas.microsoft.com/office/drawing/2014/main" id="{AEDF0EB8-9C1D-4E45-B8A8-1C3DB4578386}"/>
              </a:ext>
            </a:extLst>
          </p:cNvPr>
          <p:cNvSpPr>
            <a:spLocks noGrp="1"/>
          </p:cNvSpPr>
          <p:nvPr>
            <p:ph type="title"/>
          </p:nvPr>
        </p:nvSpPr>
        <p:spPr/>
        <p:txBody>
          <a:bodyPr/>
          <a:lstStyle/>
          <a:p>
            <a:r>
              <a:rPr lang="en-US" altLang="en-US" dirty="0">
                <a:ea typeface="ＭＳ Ｐゴシック" panose="020B0600070205080204" pitchFamily="34" charset="-128"/>
              </a:rPr>
              <a:t>Fine-Grained Multithreading (II)</a:t>
            </a:r>
          </a:p>
        </p:txBody>
      </p:sp>
      <p:sp>
        <p:nvSpPr>
          <p:cNvPr id="3" name="Content Placeholder 2">
            <a:extLst>
              <a:ext uri="{FF2B5EF4-FFF2-40B4-BE49-F238E27FC236}">
                <a16:creationId xmlns:a16="http://schemas.microsoft.com/office/drawing/2014/main" id="{1D605008-BBBB-5546-86C2-D705D8831AB6}"/>
              </a:ext>
            </a:extLst>
          </p:cNvPr>
          <p:cNvSpPr>
            <a:spLocks noGrp="1"/>
          </p:cNvSpPr>
          <p:nvPr>
            <p:ph idx="1"/>
          </p:nvPr>
        </p:nvSpPr>
        <p:spPr>
          <a:xfrm>
            <a:off x="228600" y="996950"/>
            <a:ext cx="8839200" cy="5194300"/>
          </a:xfrm>
        </p:spPr>
        <p:txBody>
          <a:bodyPr/>
          <a:lstStyle/>
          <a:p>
            <a:r>
              <a:rPr lang="en-US" altLang="en-US" dirty="0">
                <a:ea typeface="ＭＳ Ｐゴシック" panose="020B0600070205080204" pitchFamily="34" charset="-128"/>
              </a:rPr>
              <a:t>Idea: </a:t>
            </a:r>
            <a:r>
              <a:rPr lang="en-US" altLang="en-US" dirty="0">
                <a:solidFill>
                  <a:srgbClr val="0000FF"/>
                </a:solidFill>
                <a:ea typeface="ＭＳ Ｐゴシック" panose="020B0600070205080204" pitchFamily="34" charset="-128"/>
              </a:rPr>
              <a:t>Switch to another thread every cycle such that no two instructions from a thread are in the pipeline concurrently</a:t>
            </a:r>
          </a:p>
          <a:p>
            <a:endParaRPr lang="en-US" altLang="en-US" dirty="0">
              <a:solidFill>
                <a:srgbClr val="0000FF"/>
              </a:solidFill>
              <a:ea typeface="ＭＳ Ｐゴシック" panose="020B0600070205080204" pitchFamily="34" charset="-128"/>
            </a:endParaRPr>
          </a:p>
          <a:p>
            <a:r>
              <a:rPr lang="en-US" altLang="en-US" dirty="0">
                <a:ea typeface="ＭＳ Ｐゴシック" panose="020B0600070205080204" pitchFamily="34" charset="-128"/>
              </a:rPr>
              <a:t>Tolerates the control and data dependence latencies by overlapping the latency with useful work from other threads</a:t>
            </a:r>
          </a:p>
          <a:p>
            <a:r>
              <a:rPr lang="en-US" altLang="en-US" dirty="0">
                <a:ea typeface="ＭＳ Ｐゴシック" panose="020B0600070205080204" pitchFamily="34" charset="-128"/>
              </a:rPr>
              <a:t>Improves pipeline utilization by taking advantage of multiple threads</a:t>
            </a:r>
          </a:p>
          <a:p>
            <a:endParaRPr lang="en-US" altLang="en-US" dirty="0">
              <a:ea typeface="ＭＳ Ｐゴシック" panose="020B0600070205080204" pitchFamily="34" charset="-128"/>
            </a:endParaRPr>
          </a:p>
          <a:p>
            <a:pPr marL="342900" lvl="1" indent="-342900">
              <a:buClr>
                <a:schemeClr val="accent1"/>
              </a:buClr>
              <a:buSzPct val="65000"/>
              <a:buFont typeface="Wingdings" pitchFamily="2" charset="2"/>
              <a:buChar char="n"/>
            </a:pPr>
            <a:r>
              <a:rPr lang="en-US" altLang="en-US" dirty="0">
                <a:ea typeface="ＭＳ Ｐゴシック" panose="020B0600070205080204" pitchFamily="34" charset="-128"/>
              </a:rPr>
              <a:t>Thornton, </a:t>
            </a:r>
            <a:r>
              <a:rPr lang="ja-JP" altLang="en-US">
                <a:ea typeface="ＭＳ Ｐゴシック" panose="020B0600070205080204" pitchFamily="34" charset="-128"/>
              </a:rPr>
              <a:t>“</a:t>
            </a:r>
            <a:r>
              <a:rPr lang="en-US" altLang="ja-JP" dirty="0">
                <a:solidFill>
                  <a:srgbClr val="0000FF"/>
                </a:solidFill>
                <a:ea typeface="ＭＳ Ｐゴシック" panose="020B0600070205080204" pitchFamily="34" charset="-128"/>
              </a:rPr>
              <a:t>Parallel Operation in the Control Data 6600</a:t>
            </a:r>
            <a:r>
              <a:rPr lang="en-US" altLang="ja-JP" dirty="0">
                <a:ea typeface="ＭＳ Ｐゴシック" panose="020B0600070205080204" pitchFamily="34" charset="-128"/>
              </a:rPr>
              <a:t>,</a:t>
            </a:r>
            <a:r>
              <a:rPr lang="ja-JP" altLang="en-US">
                <a:ea typeface="ＭＳ Ｐゴシック" panose="020B0600070205080204" pitchFamily="34" charset="-128"/>
              </a:rPr>
              <a:t>”</a:t>
            </a:r>
            <a:r>
              <a:rPr lang="en-US" altLang="ja-JP" dirty="0">
                <a:ea typeface="ＭＳ Ｐゴシック" panose="020B0600070205080204" pitchFamily="34" charset="-128"/>
              </a:rPr>
              <a:t> AFIPS 1964.</a:t>
            </a:r>
          </a:p>
          <a:p>
            <a:pPr marL="342900" lvl="1" indent="-342900">
              <a:buClr>
                <a:schemeClr val="accent1"/>
              </a:buClr>
              <a:buSzPct val="65000"/>
              <a:buFont typeface="Wingdings" pitchFamily="2" charset="2"/>
              <a:buChar char="n"/>
            </a:pPr>
            <a:r>
              <a:rPr lang="en-US" altLang="en-US" dirty="0">
                <a:ea typeface="ＭＳ Ｐゴシック" panose="020B0600070205080204" pitchFamily="34" charset="-128"/>
              </a:rPr>
              <a:t>Smith, </a:t>
            </a:r>
            <a:r>
              <a:rPr lang="ja-JP" altLang="en-US">
                <a:ea typeface="ＭＳ Ｐゴシック" panose="020B0600070205080204" pitchFamily="34" charset="-128"/>
              </a:rPr>
              <a:t>“</a:t>
            </a:r>
            <a:r>
              <a:rPr lang="en-US" altLang="ja-JP" dirty="0">
                <a:solidFill>
                  <a:srgbClr val="0000FF"/>
                </a:solidFill>
                <a:ea typeface="ＭＳ Ｐゴシック" panose="020B0600070205080204" pitchFamily="34" charset="-128"/>
              </a:rPr>
              <a:t>A pipelined, shared resource MIMD computer</a:t>
            </a:r>
            <a:r>
              <a:rPr lang="en-US" altLang="ja-JP" dirty="0">
                <a:ea typeface="ＭＳ Ｐゴシック" panose="020B0600070205080204" pitchFamily="34" charset="-128"/>
              </a:rPr>
              <a:t>,</a:t>
            </a:r>
            <a:r>
              <a:rPr lang="ja-JP" altLang="en-US">
                <a:ea typeface="ＭＳ Ｐゴシック" panose="020B0600070205080204" pitchFamily="34" charset="-128"/>
              </a:rPr>
              <a:t>”</a:t>
            </a:r>
            <a:r>
              <a:rPr lang="en-US" altLang="ja-JP" dirty="0">
                <a:ea typeface="ＭＳ Ｐゴシック" panose="020B0600070205080204" pitchFamily="34" charset="-128"/>
              </a:rPr>
              <a:t> ICPP 1978.</a:t>
            </a:r>
          </a:p>
          <a:p>
            <a:pPr marL="342900" lvl="1" indent="-342900">
              <a:buClr>
                <a:schemeClr val="accent1"/>
              </a:buClr>
              <a:buSzPct val="65000"/>
              <a:buFont typeface="Wingdings" pitchFamily="2" charset="2"/>
              <a:buChar char="n"/>
            </a:pPr>
            <a:endParaRPr lang="en-US" altLang="ja-JP"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115715" name="Slide Number Placeholder 3">
            <a:extLst>
              <a:ext uri="{FF2B5EF4-FFF2-40B4-BE49-F238E27FC236}">
                <a16:creationId xmlns:a16="http://schemas.microsoft.com/office/drawing/2014/main" id="{7DBC2E07-EEED-F94E-8582-50DB6C70544C}"/>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B6522F3-8C92-824D-9DA2-7E907F9F591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58</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mn-cs"/>
            </a:endParaRPr>
          </a:p>
        </p:txBody>
      </p:sp>
    </p:spTree>
    <p:extLst>
      <p:ext uri="{BB962C8B-B14F-4D97-AF65-F5344CB8AC3E}">
        <p14:creationId xmlns:p14="http://schemas.microsoft.com/office/powerpoint/2010/main" val="2855353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55DAE-7EA5-6B42-B1E9-DD88FD21E0A4}"/>
              </a:ext>
            </a:extLst>
          </p:cNvPr>
          <p:cNvSpPr>
            <a:spLocks noGrp="1"/>
          </p:cNvSpPr>
          <p:nvPr>
            <p:ph type="title"/>
          </p:nvPr>
        </p:nvSpPr>
        <p:spPr>
          <a:xfrm>
            <a:off x="228600" y="152400"/>
            <a:ext cx="8839200" cy="1066800"/>
          </a:xfrm>
        </p:spPr>
        <p:txBody>
          <a:bodyPr/>
          <a:lstStyle/>
          <a:p>
            <a:r>
              <a:rPr lang="en-US" dirty="0"/>
              <a:t>Lecture on </a:t>
            </a:r>
            <a:r>
              <a:rPr lang="en-US" altLang="en-US" dirty="0">
                <a:ea typeface="ＭＳ Ｐゴシック" panose="020B0600070205080204" pitchFamily="34" charset="-128"/>
              </a:rPr>
              <a:t>Fine-Grained Multithreading</a:t>
            </a:r>
            <a:endParaRPr lang="en-US" dirty="0"/>
          </a:p>
        </p:txBody>
      </p:sp>
      <p:sp>
        <p:nvSpPr>
          <p:cNvPr id="4" name="Slide Number Placeholder 3">
            <a:extLst>
              <a:ext uri="{FF2B5EF4-FFF2-40B4-BE49-F238E27FC236}">
                <a16:creationId xmlns:a16="http://schemas.microsoft.com/office/drawing/2014/main" id="{B619BC15-04E4-CE45-A5CD-F24EA83F15FC}"/>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CCD1901-9C11-6043-9FD4-59AF4C56F67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6" name="TextBox 5">
            <a:extLst>
              <a:ext uri="{FF2B5EF4-FFF2-40B4-BE49-F238E27FC236}">
                <a16:creationId xmlns:a16="http://schemas.microsoft.com/office/drawing/2014/main" id="{B4244B31-20C8-5E45-BC8F-1529A2E49349}"/>
              </a:ext>
            </a:extLst>
          </p:cNvPr>
          <p:cNvSpPr txBox="1"/>
          <p:nvPr/>
        </p:nvSpPr>
        <p:spPr>
          <a:xfrm>
            <a:off x="571500" y="6538972"/>
            <a:ext cx="7703904" cy="276999"/>
          </a:xfrm>
          <a:prstGeom prst="rect">
            <a:avLst/>
          </a:prstGeom>
          <a:noFill/>
        </p:spPr>
        <p:txBody>
          <a:bodyPr wrap="none" rtlCol="0">
            <a:spAutoFit/>
          </a:bodyPr>
          <a:lstStyle/>
          <a:p>
            <a:pPr lvl="0"/>
            <a:r>
              <a:rPr lang="en-US" sz="1200" dirty="0">
                <a:solidFill>
                  <a:srgbClr val="0432FF"/>
                </a:solidFill>
              </a:rPr>
              <a:t>https://</a:t>
            </a:r>
            <a:r>
              <a:rPr lang="en-US" sz="1200" dirty="0" err="1">
                <a:solidFill>
                  <a:srgbClr val="0432FF"/>
                </a:solidFill>
              </a:rPr>
              <a:t>www.youtube.com</a:t>
            </a:r>
            <a:r>
              <a:rPr lang="en-US" sz="1200" dirty="0">
                <a:solidFill>
                  <a:srgbClr val="0432FF"/>
                </a:solidFill>
              </a:rPr>
              <a:t>/</a:t>
            </a:r>
            <a:r>
              <a:rPr lang="en-US" sz="1200" dirty="0" err="1">
                <a:solidFill>
                  <a:srgbClr val="0432FF"/>
                </a:solidFill>
              </a:rPr>
              <a:t>watch?v</a:t>
            </a:r>
            <a:r>
              <a:rPr lang="en-US" sz="1200" dirty="0">
                <a:solidFill>
                  <a:srgbClr val="0432FF"/>
                </a:solidFill>
              </a:rPr>
              <a:t>=6e5KZcCGBYw&amp;list=PL5Q2soXY2Zi_uej3aY39YB5pfW4SJ7LlN&amp;index=16</a:t>
            </a:r>
            <a:endParaRPr kumimoji="0" lang="en-US" sz="1200" b="0" i="0" u="none" strike="noStrike" kern="1200" cap="none" spc="0" normalizeH="0" baseline="0" noProof="0" dirty="0">
              <a:ln>
                <a:noFill/>
              </a:ln>
              <a:solidFill>
                <a:srgbClr val="0432FF"/>
              </a:solidFill>
              <a:effectLst/>
              <a:uLnTx/>
              <a:uFillTx/>
              <a:latin typeface="Arial" panose="020B0604020202020204" pitchFamily="34" charset="0"/>
              <a:ea typeface="ＭＳ Ｐゴシック" panose="020B0600070205080204" pitchFamily="34" charset="-128"/>
              <a:cs typeface="+mn-cs"/>
            </a:endParaRPr>
          </a:p>
        </p:txBody>
      </p:sp>
      <p:pic>
        <p:nvPicPr>
          <p:cNvPr id="7" name="Picture 6">
            <a:extLst>
              <a:ext uri="{FF2B5EF4-FFF2-40B4-BE49-F238E27FC236}">
                <a16:creationId xmlns:a16="http://schemas.microsoft.com/office/drawing/2014/main" id="{930A9D7C-7DAE-204A-86F6-5CB0DE1DC5BF}"/>
              </a:ext>
            </a:extLst>
          </p:cNvPr>
          <p:cNvPicPr>
            <a:picLocks noChangeAspect="1"/>
          </p:cNvPicPr>
          <p:nvPr/>
        </p:nvPicPr>
        <p:blipFill>
          <a:blip r:embed="rId2"/>
          <a:stretch>
            <a:fillRect/>
          </a:stretch>
        </p:blipFill>
        <p:spPr>
          <a:xfrm>
            <a:off x="531987" y="919404"/>
            <a:ext cx="8003825" cy="5509207"/>
          </a:xfrm>
          <a:prstGeom prst="rect">
            <a:avLst/>
          </a:prstGeom>
        </p:spPr>
      </p:pic>
    </p:spTree>
    <p:extLst>
      <p:ext uri="{BB962C8B-B14F-4D97-AF65-F5344CB8AC3E}">
        <p14:creationId xmlns:p14="http://schemas.microsoft.com/office/powerpoint/2010/main" val="143018142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a:extLst>
              <a:ext uri="{FF2B5EF4-FFF2-40B4-BE49-F238E27FC236}">
                <a16:creationId xmlns:a16="http://schemas.microsoft.com/office/drawing/2014/main" id="{55695C61-DCC0-5C4A-A890-CB7C2E156B00}"/>
              </a:ext>
            </a:extLst>
          </p:cNvPr>
          <p:cNvSpPr>
            <a:spLocks noGrp="1"/>
          </p:cNvSpPr>
          <p:nvPr>
            <p:ph type="title"/>
          </p:nvPr>
        </p:nvSpPr>
        <p:spPr/>
        <p:txBody>
          <a:bodyPr/>
          <a:lstStyle/>
          <a:p>
            <a:r>
              <a:rPr lang="en-US" altLang="en-US">
                <a:ea typeface="ＭＳ Ｐゴシック" panose="020B0600070205080204" pitchFamily="34" charset="-128"/>
              </a:rPr>
              <a:t>Array vs. Vector Processors</a:t>
            </a:r>
          </a:p>
        </p:txBody>
      </p:sp>
      <p:sp>
        <p:nvSpPr>
          <p:cNvPr id="87042" name="Slide Number Placeholder 3">
            <a:extLst>
              <a:ext uri="{FF2B5EF4-FFF2-40B4-BE49-F238E27FC236}">
                <a16:creationId xmlns:a16="http://schemas.microsoft.com/office/drawing/2014/main" id="{CB3DF558-21F8-1643-9999-E5EBD991847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1060F6B-7872-2242-873A-90FBFF1FDA4E}"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87043" name="TextBox 81">
            <a:extLst>
              <a:ext uri="{FF2B5EF4-FFF2-40B4-BE49-F238E27FC236}">
                <a16:creationId xmlns:a16="http://schemas.microsoft.com/office/drawing/2014/main" id="{68801CEB-042B-7140-B1CD-BFE8D3F88DFD}"/>
              </a:ext>
            </a:extLst>
          </p:cNvPr>
          <p:cNvSpPr txBox="1">
            <a:spLocks noChangeArrowheads="1"/>
          </p:cNvSpPr>
          <p:nvPr/>
        </p:nvSpPr>
        <p:spPr bwMode="auto">
          <a:xfrm>
            <a:off x="3360738" y="1219200"/>
            <a:ext cx="24971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ARRAY PROCESSOR</a:t>
            </a:r>
          </a:p>
        </p:txBody>
      </p:sp>
      <p:sp>
        <p:nvSpPr>
          <p:cNvPr id="87044" name="TextBox 82">
            <a:extLst>
              <a:ext uri="{FF2B5EF4-FFF2-40B4-BE49-F238E27FC236}">
                <a16:creationId xmlns:a16="http://schemas.microsoft.com/office/drawing/2014/main" id="{AB9E3C9D-1013-EB4C-B750-3088183D2D03}"/>
              </a:ext>
            </a:extLst>
          </p:cNvPr>
          <p:cNvSpPr txBox="1">
            <a:spLocks noChangeArrowheads="1"/>
          </p:cNvSpPr>
          <p:nvPr/>
        </p:nvSpPr>
        <p:spPr bwMode="auto">
          <a:xfrm>
            <a:off x="6376988" y="1219200"/>
            <a:ext cx="26812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VECTOR PROCESSOR</a:t>
            </a:r>
          </a:p>
        </p:txBody>
      </p:sp>
      <p:sp>
        <p:nvSpPr>
          <p:cNvPr id="87045" name="TextBox 83">
            <a:extLst>
              <a:ext uri="{FF2B5EF4-FFF2-40B4-BE49-F238E27FC236}">
                <a16:creationId xmlns:a16="http://schemas.microsoft.com/office/drawing/2014/main" id="{3B0BF4F5-4087-3843-91C5-73632A5E5CF4}"/>
              </a:ext>
            </a:extLst>
          </p:cNvPr>
          <p:cNvSpPr txBox="1">
            <a:spLocks noChangeArrowheads="1"/>
          </p:cNvSpPr>
          <p:nvPr/>
        </p:nvSpPr>
        <p:spPr bwMode="auto">
          <a:xfrm>
            <a:off x="173038" y="2903538"/>
            <a:ext cx="211613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     VR </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sym typeface="Wingdings" pitchFamily="2" charset="2"/>
              </a:rPr>
              <a:t></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A[3:0]</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ADD  VR </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sym typeface="Wingdings" pitchFamily="2" charset="2"/>
              </a:rPr>
              <a:t></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VR, 1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MUL  VR </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sym typeface="Wingdings" pitchFamily="2" charset="2"/>
              </a:rPr>
              <a:t> VR</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 2</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     A[3:0] </a:t>
            </a: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sym typeface="Wingdings" pitchFamily="2" charset="2"/>
              </a:rPr>
              <a:t> VR</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87046" name="TextBox 84">
            <a:extLst>
              <a:ext uri="{FF2B5EF4-FFF2-40B4-BE49-F238E27FC236}">
                <a16:creationId xmlns:a16="http://schemas.microsoft.com/office/drawing/2014/main" id="{4110E3F4-5B1B-2C41-A821-C8F1E326E0E9}"/>
              </a:ext>
            </a:extLst>
          </p:cNvPr>
          <p:cNvSpPr txBox="1">
            <a:spLocks noChangeArrowheads="1"/>
          </p:cNvSpPr>
          <p:nvPr/>
        </p:nvSpPr>
        <p:spPr bwMode="auto">
          <a:xfrm>
            <a:off x="173038" y="2436813"/>
            <a:ext cx="2055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Instruction Stream</a:t>
            </a:r>
          </a:p>
        </p:txBody>
      </p:sp>
      <p:cxnSp>
        <p:nvCxnSpPr>
          <p:cNvPr id="87047" name="Straight Arrow Connector 86">
            <a:extLst>
              <a:ext uri="{FF2B5EF4-FFF2-40B4-BE49-F238E27FC236}">
                <a16:creationId xmlns:a16="http://schemas.microsoft.com/office/drawing/2014/main" id="{C0FEE540-654A-6641-87DC-E46898D055F7}"/>
              </a:ext>
            </a:extLst>
          </p:cNvPr>
          <p:cNvCxnSpPr>
            <a:cxnSpLocks noChangeShapeType="1"/>
          </p:cNvCxnSpPr>
          <p:nvPr/>
        </p:nvCxnSpPr>
        <p:spPr bwMode="auto">
          <a:xfrm rot="5400000">
            <a:off x="1815306" y="3990182"/>
            <a:ext cx="2174875" cy="1588"/>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87048" name="TextBox 87">
            <a:extLst>
              <a:ext uri="{FF2B5EF4-FFF2-40B4-BE49-F238E27FC236}">
                <a16:creationId xmlns:a16="http://schemas.microsoft.com/office/drawing/2014/main" id="{500EC7B6-DFF4-2141-88ED-4C4F8F11ED88}"/>
              </a:ext>
            </a:extLst>
          </p:cNvPr>
          <p:cNvSpPr txBox="1">
            <a:spLocks noChangeArrowheads="1"/>
          </p:cNvSpPr>
          <p:nvPr/>
        </p:nvSpPr>
        <p:spPr bwMode="auto">
          <a:xfrm>
            <a:off x="2557463" y="5078413"/>
            <a:ext cx="688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Time</a:t>
            </a:r>
          </a:p>
        </p:txBody>
      </p:sp>
      <p:sp>
        <p:nvSpPr>
          <p:cNvPr id="89" name="TextBox 88">
            <a:extLst>
              <a:ext uri="{FF2B5EF4-FFF2-40B4-BE49-F238E27FC236}">
                <a16:creationId xmlns:a16="http://schemas.microsoft.com/office/drawing/2014/main" id="{E18B64AF-5257-0D46-B910-5C0C93207270}"/>
              </a:ext>
            </a:extLst>
          </p:cNvPr>
          <p:cNvSpPr txBox="1">
            <a:spLocks noChangeArrowheads="1"/>
          </p:cNvSpPr>
          <p:nvPr/>
        </p:nvSpPr>
        <p:spPr bwMode="auto">
          <a:xfrm>
            <a:off x="3267075" y="2922588"/>
            <a:ext cx="6080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LD0</a:t>
            </a:r>
          </a:p>
        </p:txBody>
      </p:sp>
      <p:sp>
        <p:nvSpPr>
          <p:cNvPr id="90" name="TextBox 89">
            <a:extLst>
              <a:ext uri="{FF2B5EF4-FFF2-40B4-BE49-F238E27FC236}">
                <a16:creationId xmlns:a16="http://schemas.microsoft.com/office/drawing/2014/main" id="{11A714B5-2C3C-6948-ABA9-96AFFA21F771}"/>
              </a:ext>
            </a:extLst>
          </p:cNvPr>
          <p:cNvSpPr txBox="1">
            <a:spLocks noChangeArrowheads="1"/>
          </p:cNvSpPr>
          <p:nvPr/>
        </p:nvSpPr>
        <p:spPr bwMode="auto">
          <a:xfrm>
            <a:off x="3906838" y="2922588"/>
            <a:ext cx="6080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LD1</a:t>
            </a:r>
          </a:p>
        </p:txBody>
      </p:sp>
      <p:sp>
        <p:nvSpPr>
          <p:cNvPr id="91" name="TextBox 90">
            <a:extLst>
              <a:ext uri="{FF2B5EF4-FFF2-40B4-BE49-F238E27FC236}">
                <a16:creationId xmlns:a16="http://schemas.microsoft.com/office/drawing/2014/main" id="{BC04242D-107F-A442-BA8B-F03951B45968}"/>
              </a:ext>
            </a:extLst>
          </p:cNvPr>
          <p:cNvSpPr txBox="1">
            <a:spLocks noChangeArrowheads="1"/>
          </p:cNvSpPr>
          <p:nvPr/>
        </p:nvSpPr>
        <p:spPr bwMode="auto">
          <a:xfrm>
            <a:off x="4541838" y="2921000"/>
            <a:ext cx="6080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LD2</a:t>
            </a:r>
          </a:p>
        </p:txBody>
      </p:sp>
      <p:sp>
        <p:nvSpPr>
          <p:cNvPr id="92" name="TextBox 91">
            <a:extLst>
              <a:ext uri="{FF2B5EF4-FFF2-40B4-BE49-F238E27FC236}">
                <a16:creationId xmlns:a16="http://schemas.microsoft.com/office/drawing/2014/main" id="{12690BBE-4944-0745-A548-DE6E7BD02449}"/>
              </a:ext>
            </a:extLst>
          </p:cNvPr>
          <p:cNvSpPr txBox="1">
            <a:spLocks noChangeArrowheads="1"/>
          </p:cNvSpPr>
          <p:nvPr/>
        </p:nvSpPr>
        <p:spPr bwMode="auto">
          <a:xfrm>
            <a:off x="5233988" y="2924175"/>
            <a:ext cx="6080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LD3</a:t>
            </a:r>
          </a:p>
        </p:txBody>
      </p:sp>
      <p:sp>
        <p:nvSpPr>
          <p:cNvPr id="93" name="TextBox 92">
            <a:extLst>
              <a:ext uri="{FF2B5EF4-FFF2-40B4-BE49-F238E27FC236}">
                <a16:creationId xmlns:a16="http://schemas.microsoft.com/office/drawing/2014/main" id="{19597884-2FD8-2340-ADA6-8ECE6456BC8C}"/>
              </a:ext>
            </a:extLst>
          </p:cNvPr>
          <p:cNvSpPr txBox="1">
            <a:spLocks noChangeArrowheads="1"/>
          </p:cNvSpPr>
          <p:nvPr/>
        </p:nvSpPr>
        <p:spPr bwMode="auto">
          <a:xfrm>
            <a:off x="3263900" y="3286125"/>
            <a:ext cx="6334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AD0</a:t>
            </a:r>
          </a:p>
        </p:txBody>
      </p:sp>
      <p:sp>
        <p:nvSpPr>
          <p:cNvPr id="94" name="TextBox 93">
            <a:extLst>
              <a:ext uri="{FF2B5EF4-FFF2-40B4-BE49-F238E27FC236}">
                <a16:creationId xmlns:a16="http://schemas.microsoft.com/office/drawing/2014/main" id="{1B419FF7-1255-DB4D-BAA7-26DBCE4D8857}"/>
              </a:ext>
            </a:extLst>
          </p:cNvPr>
          <p:cNvSpPr txBox="1">
            <a:spLocks noChangeArrowheads="1"/>
          </p:cNvSpPr>
          <p:nvPr/>
        </p:nvSpPr>
        <p:spPr bwMode="auto">
          <a:xfrm>
            <a:off x="3903663" y="3286125"/>
            <a:ext cx="633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AD1</a:t>
            </a:r>
          </a:p>
        </p:txBody>
      </p:sp>
      <p:sp>
        <p:nvSpPr>
          <p:cNvPr id="95" name="TextBox 94">
            <a:extLst>
              <a:ext uri="{FF2B5EF4-FFF2-40B4-BE49-F238E27FC236}">
                <a16:creationId xmlns:a16="http://schemas.microsoft.com/office/drawing/2014/main" id="{57ADDAC1-D9A6-5E4B-9FB8-6322726EC8A4}"/>
              </a:ext>
            </a:extLst>
          </p:cNvPr>
          <p:cNvSpPr txBox="1">
            <a:spLocks noChangeArrowheads="1"/>
          </p:cNvSpPr>
          <p:nvPr/>
        </p:nvSpPr>
        <p:spPr bwMode="auto">
          <a:xfrm>
            <a:off x="4538663" y="3284538"/>
            <a:ext cx="633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AD2</a:t>
            </a:r>
          </a:p>
        </p:txBody>
      </p:sp>
      <p:sp>
        <p:nvSpPr>
          <p:cNvPr id="96" name="TextBox 95">
            <a:extLst>
              <a:ext uri="{FF2B5EF4-FFF2-40B4-BE49-F238E27FC236}">
                <a16:creationId xmlns:a16="http://schemas.microsoft.com/office/drawing/2014/main" id="{EF6B1BE5-0550-9E44-B8A1-973E9E99F960}"/>
              </a:ext>
            </a:extLst>
          </p:cNvPr>
          <p:cNvSpPr txBox="1">
            <a:spLocks noChangeArrowheads="1"/>
          </p:cNvSpPr>
          <p:nvPr/>
        </p:nvSpPr>
        <p:spPr bwMode="auto">
          <a:xfrm>
            <a:off x="5230813" y="3287713"/>
            <a:ext cx="633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AD3</a:t>
            </a:r>
          </a:p>
        </p:txBody>
      </p:sp>
      <p:sp>
        <p:nvSpPr>
          <p:cNvPr id="97" name="TextBox 96">
            <a:extLst>
              <a:ext uri="{FF2B5EF4-FFF2-40B4-BE49-F238E27FC236}">
                <a16:creationId xmlns:a16="http://schemas.microsoft.com/office/drawing/2014/main" id="{4D324399-9494-4A46-885C-1B2BF5A6DBE7}"/>
              </a:ext>
            </a:extLst>
          </p:cNvPr>
          <p:cNvSpPr txBox="1">
            <a:spLocks noChangeArrowheads="1"/>
          </p:cNvSpPr>
          <p:nvPr/>
        </p:nvSpPr>
        <p:spPr bwMode="auto">
          <a:xfrm>
            <a:off x="3263900" y="3654425"/>
            <a:ext cx="673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MU0</a:t>
            </a:r>
          </a:p>
        </p:txBody>
      </p:sp>
      <p:sp>
        <p:nvSpPr>
          <p:cNvPr id="98" name="TextBox 97">
            <a:extLst>
              <a:ext uri="{FF2B5EF4-FFF2-40B4-BE49-F238E27FC236}">
                <a16:creationId xmlns:a16="http://schemas.microsoft.com/office/drawing/2014/main" id="{4C1B070F-1572-3145-9866-7D707160D272}"/>
              </a:ext>
            </a:extLst>
          </p:cNvPr>
          <p:cNvSpPr txBox="1">
            <a:spLocks noChangeArrowheads="1"/>
          </p:cNvSpPr>
          <p:nvPr/>
        </p:nvSpPr>
        <p:spPr bwMode="auto">
          <a:xfrm>
            <a:off x="3903663" y="3654425"/>
            <a:ext cx="673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MU1</a:t>
            </a:r>
          </a:p>
        </p:txBody>
      </p:sp>
      <p:sp>
        <p:nvSpPr>
          <p:cNvPr id="99" name="TextBox 98">
            <a:extLst>
              <a:ext uri="{FF2B5EF4-FFF2-40B4-BE49-F238E27FC236}">
                <a16:creationId xmlns:a16="http://schemas.microsoft.com/office/drawing/2014/main" id="{C7F34C87-AF82-B94C-91B5-403336D35E05}"/>
              </a:ext>
            </a:extLst>
          </p:cNvPr>
          <p:cNvSpPr txBox="1">
            <a:spLocks noChangeArrowheads="1"/>
          </p:cNvSpPr>
          <p:nvPr/>
        </p:nvSpPr>
        <p:spPr bwMode="auto">
          <a:xfrm>
            <a:off x="4538663" y="3651250"/>
            <a:ext cx="671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MU2</a:t>
            </a:r>
          </a:p>
        </p:txBody>
      </p:sp>
      <p:sp>
        <p:nvSpPr>
          <p:cNvPr id="100" name="TextBox 99">
            <a:extLst>
              <a:ext uri="{FF2B5EF4-FFF2-40B4-BE49-F238E27FC236}">
                <a16:creationId xmlns:a16="http://schemas.microsoft.com/office/drawing/2014/main" id="{6E139A15-9259-FF42-BC91-6F6931179F0A}"/>
              </a:ext>
            </a:extLst>
          </p:cNvPr>
          <p:cNvSpPr txBox="1">
            <a:spLocks noChangeArrowheads="1"/>
          </p:cNvSpPr>
          <p:nvPr/>
        </p:nvSpPr>
        <p:spPr bwMode="auto">
          <a:xfrm>
            <a:off x="5230813" y="3656013"/>
            <a:ext cx="6715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MU3</a:t>
            </a:r>
          </a:p>
        </p:txBody>
      </p:sp>
      <p:sp>
        <p:nvSpPr>
          <p:cNvPr id="101" name="TextBox 100">
            <a:extLst>
              <a:ext uri="{FF2B5EF4-FFF2-40B4-BE49-F238E27FC236}">
                <a16:creationId xmlns:a16="http://schemas.microsoft.com/office/drawing/2014/main" id="{3169B84B-3016-FE4E-A4D7-E73DBD58B5B7}"/>
              </a:ext>
            </a:extLst>
          </p:cNvPr>
          <p:cNvSpPr txBox="1">
            <a:spLocks noChangeArrowheads="1"/>
          </p:cNvSpPr>
          <p:nvPr/>
        </p:nvSpPr>
        <p:spPr bwMode="auto">
          <a:xfrm>
            <a:off x="3259138" y="4025900"/>
            <a:ext cx="6080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ST0</a:t>
            </a:r>
          </a:p>
        </p:txBody>
      </p:sp>
      <p:sp>
        <p:nvSpPr>
          <p:cNvPr id="102" name="TextBox 101">
            <a:extLst>
              <a:ext uri="{FF2B5EF4-FFF2-40B4-BE49-F238E27FC236}">
                <a16:creationId xmlns:a16="http://schemas.microsoft.com/office/drawing/2014/main" id="{7656B9B7-99E2-E944-9263-39F467AEDFE4}"/>
              </a:ext>
            </a:extLst>
          </p:cNvPr>
          <p:cNvSpPr txBox="1">
            <a:spLocks noChangeArrowheads="1"/>
          </p:cNvSpPr>
          <p:nvPr/>
        </p:nvSpPr>
        <p:spPr bwMode="auto">
          <a:xfrm>
            <a:off x="3898900" y="4025900"/>
            <a:ext cx="6080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ST1</a:t>
            </a:r>
          </a:p>
        </p:txBody>
      </p:sp>
      <p:sp>
        <p:nvSpPr>
          <p:cNvPr id="103" name="TextBox 102">
            <a:extLst>
              <a:ext uri="{FF2B5EF4-FFF2-40B4-BE49-F238E27FC236}">
                <a16:creationId xmlns:a16="http://schemas.microsoft.com/office/drawing/2014/main" id="{9DD5C9B4-745F-AA45-93FF-EC7A7E6D20CC}"/>
              </a:ext>
            </a:extLst>
          </p:cNvPr>
          <p:cNvSpPr txBox="1">
            <a:spLocks noChangeArrowheads="1"/>
          </p:cNvSpPr>
          <p:nvPr/>
        </p:nvSpPr>
        <p:spPr bwMode="auto">
          <a:xfrm>
            <a:off x="4532313" y="4024313"/>
            <a:ext cx="6080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ST2</a:t>
            </a:r>
          </a:p>
        </p:txBody>
      </p:sp>
      <p:sp>
        <p:nvSpPr>
          <p:cNvPr id="104" name="TextBox 103">
            <a:extLst>
              <a:ext uri="{FF2B5EF4-FFF2-40B4-BE49-F238E27FC236}">
                <a16:creationId xmlns:a16="http://schemas.microsoft.com/office/drawing/2014/main" id="{19BDFC72-5AAD-AB42-BB19-7EC1E80DD3E5}"/>
              </a:ext>
            </a:extLst>
          </p:cNvPr>
          <p:cNvSpPr txBox="1">
            <a:spLocks noChangeArrowheads="1"/>
          </p:cNvSpPr>
          <p:nvPr/>
        </p:nvSpPr>
        <p:spPr bwMode="auto">
          <a:xfrm>
            <a:off x="5226050" y="4027488"/>
            <a:ext cx="6080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ST3</a:t>
            </a:r>
          </a:p>
        </p:txBody>
      </p:sp>
      <p:sp>
        <p:nvSpPr>
          <p:cNvPr id="105" name="TextBox 104">
            <a:extLst>
              <a:ext uri="{FF2B5EF4-FFF2-40B4-BE49-F238E27FC236}">
                <a16:creationId xmlns:a16="http://schemas.microsoft.com/office/drawing/2014/main" id="{2DEFFFEE-1386-8A49-9A30-19434013B9EB}"/>
              </a:ext>
            </a:extLst>
          </p:cNvPr>
          <p:cNvSpPr txBox="1">
            <a:spLocks noChangeArrowheads="1"/>
          </p:cNvSpPr>
          <p:nvPr/>
        </p:nvSpPr>
        <p:spPr bwMode="auto">
          <a:xfrm>
            <a:off x="6376988" y="2924175"/>
            <a:ext cx="6080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LD0</a:t>
            </a:r>
          </a:p>
        </p:txBody>
      </p:sp>
      <p:sp>
        <p:nvSpPr>
          <p:cNvPr id="106" name="TextBox 105">
            <a:extLst>
              <a:ext uri="{FF2B5EF4-FFF2-40B4-BE49-F238E27FC236}">
                <a16:creationId xmlns:a16="http://schemas.microsoft.com/office/drawing/2014/main" id="{3C42E0F7-20C0-D444-AB89-F5C561AFC1BA}"/>
              </a:ext>
            </a:extLst>
          </p:cNvPr>
          <p:cNvSpPr txBox="1">
            <a:spLocks noChangeArrowheads="1"/>
          </p:cNvSpPr>
          <p:nvPr/>
        </p:nvSpPr>
        <p:spPr bwMode="auto">
          <a:xfrm>
            <a:off x="6378575" y="3302000"/>
            <a:ext cx="6080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LD1</a:t>
            </a:r>
          </a:p>
        </p:txBody>
      </p:sp>
      <p:sp>
        <p:nvSpPr>
          <p:cNvPr id="107" name="TextBox 106">
            <a:extLst>
              <a:ext uri="{FF2B5EF4-FFF2-40B4-BE49-F238E27FC236}">
                <a16:creationId xmlns:a16="http://schemas.microsoft.com/office/drawing/2014/main" id="{E4B58941-D0DB-8849-92BD-F9430BD7AC3F}"/>
              </a:ext>
            </a:extLst>
          </p:cNvPr>
          <p:cNvSpPr txBox="1">
            <a:spLocks noChangeArrowheads="1"/>
          </p:cNvSpPr>
          <p:nvPr/>
        </p:nvSpPr>
        <p:spPr bwMode="auto">
          <a:xfrm>
            <a:off x="7018338" y="3302000"/>
            <a:ext cx="633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AD0</a:t>
            </a:r>
          </a:p>
        </p:txBody>
      </p:sp>
      <p:sp>
        <p:nvSpPr>
          <p:cNvPr id="108" name="TextBox 107">
            <a:extLst>
              <a:ext uri="{FF2B5EF4-FFF2-40B4-BE49-F238E27FC236}">
                <a16:creationId xmlns:a16="http://schemas.microsoft.com/office/drawing/2014/main" id="{A6CAC158-528A-3643-BF6E-5321A0C87996}"/>
              </a:ext>
            </a:extLst>
          </p:cNvPr>
          <p:cNvSpPr txBox="1">
            <a:spLocks noChangeArrowheads="1"/>
          </p:cNvSpPr>
          <p:nvPr/>
        </p:nvSpPr>
        <p:spPr bwMode="auto">
          <a:xfrm>
            <a:off x="6369050" y="3671888"/>
            <a:ext cx="606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LD2</a:t>
            </a:r>
          </a:p>
        </p:txBody>
      </p:sp>
      <p:sp>
        <p:nvSpPr>
          <p:cNvPr id="109" name="TextBox 108">
            <a:extLst>
              <a:ext uri="{FF2B5EF4-FFF2-40B4-BE49-F238E27FC236}">
                <a16:creationId xmlns:a16="http://schemas.microsoft.com/office/drawing/2014/main" id="{7AD8F0DB-EFBD-1440-A4E8-79FBFBAEE476}"/>
              </a:ext>
            </a:extLst>
          </p:cNvPr>
          <p:cNvSpPr txBox="1">
            <a:spLocks noChangeArrowheads="1"/>
          </p:cNvSpPr>
          <p:nvPr/>
        </p:nvSpPr>
        <p:spPr bwMode="auto">
          <a:xfrm>
            <a:off x="7007225" y="3671888"/>
            <a:ext cx="635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AD1</a:t>
            </a:r>
          </a:p>
        </p:txBody>
      </p:sp>
      <p:sp>
        <p:nvSpPr>
          <p:cNvPr id="110" name="TextBox 109">
            <a:extLst>
              <a:ext uri="{FF2B5EF4-FFF2-40B4-BE49-F238E27FC236}">
                <a16:creationId xmlns:a16="http://schemas.microsoft.com/office/drawing/2014/main" id="{73D5C91C-059F-564B-A331-D65D17E04E9A}"/>
              </a:ext>
            </a:extLst>
          </p:cNvPr>
          <p:cNvSpPr txBox="1">
            <a:spLocks noChangeArrowheads="1"/>
          </p:cNvSpPr>
          <p:nvPr/>
        </p:nvSpPr>
        <p:spPr bwMode="auto">
          <a:xfrm>
            <a:off x="7642225" y="3670300"/>
            <a:ext cx="671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MU0</a:t>
            </a:r>
          </a:p>
        </p:txBody>
      </p:sp>
      <p:sp>
        <p:nvSpPr>
          <p:cNvPr id="111" name="TextBox 110">
            <a:extLst>
              <a:ext uri="{FF2B5EF4-FFF2-40B4-BE49-F238E27FC236}">
                <a16:creationId xmlns:a16="http://schemas.microsoft.com/office/drawing/2014/main" id="{38364DD7-F855-484C-9822-8B1BD4E6F0DB}"/>
              </a:ext>
            </a:extLst>
          </p:cNvPr>
          <p:cNvSpPr txBox="1">
            <a:spLocks noChangeArrowheads="1"/>
          </p:cNvSpPr>
          <p:nvPr/>
        </p:nvSpPr>
        <p:spPr bwMode="auto">
          <a:xfrm>
            <a:off x="6367463" y="4030663"/>
            <a:ext cx="6080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LD3</a:t>
            </a:r>
          </a:p>
        </p:txBody>
      </p:sp>
      <p:sp>
        <p:nvSpPr>
          <p:cNvPr id="112" name="TextBox 111">
            <a:extLst>
              <a:ext uri="{FF2B5EF4-FFF2-40B4-BE49-F238E27FC236}">
                <a16:creationId xmlns:a16="http://schemas.microsoft.com/office/drawing/2014/main" id="{F2463F30-59CA-1B44-AF6A-69189D7B3060}"/>
              </a:ext>
            </a:extLst>
          </p:cNvPr>
          <p:cNvSpPr txBox="1">
            <a:spLocks noChangeArrowheads="1"/>
          </p:cNvSpPr>
          <p:nvPr/>
        </p:nvSpPr>
        <p:spPr bwMode="auto">
          <a:xfrm>
            <a:off x="7007225" y="4030663"/>
            <a:ext cx="6334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AD2</a:t>
            </a:r>
          </a:p>
        </p:txBody>
      </p:sp>
      <p:sp>
        <p:nvSpPr>
          <p:cNvPr id="113" name="TextBox 112">
            <a:extLst>
              <a:ext uri="{FF2B5EF4-FFF2-40B4-BE49-F238E27FC236}">
                <a16:creationId xmlns:a16="http://schemas.microsoft.com/office/drawing/2014/main" id="{C7547240-976B-3545-ADFD-A7C047E13BD2}"/>
              </a:ext>
            </a:extLst>
          </p:cNvPr>
          <p:cNvSpPr txBox="1">
            <a:spLocks noChangeArrowheads="1"/>
          </p:cNvSpPr>
          <p:nvPr/>
        </p:nvSpPr>
        <p:spPr bwMode="auto">
          <a:xfrm>
            <a:off x="7642225" y="4029075"/>
            <a:ext cx="671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MU1</a:t>
            </a:r>
          </a:p>
        </p:txBody>
      </p:sp>
      <p:sp>
        <p:nvSpPr>
          <p:cNvPr id="114" name="TextBox 113">
            <a:extLst>
              <a:ext uri="{FF2B5EF4-FFF2-40B4-BE49-F238E27FC236}">
                <a16:creationId xmlns:a16="http://schemas.microsoft.com/office/drawing/2014/main" id="{D25A5686-48F5-2F49-AE28-F437FD513E73}"/>
              </a:ext>
            </a:extLst>
          </p:cNvPr>
          <p:cNvSpPr txBox="1">
            <a:spLocks noChangeArrowheads="1"/>
          </p:cNvSpPr>
          <p:nvPr/>
        </p:nvSpPr>
        <p:spPr bwMode="auto">
          <a:xfrm>
            <a:off x="8302625" y="4024313"/>
            <a:ext cx="6080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ST0</a:t>
            </a:r>
          </a:p>
        </p:txBody>
      </p:sp>
      <p:sp>
        <p:nvSpPr>
          <p:cNvPr id="115" name="TextBox 114">
            <a:extLst>
              <a:ext uri="{FF2B5EF4-FFF2-40B4-BE49-F238E27FC236}">
                <a16:creationId xmlns:a16="http://schemas.microsoft.com/office/drawing/2014/main" id="{16947602-D67C-7749-9C62-5AE8DC30FE1D}"/>
              </a:ext>
            </a:extLst>
          </p:cNvPr>
          <p:cNvSpPr txBox="1">
            <a:spLocks noChangeArrowheads="1"/>
          </p:cNvSpPr>
          <p:nvPr/>
        </p:nvSpPr>
        <p:spPr bwMode="auto">
          <a:xfrm>
            <a:off x="6989763" y="4405313"/>
            <a:ext cx="633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AD3</a:t>
            </a:r>
          </a:p>
        </p:txBody>
      </p:sp>
      <p:sp>
        <p:nvSpPr>
          <p:cNvPr id="116" name="TextBox 115">
            <a:extLst>
              <a:ext uri="{FF2B5EF4-FFF2-40B4-BE49-F238E27FC236}">
                <a16:creationId xmlns:a16="http://schemas.microsoft.com/office/drawing/2014/main" id="{AE8DA7AF-C610-C947-900A-387334B997B9}"/>
              </a:ext>
            </a:extLst>
          </p:cNvPr>
          <p:cNvSpPr txBox="1">
            <a:spLocks noChangeArrowheads="1"/>
          </p:cNvSpPr>
          <p:nvPr/>
        </p:nvSpPr>
        <p:spPr bwMode="auto">
          <a:xfrm>
            <a:off x="7623175" y="4403725"/>
            <a:ext cx="6731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MU2</a:t>
            </a:r>
          </a:p>
        </p:txBody>
      </p:sp>
      <p:sp>
        <p:nvSpPr>
          <p:cNvPr id="117" name="TextBox 116">
            <a:extLst>
              <a:ext uri="{FF2B5EF4-FFF2-40B4-BE49-F238E27FC236}">
                <a16:creationId xmlns:a16="http://schemas.microsoft.com/office/drawing/2014/main" id="{9F56F6E7-4933-6444-B2DB-5027AD292A9E}"/>
              </a:ext>
            </a:extLst>
          </p:cNvPr>
          <p:cNvSpPr txBox="1">
            <a:spLocks noChangeArrowheads="1"/>
          </p:cNvSpPr>
          <p:nvPr/>
        </p:nvSpPr>
        <p:spPr bwMode="auto">
          <a:xfrm>
            <a:off x="8285163" y="4398963"/>
            <a:ext cx="6080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ST1</a:t>
            </a:r>
          </a:p>
        </p:txBody>
      </p:sp>
      <p:sp>
        <p:nvSpPr>
          <p:cNvPr id="118" name="TextBox 117">
            <a:extLst>
              <a:ext uri="{FF2B5EF4-FFF2-40B4-BE49-F238E27FC236}">
                <a16:creationId xmlns:a16="http://schemas.microsoft.com/office/drawing/2014/main" id="{A6F909DF-CAC1-C44F-B3DB-2E7229DF4843}"/>
              </a:ext>
            </a:extLst>
          </p:cNvPr>
          <p:cNvSpPr txBox="1">
            <a:spLocks noChangeArrowheads="1"/>
          </p:cNvSpPr>
          <p:nvPr/>
        </p:nvSpPr>
        <p:spPr bwMode="auto">
          <a:xfrm>
            <a:off x="7615238" y="4768850"/>
            <a:ext cx="671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MU3</a:t>
            </a:r>
          </a:p>
        </p:txBody>
      </p:sp>
      <p:sp>
        <p:nvSpPr>
          <p:cNvPr id="119" name="TextBox 118">
            <a:extLst>
              <a:ext uri="{FF2B5EF4-FFF2-40B4-BE49-F238E27FC236}">
                <a16:creationId xmlns:a16="http://schemas.microsoft.com/office/drawing/2014/main" id="{EE3921B6-CA04-544A-9F10-5A6CB126F74E}"/>
              </a:ext>
            </a:extLst>
          </p:cNvPr>
          <p:cNvSpPr txBox="1">
            <a:spLocks noChangeArrowheads="1"/>
          </p:cNvSpPr>
          <p:nvPr/>
        </p:nvSpPr>
        <p:spPr bwMode="auto">
          <a:xfrm>
            <a:off x="8275638" y="4765675"/>
            <a:ext cx="6080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ST2</a:t>
            </a:r>
          </a:p>
        </p:txBody>
      </p:sp>
      <p:sp>
        <p:nvSpPr>
          <p:cNvPr id="120" name="TextBox 119">
            <a:extLst>
              <a:ext uri="{FF2B5EF4-FFF2-40B4-BE49-F238E27FC236}">
                <a16:creationId xmlns:a16="http://schemas.microsoft.com/office/drawing/2014/main" id="{22C0E7D2-4C47-9147-9D19-C08281DDC466}"/>
              </a:ext>
            </a:extLst>
          </p:cNvPr>
          <p:cNvSpPr txBox="1">
            <a:spLocks noChangeArrowheads="1"/>
          </p:cNvSpPr>
          <p:nvPr/>
        </p:nvSpPr>
        <p:spPr bwMode="auto">
          <a:xfrm>
            <a:off x="8269288" y="5105400"/>
            <a:ext cx="6080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ST3</a:t>
            </a:r>
          </a:p>
        </p:txBody>
      </p:sp>
      <p:cxnSp>
        <p:nvCxnSpPr>
          <p:cNvPr id="122" name="Straight Arrow Connector 121">
            <a:extLst>
              <a:ext uri="{FF2B5EF4-FFF2-40B4-BE49-F238E27FC236}">
                <a16:creationId xmlns:a16="http://schemas.microsoft.com/office/drawing/2014/main" id="{202666EC-65F4-1A48-AD18-186C53BE9DD0}"/>
              </a:ext>
            </a:extLst>
          </p:cNvPr>
          <p:cNvCxnSpPr>
            <a:cxnSpLocks noChangeShapeType="1"/>
          </p:cNvCxnSpPr>
          <p:nvPr/>
        </p:nvCxnSpPr>
        <p:spPr bwMode="auto">
          <a:xfrm>
            <a:off x="4857750" y="5903913"/>
            <a:ext cx="890588" cy="1587"/>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24" name="TextBox 123">
            <a:extLst>
              <a:ext uri="{FF2B5EF4-FFF2-40B4-BE49-F238E27FC236}">
                <a16:creationId xmlns:a16="http://schemas.microsoft.com/office/drawing/2014/main" id="{C79FB0FD-42CB-264A-A2BA-8AF84456F69F}"/>
              </a:ext>
            </a:extLst>
          </p:cNvPr>
          <p:cNvSpPr txBox="1">
            <a:spLocks noChangeArrowheads="1"/>
          </p:cNvSpPr>
          <p:nvPr/>
        </p:nvSpPr>
        <p:spPr bwMode="auto">
          <a:xfrm>
            <a:off x="4119563" y="5719763"/>
            <a:ext cx="838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Space</a:t>
            </a:r>
          </a:p>
        </p:txBody>
      </p:sp>
      <p:cxnSp>
        <p:nvCxnSpPr>
          <p:cNvPr id="125" name="Straight Arrow Connector 124">
            <a:extLst>
              <a:ext uri="{FF2B5EF4-FFF2-40B4-BE49-F238E27FC236}">
                <a16:creationId xmlns:a16="http://schemas.microsoft.com/office/drawing/2014/main" id="{FD565D60-B627-EE46-B3C8-9226968D7CA7}"/>
              </a:ext>
            </a:extLst>
          </p:cNvPr>
          <p:cNvCxnSpPr>
            <a:cxnSpLocks noChangeShapeType="1"/>
          </p:cNvCxnSpPr>
          <p:nvPr/>
        </p:nvCxnSpPr>
        <p:spPr bwMode="auto">
          <a:xfrm rot="10800000">
            <a:off x="3267075" y="5902325"/>
            <a:ext cx="947738" cy="1588"/>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28" name="Straight Arrow Connector 127">
            <a:extLst>
              <a:ext uri="{FF2B5EF4-FFF2-40B4-BE49-F238E27FC236}">
                <a16:creationId xmlns:a16="http://schemas.microsoft.com/office/drawing/2014/main" id="{7D86648F-7D35-F141-8A8C-24816F5F9050}"/>
              </a:ext>
            </a:extLst>
          </p:cNvPr>
          <p:cNvCxnSpPr>
            <a:cxnSpLocks noChangeShapeType="1"/>
          </p:cNvCxnSpPr>
          <p:nvPr/>
        </p:nvCxnSpPr>
        <p:spPr bwMode="auto">
          <a:xfrm>
            <a:off x="8001000" y="5900738"/>
            <a:ext cx="892175" cy="1587"/>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29" name="TextBox 128">
            <a:extLst>
              <a:ext uri="{FF2B5EF4-FFF2-40B4-BE49-F238E27FC236}">
                <a16:creationId xmlns:a16="http://schemas.microsoft.com/office/drawing/2014/main" id="{29C1EF0B-0798-9840-BFA8-0CF1FF1E4AFF}"/>
              </a:ext>
            </a:extLst>
          </p:cNvPr>
          <p:cNvSpPr txBox="1">
            <a:spLocks noChangeArrowheads="1"/>
          </p:cNvSpPr>
          <p:nvPr/>
        </p:nvSpPr>
        <p:spPr bwMode="auto">
          <a:xfrm>
            <a:off x="7262813" y="5716588"/>
            <a:ext cx="838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Space</a:t>
            </a:r>
          </a:p>
        </p:txBody>
      </p:sp>
      <p:cxnSp>
        <p:nvCxnSpPr>
          <p:cNvPr id="130" name="Straight Arrow Connector 129">
            <a:extLst>
              <a:ext uri="{FF2B5EF4-FFF2-40B4-BE49-F238E27FC236}">
                <a16:creationId xmlns:a16="http://schemas.microsoft.com/office/drawing/2014/main" id="{BE771AEF-17B6-B646-AF2F-2C4BCDF50E4B}"/>
              </a:ext>
            </a:extLst>
          </p:cNvPr>
          <p:cNvCxnSpPr>
            <a:cxnSpLocks noChangeShapeType="1"/>
          </p:cNvCxnSpPr>
          <p:nvPr/>
        </p:nvCxnSpPr>
        <p:spPr bwMode="auto">
          <a:xfrm rot="10800000">
            <a:off x="6411913" y="5899150"/>
            <a:ext cx="946150" cy="1588"/>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31" name="Rounded Rectangle 130">
            <a:extLst>
              <a:ext uri="{FF2B5EF4-FFF2-40B4-BE49-F238E27FC236}">
                <a16:creationId xmlns:a16="http://schemas.microsoft.com/office/drawing/2014/main" id="{2317B7C5-15C4-4848-BEA8-38C8B2D90CF8}"/>
              </a:ext>
            </a:extLst>
          </p:cNvPr>
          <p:cNvSpPr>
            <a:spLocks noChangeArrowheads="1"/>
          </p:cNvSpPr>
          <p:nvPr/>
        </p:nvSpPr>
        <p:spPr bwMode="auto">
          <a:xfrm>
            <a:off x="3330575" y="2903538"/>
            <a:ext cx="2435225" cy="3810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32" name="Rounded Rectangle 131">
            <a:extLst>
              <a:ext uri="{FF2B5EF4-FFF2-40B4-BE49-F238E27FC236}">
                <a16:creationId xmlns:a16="http://schemas.microsoft.com/office/drawing/2014/main" id="{7A19B2B7-2231-844A-A450-82E8DBC63BEF}"/>
              </a:ext>
            </a:extLst>
          </p:cNvPr>
          <p:cNvSpPr>
            <a:spLocks noChangeArrowheads="1"/>
          </p:cNvSpPr>
          <p:nvPr/>
        </p:nvSpPr>
        <p:spPr bwMode="auto">
          <a:xfrm>
            <a:off x="6426200" y="4030663"/>
            <a:ext cx="2436813" cy="3810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33" name="Rounded Rectangle 132">
            <a:extLst>
              <a:ext uri="{FF2B5EF4-FFF2-40B4-BE49-F238E27FC236}">
                <a16:creationId xmlns:a16="http://schemas.microsoft.com/office/drawing/2014/main" id="{9C455B5C-0AEB-5A4D-B925-0064373EFCD4}"/>
              </a:ext>
            </a:extLst>
          </p:cNvPr>
          <p:cNvSpPr>
            <a:spLocks noChangeArrowheads="1"/>
          </p:cNvSpPr>
          <p:nvPr/>
        </p:nvSpPr>
        <p:spPr bwMode="auto">
          <a:xfrm>
            <a:off x="3863975" y="2805113"/>
            <a:ext cx="712788" cy="16065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34" name="Rounded Rectangle 133">
            <a:extLst>
              <a:ext uri="{FF2B5EF4-FFF2-40B4-BE49-F238E27FC236}">
                <a16:creationId xmlns:a16="http://schemas.microsoft.com/office/drawing/2014/main" id="{01A21D88-7989-8347-AC4B-0748B00D1089}"/>
              </a:ext>
            </a:extLst>
          </p:cNvPr>
          <p:cNvSpPr>
            <a:spLocks noChangeArrowheads="1"/>
          </p:cNvSpPr>
          <p:nvPr/>
        </p:nvSpPr>
        <p:spPr bwMode="auto">
          <a:xfrm>
            <a:off x="6972300" y="3235325"/>
            <a:ext cx="712788" cy="16065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35" name="TextBox 134">
            <a:extLst>
              <a:ext uri="{FF2B5EF4-FFF2-40B4-BE49-F238E27FC236}">
                <a16:creationId xmlns:a16="http://schemas.microsoft.com/office/drawing/2014/main" id="{493D329A-292A-214F-92CE-1E6403D4593E}"/>
              </a:ext>
            </a:extLst>
          </p:cNvPr>
          <p:cNvSpPr txBox="1">
            <a:spLocks noChangeArrowheads="1"/>
          </p:cNvSpPr>
          <p:nvPr/>
        </p:nvSpPr>
        <p:spPr bwMode="auto">
          <a:xfrm>
            <a:off x="3609975" y="2451100"/>
            <a:ext cx="22764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Same op @ same time</a:t>
            </a:r>
          </a:p>
        </p:txBody>
      </p:sp>
      <p:sp>
        <p:nvSpPr>
          <p:cNvPr id="136" name="TextBox 135">
            <a:extLst>
              <a:ext uri="{FF2B5EF4-FFF2-40B4-BE49-F238E27FC236}">
                <a16:creationId xmlns:a16="http://schemas.microsoft.com/office/drawing/2014/main" id="{170A2A0F-2F8B-614F-A9EE-16B1D7E553C6}"/>
              </a:ext>
            </a:extLst>
          </p:cNvPr>
          <p:cNvSpPr txBox="1">
            <a:spLocks noChangeArrowheads="1"/>
          </p:cNvSpPr>
          <p:nvPr/>
        </p:nvSpPr>
        <p:spPr bwMode="auto">
          <a:xfrm>
            <a:off x="3575050" y="4503738"/>
            <a:ext cx="27749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Different ops @ same space</a:t>
            </a:r>
          </a:p>
        </p:txBody>
      </p:sp>
      <p:sp>
        <p:nvSpPr>
          <p:cNvPr id="137" name="TextBox 136">
            <a:extLst>
              <a:ext uri="{FF2B5EF4-FFF2-40B4-BE49-F238E27FC236}">
                <a16:creationId xmlns:a16="http://schemas.microsoft.com/office/drawing/2014/main" id="{68DF895B-BFC9-8B49-A084-6CBC6D4B5E80}"/>
              </a:ext>
            </a:extLst>
          </p:cNvPr>
          <p:cNvSpPr txBox="1">
            <a:spLocks noChangeArrowheads="1"/>
          </p:cNvSpPr>
          <p:nvPr/>
        </p:nvSpPr>
        <p:spPr bwMode="auto">
          <a:xfrm>
            <a:off x="7018338" y="2773363"/>
            <a:ext cx="20558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Different ops @ time</a:t>
            </a:r>
          </a:p>
        </p:txBody>
      </p:sp>
      <p:sp>
        <p:nvSpPr>
          <p:cNvPr id="138" name="TextBox 137">
            <a:extLst>
              <a:ext uri="{FF2B5EF4-FFF2-40B4-BE49-F238E27FC236}">
                <a16:creationId xmlns:a16="http://schemas.microsoft.com/office/drawing/2014/main" id="{80D68CB2-9ECD-A245-8DBA-0D087194793B}"/>
              </a:ext>
            </a:extLst>
          </p:cNvPr>
          <p:cNvSpPr txBox="1">
            <a:spLocks noChangeArrowheads="1"/>
          </p:cNvSpPr>
          <p:nvPr/>
        </p:nvSpPr>
        <p:spPr bwMode="auto">
          <a:xfrm>
            <a:off x="6129338" y="5110163"/>
            <a:ext cx="18764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Same op @ space</a:t>
            </a:r>
          </a:p>
        </p:txBody>
      </p:sp>
      <p:pic>
        <p:nvPicPr>
          <p:cNvPr id="87095" name="Picture 120">
            <a:extLst>
              <a:ext uri="{FF2B5EF4-FFF2-40B4-BE49-F238E27FC236}">
                <a16:creationId xmlns:a16="http://schemas.microsoft.com/office/drawing/2014/main" id="{BFB4D056-DAF2-DF48-9869-F2C98C031AB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25800" y="1590675"/>
            <a:ext cx="580707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5768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9"/>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3"/>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7"/>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0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0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1"/>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5"/>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0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06"/>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1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0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08"/>
                                        </p:tgtEl>
                                        <p:attrNameLst>
                                          <p:attrName>style.visibility</p:attrName>
                                        </p:attrNameLst>
                                      </p:cBhvr>
                                      <p:to>
                                        <p:strVal val="visible"/>
                                      </p:to>
                                    </p:set>
                                  </p:childTnLst>
                                </p:cTn>
                              </p:par>
                            </p:childTnLst>
                          </p:cTn>
                        </p:par>
                      </p:childTnLst>
                    </p:cTn>
                  </p:par>
                  <p:par>
                    <p:cTn id="61" fill="hold" nodeType="clickPar">
                      <p:stCondLst>
                        <p:cond delay="indefinite"/>
                      </p:stCondLst>
                      <p:childTnLst>
                        <p:par>
                          <p:cTn id="62" fill="hold" nodeType="withGroup">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13"/>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1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11"/>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14"/>
                                        </p:tgtEl>
                                        <p:attrNameLst>
                                          <p:attrName>style.visibility</p:attrName>
                                        </p:attrNameLst>
                                      </p:cBhvr>
                                      <p:to>
                                        <p:strVal val="visible"/>
                                      </p:to>
                                    </p:set>
                                  </p:childTnLst>
                                </p:cTn>
                              </p:par>
                            </p:childTnLst>
                          </p:cTn>
                        </p:par>
                      </p:childTnLst>
                    </p:cTn>
                  </p:par>
                  <p:par>
                    <p:cTn id="71" fill="hold" nodeType="clickPar">
                      <p:stCondLst>
                        <p:cond delay="indefinite"/>
                      </p:stCondLst>
                      <p:childTnLst>
                        <p:par>
                          <p:cTn id="72" fill="hold" nodeType="withGroup">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1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15"/>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17"/>
                                        </p:tgtEl>
                                        <p:attrNameLst>
                                          <p:attrName>style.visibility</p:attrName>
                                        </p:attrNameLst>
                                      </p:cBhvr>
                                      <p:to>
                                        <p:strVal val="visible"/>
                                      </p:to>
                                    </p:set>
                                  </p:childTnLst>
                                </p:cTn>
                              </p:par>
                            </p:childTnLst>
                          </p:cTn>
                        </p:par>
                      </p:childTnLst>
                    </p:cTn>
                  </p:par>
                  <p:par>
                    <p:cTn id="79" fill="hold" nodeType="clickPar">
                      <p:stCondLst>
                        <p:cond delay="indefinite"/>
                      </p:stCondLst>
                      <p:childTnLst>
                        <p:par>
                          <p:cTn id="80" fill="hold" nodeType="withGroup">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18"/>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19"/>
                                        </p:tgtEl>
                                        <p:attrNameLst>
                                          <p:attrName>style.visibility</p:attrName>
                                        </p:attrNameLst>
                                      </p:cBhvr>
                                      <p:to>
                                        <p:strVal val="visible"/>
                                      </p:to>
                                    </p:set>
                                  </p:childTnLst>
                                </p:cTn>
                              </p:par>
                            </p:childTnLst>
                          </p:cTn>
                        </p:par>
                      </p:childTnLst>
                    </p:cTn>
                  </p:par>
                  <p:par>
                    <p:cTn id="85" fill="hold" nodeType="clickPar">
                      <p:stCondLst>
                        <p:cond delay="indefinite"/>
                      </p:stCondLst>
                      <p:childTnLst>
                        <p:par>
                          <p:cTn id="86" fill="hold" nodeType="withGroup">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120"/>
                                        </p:tgtEl>
                                        <p:attrNameLst>
                                          <p:attrName>style.visibility</p:attrName>
                                        </p:attrNameLst>
                                      </p:cBhvr>
                                      <p:to>
                                        <p:strVal val="visible"/>
                                      </p:to>
                                    </p:set>
                                  </p:childTnLst>
                                </p:cTn>
                              </p:par>
                            </p:childTnLst>
                          </p:cTn>
                        </p:par>
                      </p:childTnLst>
                    </p:cTn>
                  </p:par>
                  <p:par>
                    <p:cTn id="89" fill="hold" nodeType="clickPar">
                      <p:stCondLst>
                        <p:cond delay="indefinite"/>
                      </p:stCondLst>
                      <p:childTnLst>
                        <p:par>
                          <p:cTn id="90" fill="hold" nodeType="withGroup">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131"/>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35"/>
                                        </p:tgtEl>
                                        <p:attrNameLst>
                                          <p:attrName>style.visibility</p:attrName>
                                        </p:attrNameLst>
                                      </p:cBhvr>
                                      <p:to>
                                        <p:strVal val="visible"/>
                                      </p:to>
                                    </p:set>
                                  </p:childTnLst>
                                </p:cTn>
                              </p:par>
                            </p:childTnLst>
                          </p:cTn>
                        </p:par>
                      </p:childTnLst>
                    </p:cTn>
                  </p:par>
                  <p:par>
                    <p:cTn id="95" fill="hold" nodeType="clickPar">
                      <p:stCondLst>
                        <p:cond delay="indefinite"/>
                      </p:stCondLst>
                      <p:childTnLst>
                        <p:par>
                          <p:cTn id="96" fill="hold" nodeType="withGroup">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132"/>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137"/>
                                        </p:tgtEl>
                                        <p:attrNameLst>
                                          <p:attrName>style.visibility</p:attrName>
                                        </p:attrNameLst>
                                      </p:cBhvr>
                                      <p:to>
                                        <p:strVal val="visible"/>
                                      </p:to>
                                    </p:set>
                                  </p:childTnLst>
                                </p:cTn>
                              </p:par>
                            </p:childTnLst>
                          </p:cTn>
                        </p:par>
                      </p:childTnLst>
                    </p:cTn>
                  </p:par>
                  <p:par>
                    <p:cTn id="101" fill="hold" nodeType="clickPar">
                      <p:stCondLst>
                        <p:cond delay="indefinite"/>
                      </p:stCondLst>
                      <p:childTnLst>
                        <p:par>
                          <p:cTn id="102" fill="hold" nodeType="withGroup">
                            <p:stCondLst>
                              <p:cond delay="0"/>
                            </p:stCondLst>
                            <p:childTnLst>
                              <p:par>
                                <p:cTn id="103" presetID="1" presetClass="entr" presetSubtype="0" fill="hold" nodeType="clickEffect">
                                  <p:stCondLst>
                                    <p:cond delay="0"/>
                                  </p:stCondLst>
                                  <p:childTnLst>
                                    <p:set>
                                      <p:cBhvr>
                                        <p:cTn id="104" dur="1" fill="hold">
                                          <p:stCondLst>
                                            <p:cond delay="0"/>
                                          </p:stCondLst>
                                        </p:cTn>
                                        <p:tgtEl>
                                          <p:spTgt spid="122"/>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124"/>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125"/>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128"/>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129"/>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130"/>
                                        </p:tgtEl>
                                        <p:attrNameLst>
                                          <p:attrName>style.visibility</p:attrName>
                                        </p:attrNameLst>
                                      </p:cBhvr>
                                      <p:to>
                                        <p:strVal val="visible"/>
                                      </p:to>
                                    </p:se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133"/>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136"/>
                                        </p:tgtEl>
                                        <p:attrNameLst>
                                          <p:attrName>style.visibility</p:attrName>
                                        </p:attrNameLst>
                                      </p:cBhvr>
                                      <p:to>
                                        <p:strVal val="visible"/>
                                      </p:to>
                                    </p:set>
                                  </p:childTnLst>
                                </p:cTn>
                              </p:par>
                            </p:childTnLst>
                          </p:cTn>
                        </p:par>
                      </p:childTnLst>
                    </p:cTn>
                  </p:par>
                  <p:par>
                    <p:cTn id="121" fill="hold" nodeType="clickPar">
                      <p:stCondLst>
                        <p:cond delay="indefinite"/>
                      </p:stCondLst>
                      <p:childTnLst>
                        <p:par>
                          <p:cTn id="122" fill="hold" nodeType="withGroup">
                            <p:stCondLst>
                              <p:cond delay="0"/>
                            </p:stCondLst>
                            <p:childTnLst>
                              <p:par>
                                <p:cTn id="123" presetID="1" presetClass="entr" presetSubtype="0" fill="hold" grpId="0" nodeType="clickEffect">
                                  <p:stCondLst>
                                    <p:cond delay="0"/>
                                  </p:stCondLst>
                                  <p:childTnLst>
                                    <p:set>
                                      <p:cBhvr>
                                        <p:cTn id="124" dur="1" fill="hold">
                                          <p:stCondLst>
                                            <p:cond delay="0"/>
                                          </p:stCondLst>
                                        </p:cTn>
                                        <p:tgtEl>
                                          <p:spTgt spid="134"/>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1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2" grpId="0"/>
      <p:bldP spid="93" grpId="0"/>
      <p:bldP spid="94" grpId="0"/>
      <p:bldP spid="95" grpId="0"/>
      <p:bldP spid="96" grpId="0"/>
      <p:bldP spid="97" grpId="0"/>
      <p:bldP spid="98" grpId="0"/>
      <p:bldP spid="99" grpId="0"/>
      <p:bldP spid="100" grpId="0"/>
      <p:bldP spid="101" grpId="0"/>
      <p:bldP spid="102" grpId="0"/>
      <p:bldP spid="103" grpId="0"/>
      <p:bldP spid="104" grpId="0"/>
      <p:bldP spid="105" grpId="0"/>
      <p:bldP spid="106" grpId="0"/>
      <p:bldP spid="107" grpId="0"/>
      <p:bldP spid="108" grpId="0"/>
      <p:bldP spid="109" grpId="0"/>
      <p:bldP spid="110" grpId="0"/>
      <p:bldP spid="111" grpId="0"/>
      <p:bldP spid="112" grpId="0"/>
      <p:bldP spid="113" grpId="0"/>
      <p:bldP spid="114" grpId="0"/>
      <p:bldP spid="115" grpId="0"/>
      <p:bldP spid="116" grpId="0"/>
      <p:bldP spid="117" grpId="0"/>
      <p:bldP spid="118" grpId="0"/>
      <p:bldP spid="119" grpId="0"/>
      <p:bldP spid="120" grpId="0"/>
      <p:bldP spid="124" grpId="0"/>
      <p:bldP spid="129" grpId="0"/>
      <p:bldP spid="131" grpId="0" animBg="1"/>
      <p:bldP spid="132" grpId="0" animBg="1"/>
      <p:bldP spid="133" grpId="0" animBg="1"/>
      <p:bldP spid="134" grpId="0" animBg="1"/>
      <p:bldP spid="135" grpId="0"/>
      <p:bldP spid="136" grpId="0"/>
      <p:bldP spid="137" grpId="0"/>
      <p:bldP spid="13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0937A-8480-B748-AF02-B14403ACF79C}"/>
              </a:ext>
            </a:extLst>
          </p:cNvPr>
          <p:cNvSpPr>
            <a:spLocks noGrp="1"/>
          </p:cNvSpPr>
          <p:nvPr>
            <p:ph type="title"/>
          </p:nvPr>
        </p:nvSpPr>
        <p:spPr>
          <a:xfrm>
            <a:off x="228600" y="152400"/>
            <a:ext cx="8851900" cy="1066800"/>
          </a:xfrm>
        </p:spPr>
        <p:txBody>
          <a:bodyPr/>
          <a:lstStyle/>
          <a:p>
            <a:r>
              <a:rPr lang="en-US" dirty="0">
                <a:solidFill>
                  <a:srgbClr val="006633"/>
                </a:solidFill>
              </a:rPr>
              <a:t>Lectures on </a:t>
            </a:r>
            <a:r>
              <a:rPr lang="en-US" altLang="en-US" dirty="0">
                <a:solidFill>
                  <a:srgbClr val="006633"/>
                </a:solidFill>
                <a:ea typeface="ＭＳ Ｐゴシック" panose="020B0600070205080204" pitchFamily="34" charset="-128"/>
              </a:rPr>
              <a:t>Fine-Grained Multithreading</a:t>
            </a:r>
            <a:endParaRPr lang="en-US" dirty="0"/>
          </a:p>
        </p:txBody>
      </p:sp>
      <p:sp>
        <p:nvSpPr>
          <p:cNvPr id="3" name="Content Placeholder 2">
            <a:extLst>
              <a:ext uri="{FF2B5EF4-FFF2-40B4-BE49-F238E27FC236}">
                <a16:creationId xmlns:a16="http://schemas.microsoft.com/office/drawing/2014/main" id="{0478BD05-2E95-984E-8F35-2CBFD3B723B3}"/>
              </a:ext>
            </a:extLst>
          </p:cNvPr>
          <p:cNvSpPr>
            <a:spLocks noGrp="1"/>
          </p:cNvSpPr>
          <p:nvPr>
            <p:ph idx="1"/>
          </p:nvPr>
        </p:nvSpPr>
        <p:spPr>
          <a:xfrm>
            <a:off x="228600" y="762000"/>
            <a:ext cx="8851900" cy="5211762"/>
          </a:xfrm>
        </p:spPr>
        <p:txBody>
          <a:bodyPr/>
          <a:lstStyle/>
          <a:p>
            <a:endParaRPr lang="en-US" sz="2000" dirty="0">
              <a:solidFill>
                <a:srgbClr val="FF0000"/>
              </a:solidFill>
            </a:endParaRPr>
          </a:p>
          <a:p>
            <a:r>
              <a:rPr lang="en-US" sz="2200" dirty="0">
                <a:solidFill>
                  <a:srgbClr val="FF0000"/>
                </a:solidFill>
              </a:rPr>
              <a:t>Digital Design &amp; Computer Architecture, Spring 2021, Lecture 14</a:t>
            </a:r>
          </a:p>
          <a:p>
            <a:pPr lvl="1"/>
            <a:r>
              <a:rPr lang="en-US" sz="2000" dirty="0"/>
              <a:t>Pipelined Processor Design (ETH, Spring 2021)</a:t>
            </a:r>
          </a:p>
          <a:p>
            <a:pPr lvl="1"/>
            <a:r>
              <a:rPr lang="en-US" sz="1700" dirty="0">
                <a:solidFill>
                  <a:srgbClr val="0432FF"/>
                </a:solidFill>
                <a:hlinkClick r:id="rId2">
                  <a:extLst>
                    <a:ext uri="{A12FA001-AC4F-418D-AE19-62706E023703}">
                      <ahyp:hlinkClr xmlns:ahyp="http://schemas.microsoft.com/office/drawing/2018/hyperlinkcolor" val="tx"/>
                    </a:ext>
                  </a:extLst>
                </a:hlinkClick>
              </a:rPr>
              <a:t>https://www.youtube.com/watch?v=6e5KZcCGBYw&amp;list=PL5Q2soXY2Zi_uej3aY39YB5pfW4SJ7LlN&amp;index=16</a:t>
            </a:r>
            <a:r>
              <a:rPr lang="en-US" sz="1700" dirty="0">
                <a:solidFill>
                  <a:srgbClr val="0432FF"/>
                </a:solidFill>
              </a:rPr>
              <a:t> </a:t>
            </a:r>
          </a:p>
          <a:p>
            <a:pPr lvl="1"/>
            <a:endParaRPr lang="en-US" sz="1700" dirty="0">
              <a:solidFill>
                <a:srgbClr val="0432FF"/>
              </a:solidFill>
            </a:endParaRPr>
          </a:p>
          <a:p>
            <a:pPr lvl="1"/>
            <a:endParaRPr lang="en-US" sz="1700" dirty="0">
              <a:solidFill>
                <a:srgbClr val="0432FF"/>
              </a:solidFill>
            </a:endParaRPr>
          </a:p>
          <a:p>
            <a:r>
              <a:rPr lang="en-US" sz="2200" dirty="0">
                <a:solidFill>
                  <a:srgbClr val="FF0000"/>
                </a:solidFill>
              </a:rPr>
              <a:t>Digital Design &amp; Computer Architecture, Spring 2020, Lecture 18c</a:t>
            </a:r>
          </a:p>
          <a:p>
            <a:pPr lvl="1"/>
            <a:r>
              <a:rPr lang="en-US" sz="2000" dirty="0"/>
              <a:t>Fine-Grained Multithreading (ETH, Spring 2020)</a:t>
            </a:r>
          </a:p>
          <a:p>
            <a:pPr lvl="1"/>
            <a:r>
              <a:rPr lang="en-US" sz="1700" dirty="0">
                <a:solidFill>
                  <a:srgbClr val="0432FF"/>
                </a:solidFill>
                <a:hlinkClick r:id="rId3">
                  <a:extLst>
                    <a:ext uri="{A12FA001-AC4F-418D-AE19-62706E023703}">
                      <ahyp:hlinkClr xmlns:ahyp="http://schemas.microsoft.com/office/drawing/2018/hyperlinkcolor" val="tx"/>
                    </a:ext>
                  </a:extLst>
                </a:hlinkClick>
              </a:rPr>
              <a:t>https://www.youtube.com/watch?v=bu5dxKTvQVs&amp;list=PL5Q2soXY2Zi_FRrloMa2fUYWPGiZUBQo2&amp;index=26</a:t>
            </a:r>
            <a:endParaRPr lang="en-US" sz="1700" dirty="0">
              <a:solidFill>
                <a:srgbClr val="0432FF"/>
              </a:solidFill>
            </a:endParaRPr>
          </a:p>
          <a:p>
            <a:pPr lvl="1"/>
            <a:endParaRPr lang="en-US" sz="1700" dirty="0">
              <a:solidFill>
                <a:srgbClr val="0432FF"/>
              </a:solidFill>
            </a:endParaRPr>
          </a:p>
        </p:txBody>
      </p:sp>
      <p:sp>
        <p:nvSpPr>
          <p:cNvPr id="4" name="Slide Number Placeholder 3">
            <a:extLst>
              <a:ext uri="{FF2B5EF4-FFF2-40B4-BE49-F238E27FC236}">
                <a16:creationId xmlns:a16="http://schemas.microsoft.com/office/drawing/2014/main" id="{0CDD3B14-C38A-CD43-A830-5A9D19928031}"/>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92004D-7284-C244-B275-AB956C66515A}"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Arial" panose="020B0604020202020204" pitchFamily="34" charset="0"/>
            </a:endParaRPr>
          </a:p>
        </p:txBody>
      </p:sp>
      <p:sp>
        <p:nvSpPr>
          <p:cNvPr id="6" name="TextBox 5">
            <a:extLst>
              <a:ext uri="{FF2B5EF4-FFF2-40B4-BE49-F238E27FC236}">
                <a16:creationId xmlns:a16="http://schemas.microsoft.com/office/drawing/2014/main" id="{B9FA4FBF-90BC-A44A-80A5-E27853501F68}"/>
              </a:ext>
            </a:extLst>
          </p:cNvPr>
          <p:cNvSpPr txBox="1"/>
          <p:nvPr/>
        </p:nvSpPr>
        <p:spPr>
          <a:xfrm>
            <a:off x="1979712" y="6461778"/>
            <a:ext cx="567815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FF"/>
                </a:solidFill>
                <a:effectLst/>
                <a:uLnTx/>
                <a:uFillTx/>
                <a:latin typeface="Tahoma"/>
                <a:ea typeface="ＭＳ Ｐゴシック" panose="020B0600070205080204" pitchFamily="34" charset="-128"/>
                <a:cs typeface="+mn-cs"/>
                <a:hlinkClick r:id="rId4">
                  <a:extLst>
                    <a:ext uri="{A12FA001-AC4F-418D-AE19-62706E023703}">
                      <ahyp:hlinkClr xmlns:ahyp="http://schemas.microsoft.com/office/drawing/2018/hyperlinkcolor" val="tx"/>
                    </a:ext>
                  </a:extLst>
                </a:hlinkClick>
              </a:rPr>
              <a:t>https://www.youtube.com/onurmutlulectures</a:t>
            </a:r>
            <a:r>
              <a:rPr kumimoji="0" lang="en-US" sz="1800" b="1" i="0" u="none" strike="noStrike" kern="1200" cap="none" spc="0" normalizeH="0" baseline="0" noProof="0" dirty="0">
                <a:ln>
                  <a:noFill/>
                </a:ln>
                <a:solidFill>
                  <a:srgbClr val="0000FF"/>
                </a:solidFill>
                <a:effectLst/>
                <a:uLnTx/>
                <a:uFillTx/>
                <a:latin typeface="Tahoma"/>
                <a:ea typeface="ＭＳ Ｐゴシック" panose="020B0600070205080204" pitchFamily="34" charset="-128"/>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Tahoma"/>
              <a:ea typeface="ＭＳ Ｐゴシック" panose="020B0600070205080204" pitchFamily="34" charset="-128"/>
              <a:cs typeface="+mn-cs"/>
            </a:endParaRPr>
          </a:p>
        </p:txBody>
      </p:sp>
    </p:spTree>
    <p:extLst>
      <p:ext uri="{BB962C8B-B14F-4D97-AF65-F5344CB8AC3E}">
        <p14:creationId xmlns:p14="http://schemas.microsoft.com/office/powerpoint/2010/main" val="2557830954"/>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1">
            <a:extLst>
              <a:ext uri="{FF2B5EF4-FFF2-40B4-BE49-F238E27FC236}">
                <a16:creationId xmlns:a16="http://schemas.microsoft.com/office/drawing/2014/main" id="{36B6618B-8529-5E47-9BC3-56034824E607}"/>
              </a:ext>
            </a:extLst>
          </p:cNvPr>
          <p:cNvSpPr>
            <a:spLocks noGrp="1"/>
          </p:cNvSpPr>
          <p:nvPr>
            <p:ph type="title"/>
          </p:nvPr>
        </p:nvSpPr>
        <p:spPr/>
        <p:txBody>
          <a:bodyPr/>
          <a:lstStyle/>
          <a:p>
            <a:r>
              <a:rPr lang="en-US" altLang="en-US">
                <a:ea typeface="ＭＳ Ｐゴシック" panose="020B0600070205080204" pitchFamily="34" charset="-128"/>
              </a:rPr>
              <a:t>Warps and Warp-Level FGMT</a:t>
            </a:r>
          </a:p>
        </p:txBody>
      </p:sp>
      <p:sp>
        <p:nvSpPr>
          <p:cNvPr id="60418" name="Content Placeholder 2">
            <a:extLst>
              <a:ext uri="{FF2B5EF4-FFF2-40B4-BE49-F238E27FC236}">
                <a16:creationId xmlns:a16="http://schemas.microsoft.com/office/drawing/2014/main" id="{9DDF6860-8A15-F14C-887B-4A273D4F64B1}"/>
              </a:ext>
            </a:extLst>
          </p:cNvPr>
          <p:cNvSpPr>
            <a:spLocks noGrp="1"/>
          </p:cNvSpPr>
          <p:nvPr>
            <p:ph idx="1"/>
          </p:nvPr>
        </p:nvSpPr>
        <p:spPr>
          <a:xfrm>
            <a:off x="228600" y="996950"/>
            <a:ext cx="8610600" cy="5194300"/>
          </a:xfrm>
        </p:spPr>
        <p:txBody>
          <a:bodyPr/>
          <a:lstStyle/>
          <a:p>
            <a:r>
              <a:rPr lang="en-US" altLang="en-US" dirty="0">
                <a:ea typeface="ＭＳ Ｐゴシック" panose="020B0600070205080204" pitchFamily="34" charset="-128"/>
              </a:rPr>
              <a:t>Warp: A </a:t>
            </a:r>
            <a:r>
              <a:rPr lang="en-US" altLang="en-US" dirty="0">
                <a:solidFill>
                  <a:srgbClr val="0432FF"/>
                </a:solidFill>
                <a:ea typeface="ＭＳ Ｐゴシック" panose="020B0600070205080204" pitchFamily="34" charset="-128"/>
              </a:rPr>
              <a:t>set of threads that execute the same instruction </a:t>
            </a:r>
            <a:r>
              <a:rPr lang="en-US" altLang="en-US" dirty="0">
                <a:ea typeface="ＭＳ Ｐゴシック" panose="020B0600070205080204" pitchFamily="34" charset="-128"/>
              </a:rPr>
              <a:t>(on different data elements) </a:t>
            </a:r>
            <a:r>
              <a:rPr lang="en-US" altLang="en-US" dirty="0">
                <a:ea typeface="ＭＳ Ｐゴシック" panose="020B0600070205080204" pitchFamily="34" charset="-128"/>
                <a:sym typeface="Wingdings" pitchFamily="2" charset="2"/>
              </a:rPr>
              <a:t> SIMT (</a:t>
            </a:r>
            <a:r>
              <a:rPr lang="en-US" altLang="en-US" dirty="0" err="1">
                <a:ea typeface="ＭＳ Ｐゴシック" panose="020B0600070205080204" pitchFamily="34" charset="-128"/>
                <a:sym typeface="Wingdings" pitchFamily="2" charset="2"/>
              </a:rPr>
              <a:t>Nvidia</a:t>
            </a:r>
            <a:r>
              <a:rPr lang="en-US" altLang="en-US" dirty="0">
                <a:ea typeface="ＭＳ Ｐゴシック" panose="020B0600070205080204" pitchFamily="34" charset="-128"/>
                <a:sym typeface="Wingdings" pitchFamily="2" charset="2"/>
              </a:rPr>
              <a:t>-speak)</a:t>
            </a:r>
            <a:endParaRPr lang="en-US" altLang="en-US" dirty="0">
              <a:ea typeface="ＭＳ Ｐゴシック" panose="020B0600070205080204" pitchFamily="34" charset="-128"/>
            </a:endParaRPr>
          </a:p>
          <a:p>
            <a:r>
              <a:rPr lang="en-CA" altLang="ja-JP" dirty="0">
                <a:latin typeface="Arial  " charset="0"/>
                <a:ea typeface="ＭＳ Ｐゴシック" panose="020B0600070205080204" pitchFamily="34" charset="-128"/>
              </a:rPr>
              <a:t>All threads run the same code</a:t>
            </a:r>
          </a:p>
          <a:p>
            <a:r>
              <a:rPr lang="en-US" altLang="en-US" sz="1800" dirty="0">
                <a:ea typeface="ＭＳ Ｐゴシック" panose="020B0600070205080204" pitchFamily="34" charset="-128"/>
              </a:rPr>
              <a:t>Warp: The threads that run lengthwise in a woven fabric …</a:t>
            </a:r>
            <a:endParaRPr lang="en-CA" altLang="ja-JP" sz="1800" dirty="0">
              <a:latin typeface="Arial  " charset="0"/>
              <a:ea typeface="ＭＳ Ｐゴシック" panose="020B0600070205080204" pitchFamily="34" charset="-128"/>
            </a:endParaRP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60419" name="Slide Number Placeholder 3">
            <a:extLst>
              <a:ext uri="{FF2B5EF4-FFF2-40B4-BE49-F238E27FC236}">
                <a16:creationId xmlns:a16="http://schemas.microsoft.com/office/drawing/2014/main" id="{DC360BC6-7CE3-BC4D-AA46-C342D242FC8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561A8CC-ABB5-7549-BFD1-7308867995C4}"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61</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60420" name="AutoShape 25">
            <a:extLst>
              <a:ext uri="{FF2B5EF4-FFF2-40B4-BE49-F238E27FC236}">
                <a16:creationId xmlns:a16="http://schemas.microsoft.com/office/drawing/2014/main" id="{61CC6867-232A-AE4A-A679-CCECC09A170E}"/>
              </a:ext>
            </a:extLst>
          </p:cNvPr>
          <p:cNvSpPr>
            <a:spLocks noChangeAspect="1" noChangeArrowheads="1" noTextEdit="1"/>
          </p:cNvSpPr>
          <p:nvPr/>
        </p:nvSpPr>
        <p:spPr bwMode="auto">
          <a:xfrm>
            <a:off x="461963" y="3160713"/>
            <a:ext cx="8193087" cy="234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21" name="Rectangle 27">
            <a:extLst>
              <a:ext uri="{FF2B5EF4-FFF2-40B4-BE49-F238E27FC236}">
                <a16:creationId xmlns:a16="http://schemas.microsoft.com/office/drawing/2014/main" id="{9720763F-4451-9A40-86F2-8CA9EB0B682D}"/>
              </a:ext>
            </a:extLst>
          </p:cNvPr>
          <p:cNvSpPr>
            <a:spLocks noChangeArrowheads="1"/>
          </p:cNvSpPr>
          <p:nvPr/>
        </p:nvSpPr>
        <p:spPr bwMode="auto">
          <a:xfrm>
            <a:off x="5981700" y="3194050"/>
            <a:ext cx="2640013" cy="1627188"/>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22" name="Rectangle 28">
            <a:extLst>
              <a:ext uri="{FF2B5EF4-FFF2-40B4-BE49-F238E27FC236}">
                <a16:creationId xmlns:a16="http://schemas.microsoft.com/office/drawing/2014/main" id="{F39113E5-0469-C84B-8C09-03827AF73407}"/>
              </a:ext>
            </a:extLst>
          </p:cNvPr>
          <p:cNvSpPr>
            <a:spLocks noChangeArrowheads="1"/>
          </p:cNvSpPr>
          <p:nvPr/>
        </p:nvSpPr>
        <p:spPr bwMode="auto">
          <a:xfrm>
            <a:off x="5981700" y="3194050"/>
            <a:ext cx="2640013" cy="1627188"/>
          </a:xfrm>
          <a:prstGeom prst="rect">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23" name="Rectangle 29">
            <a:extLst>
              <a:ext uri="{FF2B5EF4-FFF2-40B4-BE49-F238E27FC236}">
                <a16:creationId xmlns:a16="http://schemas.microsoft.com/office/drawing/2014/main" id="{2011A601-50A1-4041-BA61-602C826E87FE}"/>
              </a:ext>
            </a:extLst>
          </p:cNvPr>
          <p:cNvSpPr>
            <a:spLocks noChangeArrowheads="1"/>
          </p:cNvSpPr>
          <p:nvPr/>
        </p:nvSpPr>
        <p:spPr bwMode="auto">
          <a:xfrm>
            <a:off x="6183313" y="3398838"/>
            <a:ext cx="2235200" cy="304800"/>
          </a:xfrm>
          <a:prstGeom prst="rect">
            <a:avLst/>
          </a:prstGeom>
          <a:solidFill>
            <a:srgbClr val="FFBF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24" name="Rectangle 30">
            <a:extLst>
              <a:ext uri="{FF2B5EF4-FFF2-40B4-BE49-F238E27FC236}">
                <a16:creationId xmlns:a16="http://schemas.microsoft.com/office/drawing/2014/main" id="{EA58D1C4-D502-0245-84B1-66FC9D8606AB}"/>
              </a:ext>
            </a:extLst>
          </p:cNvPr>
          <p:cNvSpPr>
            <a:spLocks noChangeArrowheads="1"/>
          </p:cNvSpPr>
          <p:nvPr/>
        </p:nvSpPr>
        <p:spPr bwMode="auto">
          <a:xfrm>
            <a:off x="6183313" y="3398838"/>
            <a:ext cx="2235200" cy="304800"/>
          </a:xfrm>
          <a:prstGeom prst="rect">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25" name="Rectangle 31">
            <a:extLst>
              <a:ext uri="{FF2B5EF4-FFF2-40B4-BE49-F238E27FC236}">
                <a16:creationId xmlns:a16="http://schemas.microsoft.com/office/drawing/2014/main" id="{D90A5794-9BE9-9B49-9FBC-7113D68E6AE2}"/>
              </a:ext>
            </a:extLst>
          </p:cNvPr>
          <p:cNvSpPr>
            <a:spLocks noChangeArrowheads="1"/>
          </p:cNvSpPr>
          <p:nvPr/>
        </p:nvSpPr>
        <p:spPr bwMode="auto">
          <a:xfrm>
            <a:off x="6397625" y="3389313"/>
            <a:ext cx="1866900"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3</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26" name="Rectangle 32">
            <a:extLst>
              <a:ext uri="{FF2B5EF4-FFF2-40B4-BE49-F238E27FC236}">
                <a16:creationId xmlns:a16="http://schemas.microsoft.com/office/drawing/2014/main" id="{87A687BF-4C51-864C-B3C1-C22D9B581BCE}"/>
              </a:ext>
            </a:extLst>
          </p:cNvPr>
          <p:cNvSpPr>
            <a:spLocks noChangeArrowheads="1"/>
          </p:cNvSpPr>
          <p:nvPr/>
        </p:nvSpPr>
        <p:spPr bwMode="auto">
          <a:xfrm>
            <a:off x="6183313" y="3703638"/>
            <a:ext cx="2235200" cy="303212"/>
          </a:xfrm>
          <a:prstGeom prst="rect">
            <a:avLst/>
          </a:prstGeom>
          <a:solidFill>
            <a:srgbClr val="FFD5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27" name="Rectangle 33">
            <a:extLst>
              <a:ext uri="{FF2B5EF4-FFF2-40B4-BE49-F238E27FC236}">
                <a16:creationId xmlns:a16="http://schemas.microsoft.com/office/drawing/2014/main" id="{F8BC4475-285C-524D-8821-E4BC72E5D599}"/>
              </a:ext>
            </a:extLst>
          </p:cNvPr>
          <p:cNvSpPr>
            <a:spLocks noChangeArrowheads="1"/>
          </p:cNvSpPr>
          <p:nvPr/>
        </p:nvSpPr>
        <p:spPr bwMode="auto">
          <a:xfrm>
            <a:off x="6183313" y="3703638"/>
            <a:ext cx="2235200" cy="303212"/>
          </a:xfrm>
          <a:prstGeom prst="rect">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28" name="Rectangle 34">
            <a:extLst>
              <a:ext uri="{FF2B5EF4-FFF2-40B4-BE49-F238E27FC236}">
                <a16:creationId xmlns:a16="http://schemas.microsoft.com/office/drawing/2014/main" id="{10DDD0BE-EC85-9D4C-BA81-0D09DC511315}"/>
              </a:ext>
            </a:extLst>
          </p:cNvPr>
          <p:cNvSpPr>
            <a:spLocks noChangeArrowheads="1"/>
          </p:cNvSpPr>
          <p:nvPr/>
        </p:nvSpPr>
        <p:spPr bwMode="auto">
          <a:xfrm>
            <a:off x="6397625" y="3684588"/>
            <a:ext cx="1866900"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8</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29" name="Freeform 35">
            <a:extLst>
              <a:ext uri="{FF2B5EF4-FFF2-40B4-BE49-F238E27FC236}">
                <a16:creationId xmlns:a16="http://schemas.microsoft.com/office/drawing/2014/main" id="{5174AFDF-FA1C-D14C-850D-666229E91172}"/>
              </a:ext>
            </a:extLst>
          </p:cNvPr>
          <p:cNvSpPr>
            <a:spLocks/>
          </p:cNvSpPr>
          <p:nvPr/>
        </p:nvSpPr>
        <p:spPr bwMode="auto">
          <a:xfrm>
            <a:off x="7277100" y="4059238"/>
            <a:ext cx="49213" cy="50800"/>
          </a:xfrm>
          <a:custGeom>
            <a:avLst/>
            <a:gdLst>
              <a:gd name="T0" fmla="*/ 0 w 49"/>
              <a:gd name="T1" fmla="*/ 2147483647 h 50"/>
              <a:gd name="T2" fmla="*/ 2147483647 w 49"/>
              <a:gd name="T3" fmla="*/ 0 h 50"/>
              <a:gd name="T4" fmla="*/ 2147483647 w 49"/>
              <a:gd name="T5" fmla="*/ 2147483647 h 50"/>
              <a:gd name="T6" fmla="*/ 2147483647 w 49"/>
              <a:gd name="T7" fmla="*/ 2147483647 h 50"/>
              <a:gd name="T8" fmla="*/ 2147483647 w 49"/>
              <a:gd name="T9" fmla="*/ 2147483647 h 50"/>
              <a:gd name="T10" fmla="*/ 0 w 49"/>
              <a:gd name="T11" fmla="*/ 2147483647 h 50"/>
              <a:gd name="T12" fmla="*/ 0 60000 65536"/>
              <a:gd name="T13" fmla="*/ 0 60000 65536"/>
              <a:gd name="T14" fmla="*/ 0 60000 65536"/>
              <a:gd name="T15" fmla="*/ 0 60000 65536"/>
              <a:gd name="T16" fmla="*/ 0 60000 65536"/>
              <a:gd name="T17" fmla="*/ 0 60000 65536"/>
              <a:gd name="T18" fmla="*/ 0 w 49"/>
              <a:gd name="T19" fmla="*/ 0 h 50"/>
              <a:gd name="T20" fmla="*/ 49 w 49"/>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49" h="50">
                <a:moveTo>
                  <a:pt x="0" y="25"/>
                </a:moveTo>
                <a:cubicBezTo>
                  <a:pt x="0" y="11"/>
                  <a:pt x="11" y="0"/>
                  <a:pt x="24" y="0"/>
                </a:cubicBezTo>
                <a:cubicBezTo>
                  <a:pt x="38" y="0"/>
                  <a:pt x="49" y="11"/>
                  <a:pt x="49" y="25"/>
                </a:cubicBezTo>
                <a:cubicBezTo>
                  <a:pt x="49" y="25"/>
                  <a:pt x="49" y="25"/>
                  <a:pt x="49" y="25"/>
                </a:cubicBezTo>
                <a:cubicBezTo>
                  <a:pt x="49" y="39"/>
                  <a:pt x="38" y="50"/>
                  <a:pt x="24" y="50"/>
                </a:cubicBezTo>
                <a:cubicBezTo>
                  <a:pt x="11" y="50"/>
                  <a:pt x="0" y="39"/>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30" name="Freeform 36">
            <a:extLst>
              <a:ext uri="{FF2B5EF4-FFF2-40B4-BE49-F238E27FC236}">
                <a16:creationId xmlns:a16="http://schemas.microsoft.com/office/drawing/2014/main" id="{571C8627-58EC-D345-93E7-C24DA631CEAE}"/>
              </a:ext>
            </a:extLst>
          </p:cNvPr>
          <p:cNvSpPr>
            <a:spLocks/>
          </p:cNvSpPr>
          <p:nvPr/>
        </p:nvSpPr>
        <p:spPr bwMode="auto">
          <a:xfrm>
            <a:off x="7277100" y="4059238"/>
            <a:ext cx="49213" cy="50800"/>
          </a:xfrm>
          <a:custGeom>
            <a:avLst/>
            <a:gdLst>
              <a:gd name="T0" fmla="*/ 0 w 31"/>
              <a:gd name="T1" fmla="*/ 2147483647 h 32"/>
              <a:gd name="T2" fmla="*/ 2147483647 w 31"/>
              <a:gd name="T3" fmla="*/ 0 h 32"/>
              <a:gd name="T4" fmla="*/ 2147483647 w 31"/>
              <a:gd name="T5" fmla="*/ 2147483647 h 32"/>
              <a:gd name="T6" fmla="*/ 2147483647 w 31"/>
              <a:gd name="T7" fmla="*/ 2147483647 h 32"/>
              <a:gd name="T8" fmla="*/ 2147483647 w 31"/>
              <a:gd name="T9" fmla="*/ 2147483647 h 32"/>
              <a:gd name="T10" fmla="*/ 0 w 31"/>
              <a:gd name="T11" fmla="*/ 2147483647 h 32"/>
              <a:gd name="T12" fmla="*/ 0 60000 65536"/>
              <a:gd name="T13" fmla="*/ 0 60000 65536"/>
              <a:gd name="T14" fmla="*/ 0 60000 65536"/>
              <a:gd name="T15" fmla="*/ 0 60000 65536"/>
              <a:gd name="T16" fmla="*/ 0 60000 65536"/>
              <a:gd name="T17" fmla="*/ 0 60000 65536"/>
              <a:gd name="T18" fmla="*/ 0 w 31"/>
              <a:gd name="T19" fmla="*/ 0 h 32"/>
              <a:gd name="T20" fmla="*/ 31 w 3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31" h="32">
                <a:moveTo>
                  <a:pt x="0" y="16"/>
                </a:moveTo>
                <a:cubicBezTo>
                  <a:pt x="0" y="7"/>
                  <a:pt x="7" y="0"/>
                  <a:pt x="15" y="0"/>
                </a:cubicBezTo>
                <a:cubicBezTo>
                  <a:pt x="24" y="0"/>
                  <a:pt x="31" y="7"/>
                  <a:pt x="31" y="16"/>
                </a:cubicBezTo>
                <a:cubicBezTo>
                  <a:pt x="31" y="16"/>
                  <a:pt x="31" y="16"/>
                  <a:pt x="31" y="16"/>
                </a:cubicBezTo>
                <a:cubicBezTo>
                  <a:pt x="31" y="25"/>
                  <a:pt x="24" y="32"/>
                  <a:pt x="15" y="32"/>
                </a:cubicBezTo>
                <a:cubicBezTo>
                  <a:pt x="7" y="32"/>
                  <a:pt x="0" y="25"/>
                  <a:pt x="0" y="16"/>
                </a:cubicBezTo>
              </a:path>
            </a:pathLst>
          </a:custGeom>
          <a:noFill/>
          <a:ln w="476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31" name="Freeform 37">
            <a:extLst>
              <a:ext uri="{FF2B5EF4-FFF2-40B4-BE49-F238E27FC236}">
                <a16:creationId xmlns:a16="http://schemas.microsoft.com/office/drawing/2014/main" id="{A4F95506-5952-3441-B1BF-5DFDAE15875A}"/>
              </a:ext>
            </a:extLst>
          </p:cNvPr>
          <p:cNvSpPr>
            <a:spLocks/>
          </p:cNvSpPr>
          <p:nvPr/>
        </p:nvSpPr>
        <p:spPr bwMode="auto">
          <a:xfrm>
            <a:off x="7277100" y="4159250"/>
            <a:ext cx="49213" cy="52388"/>
          </a:xfrm>
          <a:custGeom>
            <a:avLst/>
            <a:gdLst>
              <a:gd name="T0" fmla="*/ 0 w 49"/>
              <a:gd name="T1" fmla="*/ 2147483647 h 50"/>
              <a:gd name="T2" fmla="*/ 2147483647 w 49"/>
              <a:gd name="T3" fmla="*/ 0 h 50"/>
              <a:gd name="T4" fmla="*/ 2147483647 w 49"/>
              <a:gd name="T5" fmla="*/ 2147483647 h 50"/>
              <a:gd name="T6" fmla="*/ 2147483647 w 49"/>
              <a:gd name="T7" fmla="*/ 2147483647 h 50"/>
              <a:gd name="T8" fmla="*/ 2147483647 w 49"/>
              <a:gd name="T9" fmla="*/ 2147483647 h 50"/>
              <a:gd name="T10" fmla="*/ 0 w 49"/>
              <a:gd name="T11" fmla="*/ 2147483647 h 50"/>
              <a:gd name="T12" fmla="*/ 0 60000 65536"/>
              <a:gd name="T13" fmla="*/ 0 60000 65536"/>
              <a:gd name="T14" fmla="*/ 0 60000 65536"/>
              <a:gd name="T15" fmla="*/ 0 60000 65536"/>
              <a:gd name="T16" fmla="*/ 0 60000 65536"/>
              <a:gd name="T17" fmla="*/ 0 60000 65536"/>
              <a:gd name="T18" fmla="*/ 0 w 49"/>
              <a:gd name="T19" fmla="*/ 0 h 50"/>
              <a:gd name="T20" fmla="*/ 49 w 49"/>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49" h="50">
                <a:moveTo>
                  <a:pt x="0" y="25"/>
                </a:moveTo>
                <a:cubicBezTo>
                  <a:pt x="0" y="12"/>
                  <a:pt x="11" y="0"/>
                  <a:pt x="24" y="0"/>
                </a:cubicBezTo>
                <a:cubicBezTo>
                  <a:pt x="38" y="0"/>
                  <a:pt x="49" y="12"/>
                  <a:pt x="49" y="25"/>
                </a:cubicBezTo>
                <a:cubicBezTo>
                  <a:pt x="49" y="25"/>
                  <a:pt x="49" y="25"/>
                  <a:pt x="49" y="25"/>
                </a:cubicBezTo>
                <a:cubicBezTo>
                  <a:pt x="49" y="39"/>
                  <a:pt x="38" y="50"/>
                  <a:pt x="24" y="50"/>
                </a:cubicBezTo>
                <a:cubicBezTo>
                  <a:pt x="11" y="50"/>
                  <a:pt x="0" y="39"/>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32" name="Freeform 38">
            <a:extLst>
              <a:ext uri="{FF2B5EF4-FFF2-40B4-BE49-F238E27FC236}">
                <a16:creationId xmlns:a16="http://schemas.microsoft.com/office/drawing/2014/main" id="{6FBB0E23-1AFB-8D47-9A4B-E4E8BFD0DD5D}"/>
              </a:ext>
            </a:extLst>
          </p:cNvPr>
          <p:cNvSpPr>
            <a:spLocks/>
          </p:cNvSpPr>
          <p:nvPr/>
        </p:nvSpPr>
        <p:spPr bwMode="auto">
          <a:xfrm>
            <a:off x="7277100" y="4159250"/>
            <a:ext cx="49213" cy="52388"/>
          </a:xfrm>
          <a:custGeom>
            <a:avLst/>
            <a:gdLst>
              <a:gd name="T0" fmla="*/ 0 w 31"/>
              <a:gd name="T1" fmla="*/ 2147483647 h 33"/>
              <a:gd name="T2" fmla="*/ 2147483647 w 31"/>
              <a:gd name="T3" fmla="*/ 0 h 33"/>
              <a:gd name="T4" fmla="*/ 2147483647 w 31"/>
              <a:gd name="T5" fmla="*/ 2147483647 h 33"/>
              <a:gd name="T6" fmla="*/ 2147483647 w 31"/>
              <a:gd name="T7" fmla="*/ 2147483647 h 33"/>
              <a:gd name="T8" fmla="*/ 2147483647 w 31"/>
              <a:gd name="T9" fmla="*/ 2147483647 h 33"/>
              <a:gd name="T10" fmla="*/ 0 w 31"/>
              <a:gd name="T11" fmla="*/ 2147483647 h 33"/>
              <a:gd name="T12" fmla="*/ 0 60000 65536"/>
              <a:gd name="T13" fmla="*/ 0 60000 65536"/>
              <a:gd name="T14" fmla="*/ 0 60000 65536"/>
              <a:gd name="T15" fmla="*/ 0 60000 65536"/>
              <a:gd name="T16" fmla="*/ 0 60000 65536"/>
              <a:gd name="T17" fmla="*/ 0 60000 65536"/>
              <a:gd name="T18" fmla="*/ 0 w 31"/>
              <a:gd name="T19" fmla="*/ 0 h 33"/>
              <a:gd name="T20" fmla="*/ 31 w 31"/>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31" h="33">
                <a:moveTo>
                  <a:pt x="0" y="17"/>
                </a:moveTo>
                <a:cubicBezTo>
                  <a:pt x="0" y="8"/>
                  <a:pt x="7" y="0"/>
                  <a:pt x="15" y="0"/>
                </a:cubicBezTo>
                <a:cubicBezTo>
                  <a:pt x="24" y="0"/>
                  <a:pt x="31" y="8"/>
                  <a:pt x="31" y="17"/>
                </a:cubicBezTo>
                <a:cubicBezTo>
                  <a:pt x="31" y="17"/>
                  <a:pt x="31" y="17"/>
                  <a:pt x="31" y="17"/>
                </a:cubicBezTo>
                <a:cubicBezTo>
                  <a:pt x="31" y="26"/>
                  <a:pt x="24" y="33"/>
                  <a:pt x="15" y="33"/>
                </a:cubicBezTo>
                <a:cubicBezTo>
                  <a:pt x="7" y="33"/>
                  <a:pt x="0" y="26"/>
                  <a:pt x="0" y="17"/>
                </a:cubicBezTo>
              </a:path>
            </a:pathLst>
          </a:custGeom>
          <a:noFill/>
          <a:ln w="476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33" name="Freeform 39">
            <a:extLst>
              <a:ext uri="{FF2B5EF4-FFF2-40B4-BE49-F238E27FC236}">
                <a16:creationId xmlns:a16="http://schemas.microsoft.com/office/drawing/2014/main" id="{C576AB20-2B1F-FA41-B26F-613D3CCF9041}"/>
              </a:ext>
            </a:extLst>
          </p:cNvPr>
          <p:cNvSpPr>
            <a:spLocks/>
          </p:cNvSpPr>
          <p:nvPr/>
        </p:nvSpPr>
        <p:spPr bwMode="auto">
          <a:xfrm>
            <a:off x="7277100" y="4262438"/>
            <a:ext cx="49213" cy="50800"/>
          </a:xfrm>
          <a:custGeom>
            <a:avLst/>
            <a:gdLst>
              <a:gd name="T0" fmla="*/ 0 w 49"/>
              <a:gd name="T1" fmla="*/ 2147483647 h 49"/>
              <a:gd name="T2" fmla="*/ 2147483647 w 49"/>
              <a:gd name="T3" fmla="*/ 0 h 49"/>
              <a:gd name="T4" fmla="*/ 2147483647 w 49"/>
              <a:gd name="T5" fmla="*/ 2147483647 h 49"/>
              <a:gd name="T6" fmla="*/ 2147483647 w 49"/>
              <a:gd name="T7" fmla="*/ 2147483647 h 49"/>
              <a:gd name="T8" fmla="*/ 2147483647 w 49"/>
              <a:gd name="T9" fmla="*/ 2147483647 h 49"/>
              <a:gd name="T10" fmla="*/ 0 w 49"/>
              <a:gd name="T11" fmla="*/ 2147483647 h 49"/>
              <a:gd name="T12" fmla="*/ 0 60000 65536"/>
              <a:gd name="T13" fmla="*/ 0 60000 65536"/>
              <a:gd name="T14" fmla="*/ 0 60000 65536"/>
              <a:gd name="T15" fmla="*/ 0 60000 65536"/>
              <a:gd name="T16" fmla="*/ 0 60000 65536"/>
              <a:gd name="T17" fmla="*/ 0 60000 65536"/>
              <a:gd name="T18" fmla="*/ 0 w 49"/>
              <a:gd name="T19" fmla="*/ 0 h 49"/>
              <a:gd name="T20" fmla="*/ 49 w 49"/>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9" h="49">
                <a:moveTo>
                  <a:pt x="0" y="25"/>
                </a:moveTo>
                <a:cubicBezTo>
                  <a:pt x="0" y="11"/>
                  <a:pt x="11" y="0"/>
                  <a:pt x="24" y="0"/>
                </a:cubicBezTo>
                <a:cubicBezTo>
                  <a:pt x="38" y="0"/>
                  <a:pt x="49" y="11"/>
                  <a:pt x="49" y="25"/>
                </a:cubicBezTo>
                <a:cubicBezTo>
                  <a:pt x="49" y="25"/>
                  <a:pt x="49" y="25"/>
                  <a:pt x="49" y="25"/>
                </a:cubicBezTo>
                <a:cubicBezTo>
                  <a:pt x="49" y="38"/>
                  <a:pt x="38" y="49"/>
                  <a:pt x="24" y="49"/>
                </a:cubicBezTo>
                <a:cubicBezTo>
                  <a:pt x="11" y="49"/>
                  <a:pt x="0" y="38"/>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34" name="Freeform 40">
            <a:extLst>
              <a:ext uri="{FF2B5EF4-FFF2-40B4-BE49-F238E27FC236}">
                <a16:creationId xmlns:a16="http://schemas.microsoft.com/office/drawing/2014/main" id="{2E363D99-A0CD-9041-B4DB-DCCC6B1F2E43}"/>
              </a:ext>
            </a:extLst>
          </p:cNvPr>
          <p:cNvSpPr>
            <a:spLocks/>
          </p:cNvSpPr>
          <p:nvPr/>
        </p:nvSpPr>
        <p:spPr bwMode="auto">
          <a:xfrm>
            <a:off x="7277100" y="4262438"/>
            <a:ext cx="49213" cy="50800"/>
          </a:xfrm>
          <a:custGeom>
            <a:avLst/>
            <a:gdLst>
              <a:gd name="T0" fmla="*/ 0 w 31"/>
              <a:gd name="T1" fmla="*/ 2147483647 h 32"/>
              <a:gd name="T2" fmla="*/ 2147483647 w 31"/>
              <a:gd name="T3" fmla="*/ 0 h 32"/>
              <a:gd name="T4" fmla="*/ 2147483647 w 31"/>
              <a:gd name="T5" fmla="*/ 2147483647 h 32"/>
              <a:gd name="T6" fmla="*/ 2147483647 w 31"/>
              <a:gd name="T7" fmla="*/ 2147483647 h 32"/>
              <a:gd name="T8" fmla="*/ 2147483647 w 31"/>
              <a:gd name="T9" fmla="*/ 2147483647 h 32"/>
              <a:gd name="T10" fmla="*/ 0 w 31"/>
              <a:gd name="T11" fmla="*/ 2147483647 h 32"/>
              <a:gd name="T12" fmla="*/ 0 60000 65536"/>
              <a:gd name="T13" fmla="*/ 0 60000 65536"/>
              <a:gd name="T14" fmla="*/ 0 60000 65536"/>
              <a:gd name="T15" fmla="*/ 0 60000 65536"/>
              <a:gd name="T16" fmla="*/ 0 60000 65536"/>
              <a:gd name="T17" fmla="*/ 0 60000 65536"/>
              <a:gd name="T18" fmla="*/ 0 w 31"/>
              <a:gd name="T19" fmla="*/ 0 h 32"/>
              <a:gd name="T20" fmla="*/ 31 w 3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31" h="32">
                <a:moveTo>
                  <a:pt x="0" y="16"/>
                </a:moveTo>
                <a:cubicBezTo>
                  <a:pt x="0" y="7"/>
                  <a:pt x="7" y="0"/>
                  <a:pt x="15" y="0"/>
                </a:cubicBezTo>
                <a:cubicBezTo>
                  <a:pt x="24" y="0"/>
                  <a:pt x="31" y="7"/>
                  <a:pt x="31" y="16"/>
                </a:cubicBezTo>
                <a:cubicBezTo>
                  <a:pt x="31" y="16"/>
                  <a:pt x="31" y="16"/>
                  <a:pt x="31" y="16"/>
                </a:cubicBezTo>
                <a:cubicBezTo>
                  <a:pt x="31" y="24"/>
                  <a:pt x="24" y="32"/>
                  <a:pt x="15" y="32"/>
                </a:cubicBezTo>
                <a:cubicBezTo>
                  <a:pt x="7" y="32"/>
                  <a:pt x="0" y="24"/>
                  <a:pt x="0" y="16"/>
                </a:cubicBezTo>
              </a:path>
            </a:pathLst>
          </a:custGeom>
          <a:noFill/>
          <a:ln w="476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35" name="Line 41">
            <a:extLst>
              <a:ext uri="{FF2B5EF4-FFF2-40B4-BE49-F238E27FC236}">
                <a16:creationId xmlns:a16="http://schemas.microsoft.com/office/drawing/2014/main" id="{405318B8-F48E-4F4B-A73B-235DE5ED0F2F}"/>
              </a:ext>
            </a:extLst>
          </p:cNvPr>
          <p:cNvSpPr>
            <a:spLocks noChangeShapeType="1"/>
          </p:cNvSpPr>
          <p:nvPr/>
        </p:nvSpPr>
        <p:spPr bwMode="auto">
          <a:xfrm>
            <a:off x="7300913" y="4668838"/>
            <a:ext cx="0" cy="222250"/>
          </a:xfrm>
          <a:prstGeom prst="line">
            <a:avLst/>
          </a:prstGeom>
          <a:noFill/>
          <a:ln w="26988"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36" name="Freeform 42">
            <a:extLst>
              <a:ext uri="{FF2B5EF4-FFF2-40B4-BE49-F238E27FC236}">
                <a16:creationId xmlns:a16="http://schemas.microsoft.com/office/drawing/2014/main" id="{B437CBBA-343B-8D40-AAF0-2BA8F0ABBC77}"/>
              </a:ext>
            </a:extLst>
          </p:cNvPr>
          <p:cNvSpPr>
            <a:spLocks/>
          </p:cNvSpPr>
          <p:nvPr/>
        </p:nvSpPr>
        <p:spPr bwMode="auto">
          <a:xfrm>
            <a:off x="7216775" y="4849813"/>
            <a:ext cx="168275" cy="168275"/>
          </a:xfrm>
          <a:custGeom>
            <a:avLst/>
            <a:gdLst>
              <a:gd name="T0" fmla="*/ 2147483647 w 164"/>
              <a:gd name="T1" fmla="*/ 2147483647 h 164"/>
              <a:gd name="T2" fmla="*/ 0 w 164"/>
              <a:gd name="T3" fmla="*/ 0 h 164"/>
              <a:gd name="T4" fmla="*/ 2147483647 w 164"/>
              <a:gd name="T5" fmla="*/ 0 h 164"/>
              <a:gd name="T6" fmla="*/ 2147483647 w 164"/>
              <a:gd name="T7" fmla="*/ 0 h 164"/>
              <a:gd name="T8" fmla="*/ 2147483647 w 164"/>
              <a:gd name="T9" fmla="*/ 2147483647 h 164"/>
              <a:gd name="T10" fmla="*/ 0 60000 65536"/>
              <a:gd name="T11" fmla="*/ 0 60000 65536"/>
              <a:gd name="T12" fmla="*/ 0 60000 65536"/>
              <a:gd name="T13" fmla="*/ 0 60000 65536"/>
              <a:gd name="T14" fmla="*/ 0 60000 65536"/>
              <a:gd name="T15" fmla="*/ 0 w 164"/>
              <a:gd name="T16" fmla="*/ 0 h 164"/>
              <a:gd name="T17" fmla="*/ 164 w 164"/>
              <a:gd name="T18" fmla="*/ 164 h 164"/>
            </a:gdLst>
            <a:ahLst/>
            <a:cxnLst>
              <a:cxn ang="T10">
                <a:pos x="T0" y="T1"/>
              </a:cxn>
              <a:cxn ang="T11">
                <a:pos x="T2" y="T3"/>
              </a:cxn>
              <a:cxn ang="T12">
                <a:pos x="T4" y="T5"/>
              </a:cxn>
              <a:cxn ang="T13">
                <a:pos x="T6" y="T7"/>
              </a:cxn>
              <a:cxn ang="T14">
                <a:pos x="T8" y="T9"/>
              </a:cxn>
            </a:cxnLst>
            <a:rect l="T15" t="T16" r="T17" b="T18"/>
            <a:pathLst>
              <a:path w="164" h="164">
                <a:moveTo>
                  <a:pt x="82" y="164"/>
                </a:moveTo>
                <a:lnTo>
                  <a:pt x="0" y="0"/>
                </a:lnTo>
                <a:cubicBezTo>
                  <a:pt x="52" y="26"/>
                  <a:pt x="113" y="26"/>
                  <a:pt x="164" y="0"/>
                </a:cubicBezTo>
                <a:lnTo>
                  <a:pt x="82" y="164"/>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37" name="Rectangle 43">
            <a:extLst>
              <a:ext uri="{FF2B5EF4-FFF2-40B4-BE49-F238E27FC236}">
                <a16:creationId xmlns:a16="http://schemas.microsoft.com/office/drawing/2014/main" id="{46B749B1-F598-4847-B0A0-05438A1A00B6}"/>
              </a:ext>
            </a:extLst>
          </p:cNvPr>
          <p:cNvSpPr>
            <a:spLocks noChangeArrowheads="1"/>
          </p:cNvSpPr>
          <p:nvPr/>
        </p:nvSpPr>
        <p:spPr bwMode="auto">
          <a:xfrm>
            <a:off x="6183313" y="4364038"/>
            <a:ext cx="2235200" cy="304800"/>
          </a:xfrm>
          <a:prstGeom prst="rect">
            <a:avLst/>
          </a:prstGeom>
          <a:solidFill>
            <a:srgbClr val="FFEA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38" name="Rectangle 44">
            <a:extLst>
              <a:ext uri="{FF2B5EF4-FFF2-40B4-BE49-F238E27FC236}">
                <a16:creationId xmlns:a16="http://schemas.microsoft.com/office/drawing/2014/main" id="{2755CC14-9B1C-324F-840A-E257684829D8}"/>
              </a:ext>
            </a:extLst>
          </p:cNvPr>
          <p:cNvSpPr>
            <a:spLocks noChangeArrowheads="1"/>
          </p:cNvSpPr>
          <p:nvPr/>
        </p:nvSpPr>
        <p:spPr bwMode="auto">
          <a:xfrm>
            <a:off x="6183313" y="4364038"/>
            <a:ext cx="2235200" cy="304800"/>
          </a:xfrm>
          <a:prstGeom prst="rect">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39" name="Rectangle 45">
            <a:extLst>
              <a:ext uri="{FF2B5EF4-FFF2-40B4-BE49-F238E27FC236}">
                <a16:creationId xmlns:a16="http://schemas.microsoft.com/office/drawing/2014/main" id="{CC85170E-0D44-554E-B139-C9BF95586292}"/>
              </a:ext>
            </a:extLst>
          </p:cNvPr>
          <p:cNvSpPr>
            <a:spLocks noChangeArrowheads="1"/>
          </p:cNvSpPr>
          <p:nvPr/>
        </p:nvSpPr>
        <p:spPr bwMode="auto">
          <a:xfrm>
            <a:off x="6397625" y="4356100"/>
            <a:ext cx="186690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7</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40" name="Freeform 46">
            <a:extLst>
              <a:ext uri="{FF2B5EF4-FFF2-40B4-BE49-F238E27FC236}">
                <a16:creationId xmlns:a16="http://schemas.microsoft.com/office/drawing/2014/main" id="{765D70BD-FDC4-4B43-AD1A-8E178A42866D}"/>
              </a:ext>
            </a:extLst>
          </p:cNvPr>
          <p:cNvSpPr>
            <a:spLocks noEditPoints="1"/>
          </p:cNvSpPr>
          <p:nvPr/>
        </p:nvSpPr>
        <p:spPr bwMode="auto">
          <a:xfrm>
            <a:off x="4959350" y="3389313"/>
            <a:ext cx="1233488" cy="512762"/>
          </a:xfrm>
          <a:custGeom>
            <a:avLst/>
            <a:gdLst>
              <a:gd name="T0" fmla="*/ 2147483647 w 1204"/>
              <a:gd name="T1" fmla="*/ 2147483647 h 501"/>
              <a:gd name="T2" fmla="*/ 2147483647 w 1204"/>
              <a:gd name="T3" fmla="*/ 2147483647 h 501"/>
              <a:gd name="T4" fmla="*/ 2147483647 w 1204"/>
              <a:gd name="T5" fmla="*/ 2147483647 h 501"/>
              <a:gd name="T6" fmla="*/ 2147483647 w 1204"/>
              <a:gd name="T7" fmla="*/ 2147483647 h 501"/>
              <a:gd name="T8" fmla="*/ 2147483647 w 1204"/>
              <a:gd name="T9" fmla="*/ 2147483647 h 501"/>
              <a:gd name="T10" fmla="*/ 2147483647 w 1204"/>
              <a:gd name="T11" fmla="*/ 2147483647 h 501"/>
              <a:gd name="T12" fmla="*/ 2147483647 w 1204"/>
              <a:gd name="T13" fmla="*/ 2147483647 h 501"/>
              <a:gd name="T14" fmla="*/ 2147483647 w 1204"/>
              <a:gd name="T15" fmla="*/ 2147483647 h 501"/>
              <a:gd name="T16" fmla="*/ 2147483647 w 1204"/>
              <a:gd name="T17" fmla="*/ 2147483647 h 501"/>
              <a:gd name="T18" fmla="*/ 2147483647 w 1204"/>
              <a:gd name="T19" fmla="*/ 2147483647 h 501"/>
              <a:gd name="T20" fmla="*/ 2147483647 w 1204"/>
              <a:gd name="T21" fmla="*/ 2147483647 h 501"/>
              <a:gd name="T22" fmla="*/ 2147483647 w 1204"/>
              <a:gd name="T23" fmla="*/ 2147483647 h 501"/>
              <a:gd name="T24" fmla="*/ 2147483647 w 1204"/>
              <a:gd name="T25" fmla="*/ 2147483647 h 501"/>
              <a:gd name="T26" fmla="*/ 2147483647 w 1204"/>
              <a:gd name="T27" fmla="*/ 2147483647 h 501"/>
              <a:gd name="T28" fmla="*/ 2147483647 w 1204"/>
              <a:gd name="T29" fmla="*/ 2147483647 h 501"/>
              <a:gd name="T30" fmla="*/ 2147483647 w 1204"/>
              <a:gd name="T31" fmla="*/ 2147483647 h 501"/>
              <a:gd name="T32" fmla="*/ 2147483647 w 1204"/>
              <a:gd name="T33" fmla="*/ 2147483647 h 501"/>
              <a:gd name="T34" fmla="*/ 2147483647 w 1204"/>
              <a:gd name="T35" fmla="*/ 2147483647 h 501"/>
              <a:gd name="T36" fmla="*/ 2147483647 w 1204"/>
              <a:gd name="T37" fmla="*/ 2147483647 h 501"/>
              <a:gd name="T38" fmla="*/ 2147483647 w 1204"/>
              <a:gd name="T39" fmla="*/ 2147483647 h 501"/>
              <a:gd name="T40" fmla="*/ 2147483647 w 1204"/>
              <a:gd name="T41" fmla="*/ 2147483647 h 501"/>
              <a:gd name="T42" fmla="*/ 2147483647 w 1204"/>
              <a:gd name="T43" fmla="*/ 2147483647 h 501"/>
              <a:gd name="T44" fmla="*/ 2147483647 w 1204"/>
              <a:gd name="T45" fmla="*/ 2147483647 h 501"/>
              <a:gd name="T46" fmla="*/ 2147483647 w 1204"/>
              <a:gd name="T47" fmla="*/ 2147483647 h 501"/>
              <a:gd name="T48" fmla="*/ 2147483647 w 1204"/>
              <a:gd name="T49" fmla="*/ 2147483647 h 501"/>
              <a:gd name="T50" fmla="*/ 2147483647 w 1204"/>
              <a:gd name="T51" fmla="*/ 2147483647 h 501"/>
              <a:gd name="T52" fmla="*/ 2147483647 w 1204"/>
              <a:gd name="T53" fmla="*/ 2147483647 h 501"/>
              <a:gd name="T54" fmla="*/ 2147483647 w 1204"/>
              <a:gd name="T55" fmla="*/ 2147483647 h 501"/>
              <a:gd name="T56" fmla="*/ 2147483647 w 1204"/>
              <a:gd name="T57" fmla="*/ 2147483647 h 501"/>
              <a:gd name="T58" fmla="*/ 2147483647 w 1204"/>
              <a:gd name="T59" fmla="*/ 2147483647 h 501"/>
              <a:gd name="T60" fmla="*/ 2147483647 w 1204"/>
              <a:gd name="T61" fmla="*/ 2147483647 h 501"/>
              <a:gd name="T62" fmla="*/ 2147483647 w 1204"/>
              <a:gd name="T63" fmla="*/ 2147483647 h 501"/>
              <a:gd name="T64" fmla="*/ 2147483647 w 1204"/>
              <a:gd name="T65" fmla="*/ 2147483647 h 501"/>
              <a:gd name="T66" fmla="*/ 2147483647 w 1204"/>
              <a:gd name="T67" fmla="*/ 2147483647 h 501"/>
              <a:gd name="T68" fmla="*/ 2147483647 w 1204"/>
              <a:gd name="T69" fmla="*/ 2147483647 h 5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04"/>
              <a:gd name="T106" fmla="*/ 0 h 501"/>
              <a:gd name="T107" fmla="*/ 1204 w 1204"/>
              <a:gd name="T108" fmla="*/ 501 h 50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04" h="501">
                <a:moveTo>
                  <a:pt x="1198" y="16"/>
                </a:moveTo>
                <a:lnTo>
                  <a:pt x="1094" y="58"/>
                </a:lnTo>
                <a:cubicBezTo>
                  <a:pt x="1090" y="60"/>
                  <a:pt x="1086" y="58"/>
                  <a:pt x="1084" y="54"/>
                </a:cubicBezTo>
                <a:cubicBezTo>
                  <a:pt x="1082" y="50"/>
                  <a:pt x="1084" y="45"/>
                  <a:pt x="1088" y="44"/>
                </a:cubicBezTo>
                <a:lnTo>
                  <a:pt x="1192" y="1"/>
                </a:lnTo>
                <a:cubicBezTo>
                  <a:pt x="1196" y="0"/>
                  <a:pt x="1201" y="2"/>
                  <a:pt x="1202" y="6"/>
                </a:cubicBezTo>
                <a:cubicBezTo>
                  <a:pt x="1204" y="10"/>
                  <a:pt x="1202" y="15"/>
                  <a:pt x="1198" y="16"/>
                </a:cubicBezTo>
                <a:close/>
                <a:moveTo>
                  <a:pt x="1020" y="89"/>
                </a:moveTo>
                <a:lnTo>
                  <a:pt x="1020" y="89"/>
                </a:lnTo>
                <a:cubicBezTo>
                  <a:pt x="1016" y="90"/>
                  <a:pt x="1011" y="88"/>
                  <a:pt x="1010" y="84"/>
                </a:cubicBezTo>
                <a:cubicBezTo>
                  <a:pt x="1008" y="80"/>
                  <a:pt x="1010" y="75"/>
                  <a:pt x="1014" y="74"/>
                </a:cubicBezTo>
                <a:cubicBezTo>
                  <a:pt x="1018" y="72"/>
                  <a:pt x="1023" y="74"/>
                  <a:pt x="1025" y="78"/>
                </a:cubicBezTo>
                <a:cubicBezTo>
                  <a:pt x="1026" y="82"/>
                  <a:pt x="1024" y="87"/>
                  <a:pt x="1020" y="89"/>
                </a:cubicBezTo>
                <a:close/>
                <a:moveTo>
                  <a:pt x="946" y="119"/>
                </a:moveTo>
                <a:lnTo>
                  <a:pt x="842" y="161"/>
                </a:lnTo>
                <a:cubicBezTo>
                  <a:pt x="838" y="163"/>
                  <a:pt x="834" y="161"/>
                  <a:pt x="832" y="157"/>
                </a:cubicBezTo>
                <a:cubicBezTo>
                  <a:pt x="830" y="153"/>
                  <a:pt x="832" y="148"/>
                  <a:pt x="836" y="146"/>
                </a:cubicBezTo>
                <a:lnTo>
                  <a:pt x="940" y="104"/>
                </a:lnTo>
                <a:cubicBezTo>
                  <a:pt x="944" y="102"/>
                  <a:pt x="949" y="104"/>
                  <a:pt x="950" y="108"/>
                </a:cubicBezTo>
                <a:cubicBezTo>
                  <a:pt x="952" y="112"/>
                  <a:pt x="950" y="117"/>
                  <a:pt x="946" y="119"/>
                </a:cubicBezTo>
                <a:close/>
                <a:moveTo>
                  <a:pt x="768" y="191"/>
                </a:moveTo>
                <a:lnTo>
                  <a:pt x="768" y="191"/>
                </a:lnTo>
                <a:cubicBezTo>
                  <a:pt x="764" y="193"/>
                  <a:pt x="759" y="191"/>
                  <a:pt x="758" y="187"/>
                </a:cubicBezTo>
                <a:cubicBezTo>
                  <a:pt x="756" y="183"/>
                  <a:pt x="758" y="178"/>
                  <a:pt x="762" y="176"/>
                </a:cubicBezTo>
                <a:cubicBezTo>
                  <a:pt x="766" y="175"/>
                  <a:pt x="771" y="177"/>
                  <a:pt x="773" y="181"/>
                </a:cubicBezTo>
                <a:cubicBezTo>
                  <a:pt x="774" y="185"/>
                  <a:pt x="772" y="190"/>
                  <a:pt x="768" y="191"/>
                </a:cubicBezTo>
                <a:close/>
                <a:moveTo>
                  <a:pt x="694" y="221"/>
                </a:moveTo>
                <a:lnTo>
                  <a:pt x="590" y="264"/>
                </a:lnTo>
                <a:cubicBezTo>
                  <a:pt x="586" y="265"/>
                  <a:pt x="582" y="263"/>
                  <a:pt x="580" y="259"/>
                </a:cubicBezTo>
                <a:cubicBezTo>
                  <a:pt x="578" y="255"/>
                  <a:pt x="580" y="250"/>
                  <a:pt x="584" y="249"/>
                </a:cubicBezTo>
                <a:lnTo>
                  <a:pt x="688" y="207"/>
                </a:lnTo>
                <a:cubicBezTo>
                  <a:pt x="692" y="205"/>
                  <a:pt x="697" y="207"/>
                  <a:pt x="699" y="211"/>
                </a:cubicBezTo>
                <a:cubicBezTo>
                  <a:pt x="700" y="215"/>
                  <a:pt x="698" y="220"/>
                  <a:pt x="694" y="221"/>
                </a:cubicBezTo>
                <a:close/>
                <a:moveTo>
                  <a:pt x="516" y="294"/>
                </a:moveTo>
                <a:lnTo>
                  <a:pt x="516" y="294"/>
                </a:lnTo>
                <a:cubicBezTo>
                  <a:pt x="512" y="295"/>
                  <a:pt x="508" y="293"/>
                  <a:pt x="506" y="289"/>
                </a:cubicBezTo>
                <a:cubicBezTo>
                  <a:pt x="504" y="285"/>
                  <a:pt x="506" y="281"/>
                  <a:pt x="510" y="279"/>
                </a:cubicBezTo>
                <a:cubicBezTo>
                  <a:pt x="514" y="277"/>
                  <a:pt x="519" y="279"/>
                  <a:pt x="521" y="283"/>
                </a:cubicBezTo>
                <a:cubicBezTo>
                  <a:pt x="522" y="288"/>
                  <a:pt x="520" y="292"/>
                  <a:pt x="516" y="294"/>
                </a:cubicBezTo>
                <a:close/>
                <a:moveTo>
                  <a:pt x="442" y="324"/>
                </a:moveTo>
                <a:lnTo>
                  <a:pt x="338" y="366"/>
                </a:lnTo>
                <a:cubicBezTo>
                  <a:pt x="334" y="368"/>
                  <a:pt x="330" y="366"/>
                  <a:pt x="328" y="362"/>
                </a:cubicBezTo>
                <a:cubicBezTo>
                  <a:pt x="326" y="358"/>
                  <a:pt x="328" y="353"/>
                  <a:pt x="332" y="351"/>
                </a:cubicBezTo>
                <a:lnTo>
                  <a:pt x="436" y="309"/>
                </a:lnTo>
                <a:cubicBezTo>
                  <a:pt x="440" y="307"/>
                  <a:pt x="445" y="309"/>
                  <a:pt x="447" y="314"/>
                </a:cubicBezTo>
                <a:cubicBezTo>
                  <a:pt x="448" y="318"/>
                  <a:pt x="446" y="322"/>
                  <a:pt x="442" y="324"/>
                </a:cubicBezTo>
                <a:close/>
                <a:moveTo>
                  <a:pt x="264" y="396"/>
                </a:moveTo>
                <a:lnTo>
                  <a:pt x="264" y="396"/>
                </a:lnTo>
                <a:cubicBezTo>
                  <a:pt x="260" y="398"/>
                  <a:pt x="256" y="396"/>
                  <a:pt x="254" y="392"/>
                </a:cubicBezTo>
                <a:cubicBezTo>
                  <a:pt x="252" y="388"/>
                  <a:pt x="254" y="383"/>
                  <a:pt x="258" y="382"/>
                </a:cubicBezTo>
                <a:cubicBezTo>
                  <a:pt x="263" y="380"/>
                  <a:pt x="267" y="382"/>
                  <a:pt x="269" y="386"/>
                </a:cubicBezTo>
                <a:cubicBezTo>
                  <a:pt x="270" y="390"/>
                  <a:pt x="268" y="395"/>
                  <a:pt x="264" y="396"/>
                </a:cubicBezTo>
                <a:close/>
                <a:moveTo>
                  <a:pt x="190" y="427"/>
                </a:moveTo>
                <a:lnTo>
                  <a:pt x="87" y="469"/>
                </a:lnTo>
                <a:cubicBezTo>
                  <a:pt x="82" y="470"/>
                  <a:pt x="78" y="468"/>
                  <a:pt x="76" y="464"/>
                </a:cubicBezTo>
                <a:cubicBezTo>
                  <a:pt x="74" y="460"/>
                  <a:pt x="76" y="456"/>
                  <a:pt x="81" y="454"/>
                </a:cubicBezTo>
                <a:lnTo>
                  <a:pt x="184" y="412"/>
                </a:lnTo>
                <a:cubicBezTo>
                  <a:pt x="188" y="410"/>
                  <a:pt x="193" y="412"/>
                  <a:pt x="195" y="416"/>
                </a:cubicBezTo>
                <a:cubicBezTo>
                  <a:pt x="196" y="420"/>
                  <a:pt x="194" y="425"/>
                  <a:pt x="190" y="427"/>
                </a:cubicBezTo>
                <a:close/>
                <a:moveTo>
                  <a:pt x="12" y="499"/>
                </a:moveTo>
                <a:lnTo>
                  <a:pt x="12" y="499"/>
                </a:lnTo>
                <a:cubicBezTo>
                  <a:pt x="8" y="501"/>
                  <a:pt x="4" y="499"/>
                  <a:pt x="2" y="494"/>
                </a:cubicBezTo>
                <a:cubicBezTo>
                  <a:pt x="0" y="490"/>
                  <a:pt x="2" y="486"/>
                  <a:pt x="7" y="484"/>
                </a:cubicBezTo>
                <a:cubicBezTo>
                  <a:pt x="11" y="482"/>
                  <a:pt x="15" y="484"/>
                  <a:pt x="17" y="489"/>
                </a:cubicBezTo>
                <a:cubicBezTo>
                  <a:pt x="19" y="493"/>
                  <a:pt x="17" y="497"/>
                  <a:pt x="12" y="499"/>
                </a:cubicBezTo>
                <a:close/>
              </a:path>
            </a:pathLst>
          </a:custGeom>
          <a:solidFill>
            <a:srgbClr val="000000"/>
          </a:solidFill>
          <a:ln w="15875">
            <a:solidFill>
              <a:srgbClr val="000000"/>
            </a:solidFill>
            <a:bevel/>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41" name="Freeform 47">
            <a:extLst>
              <a:ext uri="{FF2B5EF4-FFF2-40B4-BE49-F238E27FC236}">
                <a16:creationId xmlns:a16="http://schemas.microsoft.com/office/drawing/2014/main" id="{B2B8A850-B443-EF47-BF72-FFC78A705C71}"/>
              </a:ext>
            </a:extLst>
          </p:cNvPr>
          <p:cNvSpPr>
            <a:spLocks noEditPoints="1"/>
          </p:cNvSpPr>
          <p:nvPr/>
        </p:nvSpPr>
        <p:spPr bwMode="auto">
          <a:xfrm>
            <a:off x="4978400" y="3694113"/>
            <a:ext cx="1214438" cy="1701800"/>
          </a:xfrm>
          <a:custGeom>
            <a:avLst/>
            <a:gdLst>
              <a:gd name="T0" fmla="*/ 2147483647 w 1185"/>
              <a:gd name="T1" fmla="*/ 2147483647 h 1662"/>
              <a:gd name="T2" fmla="*/ 2147483647 w 1185"/>
              <a:gd name="T3" fmla="*/ 2147483647 h 1662"/>
              <a:gd name="T4" fmla="*/ 2147483647 w 1185"/>
              <a:gd name="T5" fmla="*/ 2147483647 h 1662"/>
              <a:gd name="T6" fmla="*/ 2147483647 w 1185"/>
              <a:gd name="T7" fmla="*/ 2147483647 h 1662"/>
              <a:gd name="T8" fmla="*/ 2147483647 w 1185"/>
              <a:gd name="T9" fmla="*/ 2147483647 h 1662"/>
              <a:gd name="T10" fmla="*/ 2147483647 w 1185"/>
              <a:gd name="T11" fmla="*/ 2147483647 h 1662"/>
              <a:gd name="T12" fmla="*/ 2147483647 w 1185"/>
              <a:gd name="T13" fmla="*/ 2147483647 h 1662"/>
              <a:gd name="T14" fmla="*/ 2147483647 w 1185"/>
              <a:gd name="T15" fmla="*/ 2147483647 h 1662"/>
              <a:gd name="T16" fmla="*/ 2147483647 w 1185"/>
              <a:gd name="T17" fmla="*/ 2147483647 h 1662"/>
              <a:gd name="T18" fmla="*/ 2147483647 w 1185"/>
              <a:gd name="T19" fmla="*/ 2147483647 h 1662"/>
              <a:gd name="T20" fmla="*/ 2147483647 w 1185"/>
              <a:gd name="T21" fmla="*/ 2147483647 h 1662"/>
              <a:gd name="T22" fmla="*/ 2147483647 w 1185"/>
              <a:gd name="T23" fmla="*/ 2147483647 h 1662"/>
              <a:gd name="T24" fmla="*/ 2147483647 w 1185"/>
              <a:gd name="T25" fmla="*/ 2147483647 h 1662"/>
              <a:gd name="T26" fmla="*/ 2147483647 w 1185"/>
              <a:gd name="T27" fmla="*/ 2147483647 h 1662"/>
              <a:gd name="T28" fmla="*/ 2147483647 w 1185"/>
              <a:gd name="T29" fmla="*/ 2147483647 h 1662"/>
              <a:gd name="T30" fmla="*/ 2147483647 w 1185"/>
              <a:gd name="T31" fmla="*/ 2147483647 h 1662"/>
              <a:gd name="T32" fmla="*/ 2147483647 w 1185"/>
              <a:gd name="T33" fmla="*/ 2147483647 h 1662"/>
              <a:gd name="T34" fmla="*/ 2147483647 w 1185"/>
              <a:gd name="T35" fmla="*/ 2147483647 h 1662"/>
              <a:gd name="T36" fmla="*/ 2147483647 w 1185"/>
              <a:gd name="T37" fmla="*/ 2147483647 h 1662"/>
              <a:gd name="T38" fmla="*/ 2147483647 w 1185"/>
              <a:gd name="T39" fmla="*/ 2147483647 h 1662"/>
              <a:gd name="T40" fmla="*/ 2147483647 w 1185"/>
              <a:gd name="T41" fmla="*/ 2147483647 h 1662"/>
              <a:gd name="T42" fmla="*/ 2147483647 w 1185"/>
              <a:gd name="T43" fmla="*/ 2147483647 h 1662"/>
              <a:gd name="T44" fmla="*/ 2147483647 w 1185"/>
              <a:gd name="T45" fmla="*/ 2147483647 h 1662"/>
              <a:gd name="T46" fmla="*/ 2147483647 w 1185"/>
              <a:gd name="T47" fmla="*/ 2147483647 h 1662"/>
              <a:gd name="T48" fmla="*/ 2147483647 w 1185"/>
              <a:gd name="T49" fmla="*/ 2147483647 h 1662"/>
              <a:gd name="T50" fmla="*/ 2147483647 w 1185"/>
              <a:gd name="T51" fmla="*/ 2147483647 h 1662"/>
              <a:gd name="T52" fmla="*/ 2147483647 w 1185"/>
              <a:gd name="T53" fmla="*/ 2147483647 h 1662"/>
              <a:gd name="T54" fmla="*/ 2147483647 w 1185"/>
              <a:gd name="T55" fmla="*/ 2147483647 h 1662"/>
              <a:gd name="T56" fmla="*/ 2147483647 w 1185"/>
              <a:gd name="T57" fmla="*/ 2147483647 h 1662"/>
              <a:gd name="T58" fmla="*/ 2147483647 w 1185"/>
              <a:gd name="T59" fmla="*/ 2147483647 h 1662"/>
              <a:gd name="T60" fmla="*/ 2147483647 w 1185"/>
              <a:gd name="T61" fmla="*/ 2147483647 h 1662"/>
              <a:gd name="T62" fmla="*/ 2147483647 w 1185"/>
              <a:gd name="T63" fmla="*/ 2147483647 h 1662"/>
              <a:gd name="T64" fmla="*/ 2147483647 w 1185"/>
              <a:gd name="T65" fmla="*/ 2147483647 h 1662"/>
              <a:gd name="T66" fmla="*/ 2147483647 w 1185"/>
              <a:gd name="T67" fmla="*/ 2147483647 h 1662"/>
              <a:gd name="T68" fmla="*/ 2147483647 w 1185"/>
              <a:gd name="T69" fmla="*/ 2147483647 h 1662"/>
              <a:gd name="T70" fmla="*/ 2147483647 w 1185"/>
              <a:gd name="T71" fmla="*/ 2147483647 h 1662"/>
              <a:gd name="T72" fmla="*/ 2147483647 w 1185"/>
              <a:gd name="T73" fmla="*/ 2147483647 h 1662"/>
              <a:gd name="T74" fmla="*/ 2147483647 w 1185"/>
              <a:gd name="T75" fmla="*/ 2147483647 h 1662"/>
              <a:gd name="T76" fmla="*/ 2147483647 w 1185"/>
              <a:gd name="T77" fmla="*/ 2147483647 h 1662"/>
              <a:gd name="T78" fmla="*/ 2147483647 w 1185"/>
              <a:gd name="T79" fmla="*/ 2147483647 h 1662"/>
              <a:gd name="T80" fmla="*/ 2147483647 w 1185"/>
              <a:gd name="T81" fmla="*/ 2147483647 h 1662"/>
              <a:gd name="T82" fmla="*/ 2147483647 w 1185"/>
              <a:gd name="T83" fmla="*/ 2147483647 h 1662"/>
              <a:gd name="T84" fmla="*/ 2147483647 w 1185"/>
              <a:gd name="T85" fmla="*/ 2147483647 h 1662"/>
              <a:gd name="T86" fmla="*/ 2147483647 w 1185"/>
              <a:gd name="T87" fmla="*/ 2147483647 h 1662"/>
              <a:gd name="T88" fmla="*/ 2147483647 w 1185"/>
              <a:gd name="T89" fmla="*/ 2147483647 h 1662"/>
              <a:gd name="T90" fmla="*/ 2147483647 w 1185"/>
              <a:gd name="T91" fmla="*/ 2147483647 h 1662"/>
              <a:gd name="T92" fmla="*/ 2147483647 w 1185"/>
              <a:gd name="T93" fmla="*/ 2147483647 h 1662"/>
              <a:gd name="T94" fmla="*/ 2147483647 w 1185"/>
              <a:gd name="T95" fmla="*/ 2147483647 h 1662"/>
              <a:gd name="T96" fmla="*/ 2147483647 w 1185"/>
              <a:gd name="T97" fmla="*/ 2147483647 h 1662"/>
              <a:gd name="T98" fmla="*/ 2147483647 w 1185"/>
              <a:gd name="T99" fmla="*/ 2147483647 h 1662"/>
              <a:gd name="T100" fmla="*/ 2147483647 w 1185"/>
              <a:gd name="T101" fmla="*/ 2147483647 h 1662"/>
              <a:gd name="T102" fmla="*/ 2147483647 w 1185"/>
              <a:gd name="T103" fmla="*/ 2147483647 h 166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185"/>
              <a:gd name="T157" fmla="*/ 0 h 1662"/>
              <a:gd name="T158" fmla="*/ 1185 w 1185"/>
              <a:gd name="T159" fmla="*/ 1662 h 166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185" h="1662">
                <a:moveTo>
                  <a:pt x="1183" y="13"/>
                </a:moveTo>
                <a:lnTo>
                  <a:pt x="1118" y="105"/>
                </a:lnTo>
                <a:cubicBezTo>
                  <a:pt x="1115" y="108"/>
                  <a:pt x="1110" y="109"/>
                  <a:pt x="1107" y="107"/>
                </a:cubicBezTo>
                <a:cubicBezTo>
                  <a:pt x="1103" y="104"/>
                  <a:pt x="1102" y="99"/>
                  <a:pt x="1105" y="95"/>
                </a:cubicBezTo>
                <a:lnTo>
                  <a:pt x="1169" y="4"/>
                </a:lnTo>
                <a:cubicBezTo>
                  <a:pt x="1172" y="0"/>
                  <a:pt x="1177" y="0"/>
                  <a:pt x="1181" y="2"/>
                </a:cubicBezTo>
                <a:cubicBezTo>
                  <a:pt x="1184" y="5"/>
                  <a:pt x="1185" y="10"/>
                  <a:pt x="1183" y="13"/>
                </a:cubicBezTo>
                <a:close/>
                <a:moveTo>
                  <a:pt x="1071" y="170"/>
                </a:moveTo>
                <a:lnTo>
                  <a:pt x="1071" y="170"/>
                </a:lnTo>
                <a:cubicBezTo>
                  <a:pt x="1069" y="173"/>
                  <a:pt x="1064" y="174"/>
                  <a:pt x="1060" y="172"/>
                </a:cubicBezTo>
                <a:cubicBezTo>
                  <a:pt x="1057" y="169"/>
                  <a:pt x="1056" y="164"/>
                  <a:pt x="1058" y="161"/>
                </a:cubicBezTo>
                <a:cubicBezTo>
                  <a:pt x="1061" y="157"/>
                  <a:pt x="1066" y="156"/>
                  <a:pt x="1070" y="159"/>
                </a:cubicBezTo>
                <a:cubicBezTo>
                  <a:pt x="1073" y="161"/>
                  <a:pt x="1074" y="166"/>
                  <a:pt x="1071" y="170"/>
                </a:cubicBezTo>
                <a:close/>
                <a:moveTo>
                  <a:pt x="1025" y="235"/>
                </a:moveTo>
                <a:lnTo>
                  <a:pt x="960" y="326"/>
                </a:lnTo>
                <a:cubicBezTo>
                  <a:pt x="958" y="330"/>
                  <a:pt x="953" y="331"/>
                  <a:pt x="949" y="328"/>
                </a:cubicBezTo>
                <a:cubicBezTo>
                  <a:pt x="945" y="326"/>
                  <a:pt x="945" y="321"/>
                  <a:pt x="947" y="317"/>
                </a:cubicBezTo>
                <a:lnTo>
                  <a:pt x="1012" y="226"/>
                </a:lnTo>
                <a:cubicBezTo>
                  <a:pt x="1015" y="222"/>
                  <a:pt x="1020" y="221"/>
                  <a:pt x="1023" y="224"/>
                </a:cubicBezTo>
                <a:cubicBezTo>
                  <a:pt x="1027" y="226"/>
                  <a:pt x="1028" y="231"/>
                  <a:pt x="1025" y="235"/>
                </a:cubicBezTo>
                <a:close/>
                <a:moveTo>
                  <a:pt x="914" y="392"/>
                </a:moveTo>
                <a:lnTo>
                  <a:pt x="914" y="392"/>
                </a:lnTo>
                <a:cubicBezTo>
                  <a:pt x="911" y="395"/>
                  <a:pt x="906" y="396"/>
                  <a:pt x="903" y="394"/>
                </a:cubicBezTo>
                <a:cubicBezTo>
                  <a:pt x="899" y="391"/>
                  <a:pt x="898" y="386"/>
                  <a:pt x="901" y="382"/>
                </a:cubicBezTo>
                <a:cubicBezTo>
                  <a:pt x="903" y="379"/>
                  <a:pt x="908" y="378"/>
                  <a:pt x="912" y="381"/>
                </a:cubicBezTo>
                <a:cubicBezTo>
                  <a:pt x="916" y="383"/>
                  <a:pt x="917" y="388"/>
                  <a:pt x="914" y="392"/>
                </a:cubicBezTo>
                <a:close/>
                <a:moveTo>
                  <a:pt x="868" y="457"/>
                </a:moveTo>
                <a:lnTo>
                  <a:pt x="803" y="548"/>
                </a:lnTo>
                <a:cubicBezTo>
                  <a:pt x="800" y="552"/>
                  <a:pt x="795" y="553"/>
                  <a:pt x="792" y="550"/>
                </a:cubicBezTo>
                <a:cubicBezTo>
                  <a:pt x="788" y="548"/>
                  <a:pt x="787" y="543"/>
                  <a:pt x="790" y="539"/>
                </a:cubicBezTo>
                <a:lnTo>
                  <a:pt x="855" y="448"/>
                </a:lnTo>
                <a:cubicBezTo>
                  <a:pt x="857" y="444"/>
                  <a:pt x="862" y="443"/>
                  <a:pt x="866" y="446"/>
                </a:cubicBezTo>
                <a:cubicBezTo>
                  <a:pt x="869" y="448"/>
                  <a:pt x="870" y="453"/>
                  <a:pt x="868" y="457"/>
                </a:cubicBezTo>
                <a:close/>
                <a:moveTo>
                  <a:pt x="756" y="614"/>
                </a:moveTo>
                <a:lnTo>
                  <a:pt x="756" y="614"/>
                </a:lnTo>
                <a:cubicBezTo>
                  <a:pt x="754" y="617"/>
                  <a:pt x="749" y="618"/>
                  <a:pt x="745" y="615"/>
                </a:cubicBezTo>
                <a:cubicBezTo>
                  <a:pt x="742" y="613"/>
                  <a:pt x="741" y="608"/>
                  <a:pt x="743" y="604"/>
                </a:cubicBezTo>
                <a:cubicBezTo>
                  <a:pt x="746" y="601"/>
                  <a:pt x="751" y="600"/>
                  <a:pt x="755" y="602"/>
                </a:cubicBezTo>
                <a:cubicBezTo>
                  <a:pt x="758" y="605"/>
                  <a:pt x="759" y="610"/>
                  <a:pt x="756" y="614"/>
                </a:cubicBezTo>
                <a:close/>
                <a:moveTo>
                  <a:pt x="710" y="679"/>
                </a:moveTo>
                <a:lnTo>
                  <a:pt x="645" y="770"/>
                </a:lnTo>
                <a:cubicBezTo>
                  <a:pt x="643" y="774"/>
                  <a:pt x="638" y="775"/>
                  <a:pt x="634" y="772"/>
                </a:cubicBezTo>
                <a:cubicBezTo>
                  <a:pt x="631" y="769"/>
                  <a:pt x="630" y="764"/>
                  <a:pt x="632" y="761"/>
                </a:cubicBezTo>
                <a:lnTo>
                  <a:pt x="697" y="669"/>
                </a:lnTo>
                <a:cubicBezTo>
                  <a:pt x="700" y="666"/>
                  <a:pt x="705" y="665"/>
                  <a:pt x="708" y="668"/>
                </a:cubicBezTo>
                <a:cubicBezTo>
                  <a:pt x="712" y="670"/>
                  <a:pt x="713" y="675"/>
                  <a:pt x="710" y="679"/>
                </a:cubicBezTo>
                <a:close/>
                <a:moveTo>
                  <a:pt x="599" y="835"/>
                </a:moveTo>
                <a:lnTo>
                  <a:pt x="599" y="835"/>
                </a:lnTo>
                <a:cubicBezTo>
                  <a:pt x="596" y="839"/>
                  <a:pt x="591" y="840"/>
                  <a:pt x="588" y="837"/>
                </a:cubicBezTo>
                <a:cubicBezTo>
                  <a:pt x="584" y="835"/>
                  <a:pt x="583" y="830"/>
                  <a:pt x="586" y="826"/>
                </a:cubicBezTo>
                <a:cubicBezTo>
                  <a:pt x="589" y="822"/>
                  <a:pt x="594" y="822"/>
                  <a:pt x="597" y="824"/>
                </a:cubicBezTo>
                <a:cubicBezTo>
                  <a:pt x="601" y="827"/>
                  <a:pt x="602" y="832"/>
                  <a:pt x="599" y="835"/>
                </a:cubicBezTo>
                <a:close/>
                <a:moveTo>
                  <a:pt x="553" y="901"/>
                </a:moveTo>
                <a:lnTo>
                  <a:pt x="488" y="992"/>
                </a:lnTo>
                <a:cubicBezTo>
                  <a:pt x="485" y="995"/>
                  <a:pt x="480" y="996"/>
                  <a:pt x="477" y="994"/>
                </a:cubicBezTo>
                <a:cubicBezTo>
                  <a:pt x="473" y="991"/>
                  <a:pt x="472" y="986"/>
                  <a:pt x="475" y="983"/>
                </a:cubicBezTo>
                <a:lnTo>
                  <a:pt x="540" y="891"/>
                </a:lnTo>
                <a:cubicBezTo>
                  <a:pt x="542" y="888"/>
                  <a:pt x="547" y="887"/>
                  <a:pt x="551" y="889"/>
                </a:cubicBezTo>
                <a:cubicBezTo>
                  <a:pt x="554" y="892"/>
                  <a:pt x="555" y="897"/>
                  <a:pt x="553" y="901"/>
                </a:cubicBezTo>
                <a:close/>
                <a:moveTo>
                  <a:pt x="442" y="1057"/>
                </a:moveTo>
                <a:lnTo>
                  <a:pt x="442" y="1057"/>
                </a:lnTo>
                <a:cubicBezTo>
                  <a:pt x="439" y="1061"/>
                  <a:pt x="434" y="1062"/>
                  <a:pt x="430" y="1059"/>
                </a:cubicBezTo>
                <a:cubicBezTo>
                  <a:pt x="427" y="1056"/>
                  <a:pt x="426" y="1051"/>
                  <a:pt x="429" y="1048"/>
                </a:cubicBezTo>
                <a:cubicBezTo>
                  <a:pt x="431" y="1044"/>
                  <a:pt x="436" y="1043"/>
                  <a:pt x="440" y="1046"/>
                </a:cubicBezTo>
                <a:cubicBezTo>
                  <a:pt x="443" y="1049"/>
                  <a:pt x="444" y="1054"/>
                  <a:pt x="442" y="1057"/>
                </a:cubicBezTo>
                <a:close/>
                <a:moveTo>
                  <a:pt x="395" y="1122"/>
                </a:moveTo>
                <a:lnTo>
                  <a:pt x="330" y="1214"/>
                </a:lnTo>
                <a:cubicBezTo>
                  <a:pt x="328" y="1217"/>
                  <a:pt x="323" y="1218"/>
                  <a:pt x="319" y="1216"/>
                </a:cubicBezTo>
                <a:cubicBezTo>
                  <a:pt x="316" y="1213"/>
                  <a:pt x="315" y="1208"/>
                  <a:pt x="317" y="1204"/>
                </a:cubicBezTo>
                <a:lnTo>
                  <a:pt x="382" y="1113"/>
                </a:lnTo>
                <a:cubicBezTo>
                  <a:pt x="385" y="1109"/>
                  <a:pt x="390" y="1109"/>
                  <a:pt x="393" y="1111"/>
                </a:cubicBezTo>
                <a:cubicBezTo>
                  <a:pt x="397" y="1114"/>
                  <a:pt x="398" y="1119"/>
                  <a:pt x="395" y="1122"/>
                </a:cubicBezTo>
                <a:close/>
                <a:moveTo>
                  <a:pt x="284" y="1279"/>
                </a:moveTo>
                <a:lnTo>
                  <a:pt x="284" y="1279"/>
                </a:lnTo>
                <a:cubicBezTo>
                  <a:pt x="282" y="1283"/>
                  <a:pt x="277" y="1283"/>
                  <a:pt x="273" y="1281"/>
                </a:cubicBezTo>
                <a:cubicBezTo>
                  <a:pt x="269" y="1278"/>
                  <a:pt x="269" y="1273"/>
                  <a:pt x="271" y="1270"/>
                </a:cubicBezTo>
                <a:cubicBezTo>
                  <a:pt x="274" y="1266"/>
                  <a:pt x="279" y="1265"/>
                  <a:pt x="282" y="1268"/>
                </a:cubicBezTo>
                <a:cubicBezTo>
                  <a:pt x="286" y="1270"/>
                  <a:pt x="287" y="1275"/>
                  <a:pt x="284" y="1279"/>
                </a:cubicBezTo>
                <a:close/>
                <a:moveTo>
                  <a:pt x="238" y="1344"/>
                </a:moveTo>
                <a:lnTo>
                  <a:pt x="173" y="1436"/>
                </a:lnTo>
                <a:cubicBezTo>
                  <a:pt x="170" y="1439"/>
                  <a:pt x="165" y="1440"/>
                  <a:pt x="162" y="1437"/>
                </a:cubicBezTo>
                <a:cubicBezTo>
                  <a:pt x="158" y="1435"/>
                  <a:pt x="157" y="1430"/>
                  <a:pt x="160" y="1426"/>
                </a:cubicBezTo>
                <a:lnTo>
                  <a:pt x="225" y="1335"/>
                </a:lnTo>
                <a:cubicBezTo>
                  <a:pt x="227" y="1331"/>
                  <a:pt x="232" y="1330"/>
                  <a:pt x="236" y="1333"/>
                </a:cubicBezTo>
                <a:cubicBezTo>
                  <a:pt x="240" y="1336"/>
                  <a:pt x="240" y="1341"/>
                  <a:pt x="238" y="1344"/>
                </a:cubicBezTo>
                <a:close/>
                <a:moveTo>
                  <a:pt x="127" y="1501"/>
                </a:moveTo>
                <a:lnTo>
                  <a:pt x="127" y="1501"/>
                </a:lnTo>
                <a:cubicBezTo>
                  <a:pt x="124" y="1504"/>
                  <a:pt x="119" y="1505"/>
                  <a:pt x="116" y="1503"/>
                </a:cubicBezTo>
                <a:cubicBezTo>
                  <a:pt x="112" y="1500"/>
                  <a:pt x="111" y="1495"/>
                  <a:pt x="114" y="1491"/>
                </a:cubicBezTo>
                <a:cubicBezTo>
                  <a:pt x="116" y="1488"/>
                  <a:pt x="121" y="1487"/>
                  <a:pt x="125" y="1490"/>
                </a:cubicBezTo>
                <a:cubicBezTo>
                  <a:pt x="128" y="1492"/>
                  <a:pt x="129" y="1497"/>
                  <a:pt x="127" y="1501"/>
                </a:cubicBezTo>
                <a:close/>
                <a:moveTo>
                  <a:pt x="80" y="1566"/>
                </a:moveTo>
                <a:lnTo>
                  <a:pt x="16" y="1657"/>
                </a:lnTo>
                <a:cubicBezTo>
                  <a:pt x="13" y="1661"/>
                  <a:pt x="8" y="1662"/>
                  <a:pt x="4" y="1659"/>
                </a:cubicBezTo>
                <a:cubicBezTo>
                  <a:pt x="1" y="1657"/>
                  <a:pt x="0" y="1652"/>
                  <a:pt x="3" y="1648"/>
                </a:cubicBezTo>
                <a:lnTo>
                  <a:pt x="67" y="1557"/>
                </a:lnTo>
                <a:cubicBezTo>
                  <a:pt x="70" y="1553"/>
                  <a:pt x="75" y="1552"/>
                  <a:pt x="78" y="1555"/>
                </a:cubicBezTo>
                <a:cubicBezTo>
                  <a:pt x="82" y="1557"/>
                  <a:pt x="83" y="1562"/>
                  <a:pt x="80" y="1566"/>
                </a:cubicBezTo>
                <a:close/>
              </a:path>
            </a:pathLst>
          </a:custGeom>
          <a:solidFill>
            <a:srgbClr val="000000"/>
          </a:solidFill>
          <a:ln w="15875">
            <a:solidFill>
              <a:srgbClr val="000000"/>
            </a:solidFill>
            <a:bevel/>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42" name="Rectangle 48">
            <a:extLst>
              <a:ext uri="{FF2B5EF4-FFF2-40B4-BE49-F238E27FC236}">
                <a16:creationId xmlns:a16="http://schemas.microsoft.com/office/drawing/2014/main" id="{363C85E4-9409-7749-B277-38943DD988BD}"/>
              </a:ext>
            </a:extLst>
          </p:cNvPr>
          <p:cNvSpPr>
            <a:spLocks noChangeArrowheads="1"/>
          </p:cNvSpPr>
          <p:nvPr/>
        </p:nvSpPr>
        <p:spPr bwMode="auto">
          <a:xfrm>
            <a:off x="495300" y="3894138"/>
            <a:ext cx="4470400" cy="1524000"/>
          </a:xfrm>
          <a:prstGeom prst="rect">
            <a:avLst/>
          </a:prstGeom>
          <a:solidFill>
            <a:srgbClr val="FFBF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43" name="Rectangle 49">
            <a:extLst>
              <a:ext uri="{FF2B5EF4-FFF2-40B4-BE49-F238E27FC236}">
                <a16:creationId xmlns:a16="http://schemas.microsoft.com/office/drawing/2014/main" id="{58799587-1A51-8E4A-BB5B-49955084EDD6}"/>
              </a:ext>
            </a:extLst>
          </p:cNvPr>
          <p:cNvSpPr>
            <a:spLocks noChangeArrowheads="1"/>
          </p:cNvSpPr>
          <p:nvPr/>
        </p:nvSpPr>
        <p:spPr bwMode="auto">
          <a:xfrm>
            <a:off x="495300" y="3894138"/>
            <a:ext cx="4470400" cy="1524000"/>
          </a:xfrm>
          <a:prstGeom prst="rect">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44" name="Rectangle 50">
            <a:extLst>
              <a:ext uri="{FF2B5EF4-FFF2-40B4-BE49-F238E27FC236}">
                <a16:creationId xmlns:a16="http://schemas.microsoft.com/office/drawing/2014/main" id="{66DD7BFF-D580-344C-9D56-40F53F4F52AA}"/>
              </a:ext>
            </a:extLst>
          </p:cNvPr>
          <p:cNvSpPr>
            <a:spLocks noChangeArrowheads="1"/>
          </p:cNvSpPr>
          <p:nvPr/>
        </p:nvSpPr>
        <p:spPr bwMode="auto">
          <a:xfrm>
            <a:off x="593725" y="3979863"/>
            <a:ext cx="13350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a:t>
            </a:r>
          </a:p>
        </p:txBody>
      </p:sp>
      <p:sp>
        <p:nvSpPr>
          <p:cNvPr id="60445" name="Rectangle 51">
            <a:extLst>
              <a:ext uri="{FF2B5EF4-FFF2-40B4-BE49-F238E27FC236}">
                <a16:creationId xmlns:a16="http://schemas.microsoft.com/office/drawing/2014/main" id="{6453B316-F686-6441-A541-375BA34547F5}"/>
              </a:ext>
            </a:extLst>
          </p:cNvPr>
          <p:cNvSpPr>
            <a:spLocks noChangeArrowheads="1"/>
          </p:cNvSpPr>
          <p:nvPr/>
        </p:nvSpPr>
        <p:spPr bwMode="auto">
          <a:xfrm>
            <a:off x="801688" y="4383088"/>
            <a:ext cx="812800" cy="831850"/>
          </a:xfrm>
          <a:prstGeom prst="rect">
            <a:avLst/>
          </a:prstGeom>
          <a:solidFill>
            <a:srgbClr val="FFEA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46" name="Rectangle 52">
            <a:extLst>
              <a:ext uri="{FF2B5EF4-FFF2-40B4-BE49-F238E27FC236}">
                <a16:creationId xmlns:a16="http://schemas.microsoft.com/office/drawing/2014/main" id="{1E282D03-3815-1F48-A465-CF4AD19F2557}"/>
              </a:ext>
            </a:extLst>
          </p:cNvPr>
          <p:cNvSpPr>
            <a:spLocks noChangeArrowheads="1"/>
          </p:cNvSpPr>
          <p:nvPr/>
        </p:nvSpPr>
        <p:spPr bwMode="auto">
          <a:xfrm>
            <a:off x="801688" y="4383088"/>
            <a:ext cx="812800" cy="831850"/>
          </a:xfrm>
          <a:prstGeom prst="rect">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47" name="Rectangle 53">
            <a:extLst>
              <a:ext uri="{FF2B5EF4-FFF2-40B4-BE49-F238E27FC236}">
                <a16:creationId xmlns:a16="http://schemas.microsoft.com/office/drawing/2014/main" id="{733C4935-FE97-7341-A634-077BE036F566}"/>
              </a:ext>
            </a:extLst>
          </p:cNvPr>
          <p:cNvSpPr>
            <a:spLocks noChangeArrowheads="1"/>
          </p:cNvSpPr>
          <p:nvPr/>
        </p:nvSpPr>
        <p:spPr bwMode="auto">
          <a:xfrm>
            <a:off x="889000" y="4389438"/>
            <a:ext cx="6413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Scalar</a:t>
            </a:r>
          </a:p>
        </p:txBody>
      </p:sp>
      <p:sp>
        <p:nvSpPr>
          <p:cNvPr id="60448" name="Rectangle 54">
            <a:extLst>
              <a:ext uri="{FF2B5EF4-FFF2-40B4-BE49-F238E27FC236}">
                <a16:creationId xmlns:a16="http://schemas.microsoft.com/office/drawing/2014/main" id="{44F3580A-4AA8-7247-9C95-B602EC01DB8F}"/>
              </a:ext>
            </a:extLst>
          </p:cNvPr>
          <p:cNvSpPr>
            <a:spLocks noChangeArrowheads="1"/>
          </p:cNvSpPr>
          <p:nvPr/>
        </p:nvSpPr>
        <p:spPr bwMode="auto">
          <a:xfrm>
            <a:off x="855663" y="4651375"/>
            <a:ext cx="7254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a:t>
            </a:r>
          </a:p>
        </p:txBody>
      </p:sp>
      <p:sp>
        <p:nvSpPr>
          <p:cNvPr id="60449" name="Rectangle 55">
            <a:extLst>
              <a:ext uri="{FF2B5EF4-FFF2-40B4-BE49-F238E27FC236}">
                <a16:creationId xmlns:a16="http://schemas.microsoft.com/office/drawing/2014/main" id="{94D0BDC2-2D31-DC49-AE0E-8CBDE43388C0}"/>
              </a:ext>
            </a:extLst>
          </p:cNvPr>
          <p:cNvSpPr>
            <a:spLocks noChangeArrowheads="1"/>
          </p:cNvSpPr>
          <p:nvPr/>
        </p:nvSpPr>
        <p:spPr bwMode="auto">
          <a:xfrm>
            <a:off x="1101725" y="4930775"/>
            <a:ext cx="2571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W</a:t>
            </a:r>
          </a:p>
        </p:txBody>
      </p:sp>
      <p:sp>
        <p:nvSpPr>
          <p:cNvPr id="60450" name="Rectangle 56">
            <a:extLst>
              <a:ext uri="{FF2B5EF4-FFF2-40B4-BE49-F238E27FC236}">
                <a16:creationId xmlns:a16="http://schemas.microsoft.com/office/drawing/2014/main" id="{7E4E4E02-20B2-3E47-87AE-4F8836B68D0E}"/>
              </a:ext>
            </a:extLst>
          </p:cNvPr>
          <p:cNvSpPr>
            <a:spLocks noChangeArrowheads="1"/>
          </p:cNvSpPr>
          <p:nvPr/>
        </p:nvSpPr>
        <p:spPr bwMode="auto">
          <a:xfrm>
            <a:off x="1614488" y="4383088"/>
            <a:ext cx="811212" cy="831850"/>
          </a:xfrm>
          <a:prstGeom prst="rect">
            <a:avLst/>
          </a:prstGeom>
          <a:solidFill>
            <a:srgbClr val="FFEA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51" name="Rectangle 57">
            <a:extLst>
              <a:ext uri="{FF2B5EF4-FFF2-40B4-BE49-F238E27FC236}">
                <a16:creationId xmlns:a16="http://schemas.microsoft.com/office/drawing/2014/main" id="{83791836-D116-0541-9941-7A3D0A083DE3}"/>
              </a:ext>
            </a:extLst>
          </p:cNvPr>
          <p:cNvSpPr>
            <a:spLocks noChangeArrowheads="1"/>
          </p:cNvSpPr>
          <p:nvPr/>
        </p:nvSpPr>
        <p:spPr bwMode="auto">
          <a:xfrm>
            <a:off x="1614488" y="4383088"/>
            <a:ext cx="811212" cy="831850"/>
          </a:xfrm>
          <a:prstGeom prst="rect">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52" name="Rectangle 58">
            <a:extLst>
              <a:ext uri="{FF2B5EF4-FFF2-40B4-BE49-F238E27FC236}">
                <a16:creationId xmlns:a16="http://schemas.microsoft.com/office/drawing/2014/main" id="{1BBE62AA-3F4C-D848-BF3A-957FFF67618D}"/>
              </a:ext>
            </a:extLst>
          </p:cNvPr>
          <p:cNvSpPr>
            <a:spLocks noChangeArrowheads="1"/>
          </p:cNvSpPr>
          <p:nvPr/>
        </p:nvSpPr>
        <p:spPr bwMode="auto">
          <a:xfrm>
            <a:off x="1692275" y="4389438"/>
            <a:ext cx="6413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Scalar</a:t>
            </a:r>
          </a:p>
        </p:txBody>
      </p:sp>
      <p:sp>
        <p:nvSpPr>
          <p:cNvPr id="60453" name="Rectangle 59">
            <a:extLst>
              <a:ext uri="{FF2B5EF4-FFF2-40B4-BE49-F238E27FC236}">
                <a16:creationId xmlns:a16="http://schemas.microsoft.com/office/drawing/2014/main" id="{798239A2-05EC-F947-9A33-7688EA7F9C47}"/>
              </a:ext>
            </a:extLst>
          </p:cNvPr>
          <p:cNvSpPr>
            <a:spLocks noChangeArrowheads="1"/>
          </p:cNvSpPr>
          <p:nvPr/>
        </p:nvSpPr>
        <p:spPr bwMode="auto">
          <a:xfrm>
            <a:off x="1658938" y="4651375"/>
            <a:ext cx="7254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a:t>
            </a:r>
          </a:p>
        </p:txBody>
      </p:sp>
      <p:sp>
        <p:nvSpPr>
          <p:cNvPr id="60454" name="Rectangle 60">
            <a:extLst>
              <a:ext uri="{FF2B5EF4-FFF2-40B4-BE49-F238E27FC236}">
                <a16:creationId xmlns:a16="http://schemas.microsoft.com/office/drawing/2014/main" id="{DB7AE11D-313C-2A4E-A2C2-C9D320BD5D73}"/>
              </a:ext>
            </a:extLst>
          </p:cNvPr>
          <p:cNvSpPr>
            <a:spLocks noChangeArrowheads="1"/>
          </p:cNvSpPr>
          <p:nvPr/>
        </p:nvSpPr>
        <p:spPr bwMode="auto">
          <a:xfrm>
            <a:off x="1938338" y="4930775"/>
            <a:ext cx="1857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X</a:t>
            </a:r>
          </a:p>
        </p:txBody>
      </p:sp>
      <p:sp>
        <p:nvSpPr>
          <p:cNvPr id="60455" name="Rectangle 61">
            <a:extLst>
              <a:ext uri="{FF2B5EF4-FFF2-40B4-BE49-F238E27FC236}">
                <a16:creationId xmlns:a16="http://schemas.microsoft.com/office/drawing/2014/main" id="{FE209947-DBEC-D747-A51A-A33A85B27215}"/>
              </a:ext>
            </a:extLst>
          </p:cNvPr>
          <p:cNvSpPr>
            <a:spLocks noChangeArrowheads="1"/>
          </p:cNvSpPr>
          <p:nvPr/>
        </p:nvSpPr>
        <p:spPr bwMode="auto">
          <a:xfrm>
            <a:off x="2425700" y="4383088"/>
            <a:ext cx="812800" cy="831850"/>
          </a:xfrm>
          <a:prstGeom prst="rect">
            <a:avLst/>
          </a:prstGeom>
          <a:solidFill>
            <a:srgbClr val="FFEA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56" name="Rectangle 62">
            <a:extLst>
              <a:ext uri="{FF2B5EF4-FFF2-40B4-BE49-F238E27FC236}">
                <a16:creationId xmlns:a16="http://schemas.microsoft.com/office/drawing/2014/main" id="{1ABB1B38-1878-F748-AE83-9819889134D6}"/>
              </a:ext>
            </a:extLst>
          </p:cNvPr>
          <p:cNvSpPr>
            <a:spLocks noChangeArrowheads="1"/>
          </p:cNvSpPr>
          <p:nvPr/>
        </p:nvSpPr>
        <p:spPr bwMode="auto">
          <a:xfrm>
            <a:off x="2425700" y="4383088"/>
            <a:ext cx="812800" cy="831850"/>
          </a:xfrm>
          <a:prstGeom prst="rect">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57" name="Rectangle 63">
            <a:extLst>
              <a:ext uri="{FF2B5EF4-FFF2-40B4-BE49-F238E27FC236}">
                <a16:creationId xmlns:a16="http://schemas.microsoft.com/office/drawing/2014/main" id="{DD61E55A-0853-9747-B63A-C01081CFA01E}"/>
              </a:ext>
            </a:extLst>
          </p:cNvPr>
          <p:cNvSpPr>
            <a:spLocks noChangeArrowheads="1"/>
          </p:cNvSpPr>
          <p:nvPr/>
        </p:nvSpPr>
        <p:spPr bwMode="auto">
          <a:xfrm>
            <a:off x="2511425" y="4389438"/>
            <a:ext cx="6413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Scalar</a:t>
            </a:r>
          </a:p>
        </p:txBody>
      </p:sp>
      <p:sp>
        <p:nvSpPr>
          <p:cNvPr id="60458" name="Rectangle 64">
            <a:extLst>
              <a:ext uri="{FF2B5EF4-FFF2-40B4-BE49-F238E27FC236}">
                <a16:creationId xmlns:a16="http://schemas.microsoft.com/office/drawing/2014/main" id="{755422D9-2A6E-0147-AFBC-0D28EFE7A476}"/>
              </a:ext>
            </a:extLst>
          </p:cNvPr>
          <p:cNvSpPr>
            <a:spLocks noChangeArrowheads="1"/>
          </p:cNvSpPr>
          <p:nvPr/>
        </p:nvSpPr>
        <p:spPr bwMode="auto">
          <a:xfrm>
            <a:off x="2478088" y="4651375"/>
            <a:ext cx="7254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a:t>
            </a:r>
          </a:p>
        </p:txBody>
      </p:sp>
      <p:sp>
        <p:nvSpPr>
          <p:cNvPr id="60459" name="Rectangle 65">
            <a:extLst>
              <a:ext uri="{FF2B5EF4-FFF2-40B4-BE49-F238E27FC236}">
                <a16:creationId xmlns:a16="http://schemas.microsoft.com/office/drawing/2014/main" id="{54DD468C-A4FB-274C-95BC-2C299E704BED}"/>
              </a:ext>
            </a:extLst>
          </p:cNvPr>
          <p:cNvSpPr>
            <a:spLocks noChangeArrowheads="1"/>
          </p:cNvSpPr>
          <p:nvPr/>
        </p:nvSpPr>
        <p:spPr bwMode="auto">
          <a:xfrm>
            <a:off x="2757488" y="4930775"/>
            <a:ext cx="1857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Y</a:t>
            </a:r>
          </a:p>
        </p:txBody>
      </p:sp>
      <p:sp>
        <p:nvSpPr>
          <p:cNvPr id="60460" name="Rectangle 66">
            <a:extLst>
              <a:ext uri="{FF2B5EF4-FFF2-40B4-BE49-F238E27FC236}">
                <a16:creationId xmlns:a16="http://schemas.microsoft.com/office/drawing/2014/main" id="{2B2D306F-36C7-2949-899E-69334302A951}"/>
              </a:ext>
            </a:extLst>
          </p:cNvPr>
          <p:cNvSpPr>
            <a:spLocks noChangeArrowheads="1"/>
          </p:cNvSpPr>
          <p:nvPr/>
        </p:nvSpPr>
        <p:spPr bwMode="auto">
          <a:xfrm>
            <a:off x="3949700" y="4383088"/>
            <a:ext cx="812800" cy="831850"/>
          </a:xfrm>
          <a:prstGeom prst="rect">
            <a:avLst/>
          </a:prstGeom>
          <a:solidFill>
            <a:srgbClr val="FFEA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61" name="Rectangle 67">
            <a:extLst>
              <a:ext uri="{FF2B5EF4-FFF2-40B4-BE49-F238E27FC236}">
                <a16:creationId xmlns:a16="http://schemas.microsoft.com/office/drawing/2014/main" id="{642C6B63-933B-3C49-A265-E5B07C5ABA31}"/>
              </a:ext>
            </a:extLst>
          </p:cNvPr>
          <p:cNvSpPr>
            <a:spLocks noChangeArrowheads="1"/>
          </p:cNvSpPr>
          <p:nvPr/>
        </p:nvSpPr>
        <p:spPr bwMode="auto">
          <a:xfrm>
            <a:off x="3949700" y="4383088"/>
            <a:ext cx="812800" cy="831850"/>
          </a:xfrm>
          <a:prstGeom prst="rect">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62" name="Rectangle 68">
            <a:extLst>
              <a:ext uri="{FF2B5EF4-FFF2-40B4-BE49-F238E27FC236}">
                <a16:creationId xmlns:a16="http://schemas.microsoft.com/office/drawing/2014/main" id="{60F0AAAF-88D8-6C46-858D-E4C6F2B5001B}"/>
              </a:ext>
            </a:extLst>
          </p:cNvPr>
          <p:cNvSpPr>
            <a:spLocks noChangeArrowheads="1"/>
          </p:cNvSpPr>
          <p:nvPr/>
        </p:nvSpPr>
        <p:spPr bwMode="auto">
          <a:xfrm>
            <a:off x="4037013" y="4389438"/>
            <a:ext cx="6413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Scalar</a:t>
            </a:r>
          </a:p>
        </p:txBody>
      </p:sp>
      <p:sp>
        <p:nvSpPr>
          <p:cNvPr id="60463" name="Rectangle 69">
            <a:extLst>
              <a:ext uri="{FF2B5EF4-FFF2-40B4-BE49-F238E27FC236}">
                <a16:creationId xmlns:a16="http://schemas.microsoft.com/office/drawing/2014/main" id="{46D5A122-A3E9-1A4A-ABED-8C97C69BF2A3}"/>
              </a:ext>
            </a:extLst>
          </p:cNvPr>
          <p:cNvSpPr>
            <a:spLocks noChangeArrowheads="1"/>
          </p:cNvSpPr>
          <p:nvPr/>
        </p:nvSpPr>
        <p:spPr bwMode="auto">
          <a:xfrm>
            <a:off x="4003675" y="4651375"/>
            <a:ext cx="725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a:t>
            </a:r>
          </a:p>
        </p:txBody>
      </p:sp>
      <p:sp>
        <p:nvSpPr>
          <p:cNvPr id="60464" name="Rectangle 70">
            <a:extLst>
              <a:ext uri="{FF2B5EF4-FFF2-40B4-BE49-F238E27FC236}">
                <a16:creationId xmlns:a16="http://schemas.microsoft.com/office/drawing/2014/main" id="{980A28B6-AC6E-084B-9770-9569D6DE595F}"/>
              </a:ext>
            </a:extLst>
          </p:cNvPr>
          <p:cNvSpPr>
            <a:spLocks noChangeArrowheads="1"/>
          </p:cNvSpPr>
          <p:nvPr/>
        </p:nvSpPr>
        <p:spPr bwMode="auto">
          <a:xfrm>
            <a:off x="4281488" y="4930775"/>
            <a:ext cx="1571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Z</a:t>
            </a:r>
          </a:p>
        </p:txBody>
      </p:sp>
      <p:sp>
        <p:nvSpPr>
          <p:cNvPr id="60465" name="Freeform 71">
            <a:extLst>
              <a:ext uri="{FF2B5EF4-FFF2-40B4-BE49-F238E27FC236}">
                <a16:creationId xmlns:a16="http://schemas.microsoft.com/office/drawing/2014/main" id="{D337C481-ACB1-C74F-A582-E49B38DB623E}"/>
              </a:ext>
            </a:extLst>
          </p:cNvPr>
          <p:cNvSpPr>
            <a:spLocks/>
          </p:cNvSpPr>
          <p:nvPr/>
        </p:nvSpPr>
        <p:spPr bwMode="auto">
          <a:xfrm>
            <a:off x="3340100" y="4783138"/>
            <a:ext cx="50800" cy="50800"/>
          </a:xfrm>
          <a:custGeom>
            <a:avLst/>
            <a:gdLst>
              <a:gd name="T0" fmla="*/ 0 w 49"/>
              <a:gd name="T1" fmla="*/ 2147483647 h 49"/>
              <a:gd name="T2" fmla="*/ 2147483647 w 49"/>
              <a:gd name="T3" fmla="*/ 0 h 49"/>
              <a:gd name="T4" fmla="*/ 2147483647 w 49"/>
              <a:gd name="T5" fmla="*/ 2147483647 h 49"/>
              <a:gd name="T6" fmla="*/ 2147483647 w 49"/>
              <a:gd name="T7" fmla="*/ 2147483647 h 49"/>
              <a:gd name="T8" fmla="*/ 2147483647 w 49"/>
              <a:gd name="T9" fmla="*/ 2147483647 h 49"/>
              <a:gd name="T10" fmla="*/ 0 w 49"/>
              <a:gd name="T11" fmla="*/ 2147483647 h 49"/>
              <a:gd name="T12" fmla="*/ 0 60000 65536"/>
              <a:gd name="T13" fmla="*/ 0 60000 65536"/>
              <a:gd name="T14" fmla="*/ 0 60000 65536"/>
              <a:gd name="T15" fmla="*/ 0 60000 65536"/>
              <a:gd name="T16" fmla="*/ 0 60000 65536"/>
              <a:gd name="T17" fmla="*/ 0 60000 65536"/>
              <a:gd name="T18" fmla="*/ 0 w 49"/>
              <a:gd name="T19" fmla="*/ 0 h 49"/>
              <a:gd name="T20" fmla="*/ 49 w 49"/>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9" h="49">
                <a:moveTo>
                  <a:pt x="0" y="25"/>
                </a:moveTo>
                <a:cubicBezTo>
                  <a:pt x="0" y="11"/>
                  <a:pt x="11" y="0"/>
                  <a:pt x="24" y="0"/>
                </a:cubicBezTo>
                <a:cubicBezTo>
                  <a:pt x="38" y="0"/>
                  <a:pt x="49" y="11"/>
                  <a:pt x="49" y="25"/>
                </a:cubicBezTo>
                <a:cubicBezTo>
                  <a:pt x="49" y="25"/>
                  <a:pt x="49" y="25"/>
                  <a:pt x="49" y="25"/>
                </a:cubicBezTo>
                <a:cubicBezTo>
                  <a:pt x="49" y="38"/>
                  <a:pt x="38" y="49"/>
                  <a:pt x="24" y="49"/>
                </a:cubicBezTo>
                <a:cubicBezTo>
                  <a:pt x="11" y="49"/>
                  <a:pt x="0" y="38"/>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66" name="Freeform 72">
            <a:extLst>
              <a:ext uri="{FF2B5EF4-FFF2-40B4-BE49-F238E27FC236}">
                <a16:creationId xmlns:a16="http://schemas.microsoft.com/office/drawing/2014/main" id="{CF82DD21-3FEE-2F47-B1A5-D97C3A0FB990}"/>
              </a:ext>
            </a:extLst>
          </p:cNvPr>
          <p:cNvSpPr>
            <a:spLocks/>
          </p:cNvSpPr>
          <p:nvPr/>
        </p:nvSpPr>
        <p:spPr bwMode="auto">
          <a:xfrm>
            <a:off x="3340100" y="4783138"/>
            <a:ext cx="50800" cy="50800"/>
          </a:xfrm>
          <a:custGeom>
            <a:avLst/>
            <a:gdLst>
              <a:gd name="T0" fmla="*/ 0 w 32"/>
              <a:gd name="T1" fmla="*/ 2147483647 h 32"/>
              <a:gd name="T2" fmla="*/ 2147483647 w 32"/>
              <a:gd name="T3" fmla="*/ 0 h 32"/>
              <a:gd name="T4" fmla="*/ 2147483647 w 32"/>
              <a:gd name="T5" fmla="*/ 2147483647 h 32"/>
              <a:gd name="T6" fmla="*/ 2147483647 w 32"/>
              <a:gd name="T7" fmla="*/ 2147483647 h 32"/>
              <a:gd name="T8" fmla="*/ 2147483647 w 32"/>
              <a:gd name="T9" fmla="*/ 2147483647 h 32"/>
              <a:gd name="T10" fmla="*/ 0 w 32"/>
              <a:gd name="T11" fmla="*/ 2147483647 h 32"/>
              <a:gd name="T12" fmla="*/ 0 60000 65536"/>
              <a:gd name="T13" fmla="*/ 0 60000 65536"/>
              <a:gd name="T14" fmla="*/ 0 60000 65536"/>
              <a:gd name="T15" fmla="*/ 0 60000 65536"/>
              <a:gd name="T16" fmla="*/ 0 60000 65536"/>
              <a:gd name="T17" fmla="*/ 0 60000 65536"/>
              <a:gd name="T18" fmla="*/ 0 w 32"/>
              <a:gd name="T19" fmla="*/ 0 h 32"/>
              <a:gd name="T20" fmla="*/ 32 w 32"/>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32" h="32">
                <a:moveTo>
                  <a:pt x="0" y="16"/>
                </a:moveTo>
                <a:cubicBezTo>
                  <a:pt x="0" y="7"/>
                  <a:pt x="7" y="0"/>
                  <a:pt x="16" y="0"/>
                </a:cubicBezTo>
                <a:cubicBezTo>
                  <a:pt x="25" y="0"/>
                  <a:pt x="32" y="7"/>
                  <a:pt x="32" y="16"/>
                </a:cubicBezTo>
                <a:cubicBezTo>
                  <a:pt x="32" y="16"/>
                  <a:pt x="32" y="16"/>
                  <a:pt x="32" y="16"/>
                </a:cubicBezTo>
                <a:cubicBezTo>
                  <a:pt x="32" y="25"/>
                  <a:pt x="25" y="32"/>
                  <a:pt x="16" y="32"/>
                </a:cubicBezTo>
                <a:cubicBezTo>
                  <a:pt x="7" y="32"/>
                  <a:pt x="0" y="25"/>
                  <a:pt x="0" y="16"/>
                </a:cubicBezTo>
              </a:path>
            </a:pathLst>
          </a:custGeom>
          <a:noFill/>
          <a:ln w="476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67" name="Freeform 73">
            <a:extLst>
              <a:ext uri="{FF2B5EF4-FFF2-40B4-BE49-F238E27FC236}">
                <a16:creationId xmlns:a16="http://schemas.microsoft.com/office/drawing/2014/main" id="{7D65F2A6-375A-4A43-A6E6-1BBB3C803BE6}"/>
              </a:ext>
            </a:extLst>
          </p:cNvPr>
          <p:cNvSpPr>
            <a:spLocks/>
          </p:cNvSpPr>
          <p:nvPr/>
        </p:nvSpPr>
        <p:spPr bwMode="auto">
          <a:xfrm>
            <a:off x="3543300" y="4783138"/>
            <a:ext cx="50800" cy="50800"/>
          </a:xfrm>
          <a:custGeom>
            <a:avLst/>
            <a:gdLst>
              <a:gd name="T0" fmla="*/ 0 w 49"/>
              <a:gd name="T1" fmla="*/ 2147483647 h 49"/>
              <a:gd name="T2" fmla="*/ 2147483647 w 49"/>
              <a:gd name="T3" fmla="*/ 0 h 49"/>
              <a:gd name="T4" fmla="*/ 2147483647 w 49"/>
              <a:gd name="T5" fmla="*/ 2147483647 h 49"/>
              <a:gd name="T6" fmla="*/ 2147483647 w 49"/>
              <a:gd name="T7" fmla="*/ 2147483647 h 49"/>
              <a:gd name="T8" fmla="*/ 2147483647 w 49"/>
              <a:gd name="T9" fmla="*/ 2147483647 h 49"/>
              <a:gd name="T10" fmla="*/ 0 w 49"/>
              <a:gd name="T11" fmla="*/ 2147483647 h 49"/>
              <a:gd name="T12" fmla="*/ 0 60000 65536"/>
              <a:gd name="T13" fmla="*/ 0 60000 65536"/>
              <a:gd name="T14" fmla="*/ 0 60000 65536"/>
              <a:gd name="T15" fmla="*/ 0 60000 65536"/>
              <a:gd name="T16" fmla="*/ 0 60000 65536"/>
              <a:gd name="T17" fmla="*/ 0 60000 65536"/>
              <a:gd name="T18" fmla="*/ 0 w 49"/>
              <a:gd name="T19" fmla="*/ 0 h 49"/>
              <a:gd name="T20" fmla="*/ 49 w 49"/>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9" h="49">
                <a:moveTo>
                  <a:pt x="0" y="25"/>
                </a:moveTo>
                <a:cubicBezTo>
                  <a:pt x="0" y="11"/>
                  <a:pt x="11" y="0"/>
                  <a:pt x="25" y="0"/>
                </a:cubicBezTo>
                <a:cubicBezTo>
                  <a:pt x="38" y="0"/>
                  <a:pt x="49" y="11"/>
                  <a:pt x="49" y="25"/>
                </a:cubicBezTo>
                <a:cubicBezTo>
                  <a:pt x="49" y="25"/>
                  <a:pt x="49" y="25"/>
                  <a:pt x="49" y="25"/>
                </a:cubicBezTo>
                <a:cubicBezTo>
                  <a:pt x="49" y="38"/>
                  <a:pt x="38" y="49"/>
                  <a:pt x="25" y="49"/>
                </a:cubicBezTo>
                <a:cubicBezTo>
                  <a:pt x="11" y="49"/>
                  <a:pt x="0" y="38"/>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68" name="Freeform 74">
            <a:extLst>
              <a:ext uri="{FF2B5EF4-FFF2-40B4-BE49-F238E27FC236}">
                <a16:creationId xmlns:a16="http://schemas.microsoft.com/office/drawing/2014/main" id="{7BC13D82-2819-2D4C-96DC-DC5D5DA0AD93}"/>
              </a:ext>
            </a:extLst>
          </p:cNvPr>
          <p:cNvSpPr>
            <a:spLocks/>
          </p:cNvSpPr>
          <p:nvPr/>
        </p:nvSpPr>
        <p:spPr bwMode="auto">
          <a:xfrm>
            <a:off x="3543300" y="4783138"/>
            <a:ext cx="50800" cy="50800"/>
          </a:xfrm>
          <a:custGeom>
            <a:avLst/>
            <a:gdLst>
              <a:gd name="T0" fmla="*/ 0 w 32"/>
              <a:gd name="T1" fmla="*/ 2147483647 h 32"/>
              <a:gd name="T2" fmla="*/ 2147483647 w 32"/>
              <a:gd name="T3" fmla="*/ 0 h 32"/>
              <a:gd name="T4" fmla="*/ 2147483647 w 32"/>
              <a:gd name="T5" fmla="*/ 2147483647 h 32"/>
              <a:gd name="T6" fmla="*/ 2147483647 w 32"/>
              <a:gd name="T7" fmla="*/ 2147483647 h 32"/>
              <a:gd name="T8" fmla="*/ 2147483647 w 32"/>
              <a:gd name="T9" fmla="*/ 2147483647 h 32"/>
              <a:gd name="T10" fmla="*/ 0 w 32"/>
              <a:gd name="T11" fmla="*/ 2147483647 h 32"/>
              <a:gd name="T12" fmla="*/ 0 60000 65536"/>
              <a:gd name="T13" fmla="*/ 0 60000 65536"/>
              <a:gd name="T14" fmla="*/ 0 60000 65536"/>
              <a:gd name="T15" fmla="*/ 0 60000 65536"/>
              <a:gd name="T16" fmla="*/ 0 60000 65536"/>
              <a:gd name="T17" fmla="*/ 0 60000 65536"/>
              <a:gd name="T18" fmla="*/ 0 w 32"/>
              <a:gd name="T19" fmla="*/ 0 h 32"/>
              <a:gd name="T20" fmla="*/ 32 w 32"/>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32" h="32">
                <a:moveTo>
                  <a:pt x="0" y="16"/>
                </a:moveTo>
                <a:cubicBezTo>
                  <a:pt x="0" y="7"/>
                  <a:pt x="7" y="0"/>
                  <a:pt x="16" y="0"/>
                </a:cubicBezTo>
                <a:cubicBezTo>
                  <a:pt x="25" y="0"/>
                  <a:pt x="32" y="7"/>
                  <a:pt x="32" y="16"/>
                </a:cubicBezTo>
                <a:cubicBezTo>
                  <a:pt x="32" y="16"/>
                  <a:pt x="32" y="16"/>
                  <a:pt x="32" y="16"/>
                </a:cubicBezTo>
                <a:cubicBezTo>
                  <a:pt x="32" y="25"/>
                  <a:pt x="25" y="32"/>
                  <a:pt x="16" y="32"/>
                </a:cubicBezTo>
                <a:cubicBezTo>
                  <a:pt x="7" y="32"/>
                  <a:pt x="0" y="25"/>
                  <a:pt x="0" y="16"/>
                </a:cubicBezTo>
              </a:path>
            </a:pathLst>
          </a:custGeom>
          <a:noFill/>
          <a:ln w="476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69" name="Freeform 75">
            <a:extLst>
              <a:ext uri="{FF2B5EF4-FFF2-40B4-BE49-F238E27FC236}">
                <a16:creationId xmlns:a16="http://schemas.microsoft.com/office/drawing/2014/main" id="{6A0EB5B6-4992-3443-BA9D-A038DB151E65}"/>
              </a:ext>
            </a:extLst>
          </p:cNvPr>
          <p:cNvSpPr>
            <a:spLocks/>
          </p:cNvSpPr>
          <p:nvPr/>
        </p:nvSpPr>
        <p:spPr bwMode="auto">
          <a:xfrm>
            <a:off x="3746500" y="4783138"/>
            <a:ext cx="50800" cy="50800"/>
          </a:xfrm>
          <a:custGeom>
            <a:avLst/>
            <a:gdLst>
              <a:gd name="T0" fmla="*/ 0 w 50"/>
              <a:gd name="T1" fmla="*/ 2147483647 h 49"/>
              <a:gd name="T2" fmla="*/ 2147483647 w 50"/>
              <a:gd name="T3" fmla="*/ 0 h 49"/>
              <a:gd name="T4" fmla="*/ 2147483647 w 50"/>
              <a:gd name="T5" fmla="*/ 2147483647 h 49"/>
              <a:gd name="T6" fmla="*/ 2147483647 w 50"/>
              <a:gd name="T7" fmla="*/ 2147483647 h 49"/>
              <a:gd name="T8" fmla="*/ 2147483647 w 50"/>
              <a:gd name="T9" fmla="*/ 2147483647 h 49"/>
              <a:gd name="T10" fmla="*/ 0 w 50"/>
              <a:gd name="T11" fmla="*/ 2147483647 h 49"/>
              <a:gd name="T12" fmla="*/ 0 60000 65536"/>
              <a:gd name="T13" fmla="*/ 0 60000 65536"/>
              <a:gd name="T14" fmla="*/ 0 60000 65536"/>
              <a:gd name="T15" fmla="*/ 0 60000 65536"/>
              <a:gd name="T16" fmla="*/ 0 60000 65536"/>
              <a:gd name="T17" fmla="*/ 0 60000 65536"/>
              <a:gd name="T18" fmla="*/ 0 w 50"/>
              <a:gd name="T19" fmla="*/ 0 h 49"/>
              <a:gd name="T20" fmla="*/ 50 w 50"/>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50" h="49">
                <a:moveTo>
                  <a:pt x="0" y="25"/>
                </a:moveTo>
                <a:cubicBezTo>
                  <a:pt x="0" y="11"/>
                  <a:pt x="11" y="0"/>
                  <a:pt x="25" y="0"/>
                </a:cubicBezTo>
                <a:cubicBezTo>
                  <a:pt x="39" y="0"/>
                  <a:pt x="50" y="11"/>
                  <a:pt x="50" y="25"/>
                </a:cubicBezTo>
                <a:cubicBezTo>
                  <a:pt x="50" y="25"/>
                  <a:pt x="50" y="25"/>
                  <a:pt x="50" y="25"/>
                </a:cubicBezTo>
                <a:cubicBezTo>
                  <a:pt x="50" y="38"/>
                  <a:pt x="39" y="49"/>
                  <a:pt x="25" y="49"/>
                </a:cubicBezTo>
                <a:cubicBezTo>
                  <a:pt x="11" y="49"/>
                  <a:pt x="0" y="38"/>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70" name="Freeform 76">
            <a:extLst>
              <a:ext uri="{FF2B5EF4-FFF2-40B4-BE49-F238E27FC236}">
                <a16:creationId xmlns:a16="http://schemas.microsoft.com/office/drawing/2014/main" id="{914D01E2-2FBA-8B4A-9FD7-034FEC17079B}"/>
              </a:ext>
            </a:extLst>
          </p:cNvPr>
          <p:cNvSpPr>
            <a:spLocks/>
          </p:cNvSpPr>
          <p:nvPr/>
        </p:nvSpPr>
        <p:spPr bwMode="auto">
          <a:xfrm>
            <a:off x="3746500" y="4783138"/>
            <a:ext cx="50800" cy="50800"/>
          </a:xfrm>
          <a:custGeom>
            <a:avLst/>
            <a:gdLst>
              <a:gd name="T0" fmla="*/ 0 w 32"/>
              <a:gd name="T1" fmla="*/ 2147483647 h 32"/>
              <a:gd name="T2" fmla="*/ 2147483647 w 32"/>
              <a:gd name="T3" fmla="*/ 0 h 32"/>
              <a:gd name="T4" fmla="*/ 2147483647 w 32"/>
              <a:gd name="T5" fmla="*/ 2147483647 h 32"/>
              <a:gd name="T6" fmla="*/ 2147483647 w 32"/>
              <a:gd name="T7" fmla="*/ 2147483647 h 32"/>
              <a:gd name="T8" fmla="*/ 2147483647 w 32"/>
              <a:gd name="T9" fmla="*/ 2147483647 h 32"/>
              <a:gd name="T10" fmla="*/ 0 w 32"/>
              <a:gd name="T11" fmla="*/ 2147483647 h 32"/>
              <a:gd name="T12" fmla="*/ 0 60000 65536"/>
              <a:gd name="T13" fmla="*/ 0 60000 65536"/>
              <a:gd name="T14" fmla="*/ 0 60000 65536"/>
              <a:gd name="T15" fmla="*/ 0 60000 65536"/>
              <a:gd name="T16" fmla="*/ 0 60000 65536"/>
              <a:gd name="T17" fmla="*/ 0 60000 65536"/>
              <a:gd name="T18" fmla="*/ 0 w 32"/>
              <a:gd name="T19" fmla="*/ 0 h 32"/>
              <a:gd name="T20" fmla="*/ 32 w 32"/>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32" h="32">
                <a:moveTo>
                  <a:pt x="0" y="16"/>
                </a:moveTo>
                <a:cubicBezTo>
                  <a:pt x="0" y="7"/>
                  <a:pt x="7" y="0"/>
                  <a:pt x="16" y="0"/>
                </a:cubicBezTo>
                <a:cubicBezTo>
                  <a:pt x="25" y="0"/>
                  <a:pt x="32" y="7"/>
                  <a:pt x="32" y="16"/>
                </a:cubicBezTo>
                <a:cubicBezTo>
                  <a:pt x="32" y="16"/>
                  <a:pt x="32" y="16"/>
                  <a:pt x="32" y="16"/>
                </a:cubicBezTo>
                <a:cubicBezTo>
                  <a:pt x="32" y="25"/>
                  <a:pt x="25" y="32"/>
                  <a:pt x="16" y="32"/>
                </a:cubicBezTo>
                <a:cubicBezTo>
                  <a:pt x="7" y="32"/>
                  <a:pt x="0" y="25"/>
                  <a:pt x="0" y="16"/>
                </a:cubicBezTo>
              </a:path>
            </a:pathLst>
          </a:custGeom>
          <a:noFill/>
          <a:ln w="476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71" name="Rectangle 77">
            <a:extLst>
              <a:ext uri="{FF2B5EF4-FFF2-40B4-BE49-F238E27FC236}">
                <a16:creationId xmlns:a16="http://schemas.microsoft.com/office/drawing/2014/main" id="{77AAF40E-FD19-704C-BBD2-E00466D27A76}"/>
              </a:ext>
            </a:extLst>
          </p:cNvPr>
          <p:cNvSpPr>
            <a:spLocks noChangeArrowheads="1"/>
          </p:cNvSpPr>
          <p:nvPr/>
        </p:nvSpPr>
        <p:spPr bwMode="auto">
          <a:xfrm>
            <a:off x="2997200" y="3894138"/>
            <a:ext cx="1968500" cy="417512"/>
          </a:xfrm>
          <a:prstGeom prst="rect">
            <a:avLst/>
          </a:prstGeom>
          <a:solidFill>
            <a:srgbClr val="FFEA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72" name="Rectangle 78">
            <a:extLst>
              <a:ext uri="{FF2B5EF4-FFF2-40B4-BE49-F238E27FC236}">
                <a16:creationId xmlns:a16="http://schemas.microsoft.com/office/drawing/2014/main" id="{06D40CFF-14A9-7B48-9931-D8D9346D4277}"/>
              </a:ext>
            </a:extLst>
          </p:cNvPr>
          <p:cNvSpPr>
            <a:spLocks noChangeArrowheads="1"/>
          </p:cNvSpPr>
          <p:nvPr/>
        </p:nvSpPr>
        <p:spPr bwMode="auto">
          <a:xfrm>
            <a:off x="2997200" y="3894138"/>
            <a:ext cx="1968500" cy="417512"/>
          </a:xfrm>
          <a:prstGeom prst="rect">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73" name="Rectangle 79">
            <a:extLst>
              <a:ext uri="{FF2B5EF4-FFF2-40B4-BE49-F238E27FC236}">
                <a16:creationId xmlns:a16="http://schemas.microsoft.com/office/drawing/2014/main" id="{2DCF3D11-E17E-DF4E-BC3C-25F957529A07}"/>
              </a:ext>
            </a:extLst>
          </p:cNvPr>
          <p:cNvSpPr>
            <a:spLocks noChangeArrowheads="1"/>
          </p:cNvSpPr>
          <p:nvPr/>
        </p:nvSpPr>
        <p:spPr bwMode="auto">
          <a:xfrm>
            <a:off x="2997200" y="3889375"/>
            <a:ext cx="1958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1200" cap="none" spc="0" normalizeH="0" baseline="0" noProof="0">
                <a:ln>
                  <a:noFill/>
                </a:ln>
                <a:solidFill>
                  <a:srgbClr val="FF0000"/>
                </a:solidFill>
                <a:effectLst/>
                <a:uLnTx/>
                <a:uFillTx/>
                <a:latin typeface="Arial" panose="020B0604020202020204" pitchFamily="34" charset="0"/>
                <a:ea typeface="ＭＳ Ｐゴシック" panose="020B0600070205080204" pitchFamily="34" charset="-128"/>
                <a:cs typeface="+mn-cs"/>
              </a:rPr>
              <a:t>Common PC</a:t>
            </a:r>
          </a:p>
        </p:txBody>
      </p:sp>
      <p:sp>
        <p:nvSpPr>
          <p:cNvPr id="60474" name="Rectangle 80">
            <a:extLst>
              <a:ext uri="{FF2B5EF4-FFF2-40B4-BE49-F238E27FC236}">
                <a16:creationId xmlns:a16="http://schemas.microsoft.com/office/drawing/2014/main" id="{3AFF689E-4F85-674D-9608-9F0041BE2CEB}"/>
              </a:ext>
            </a:extLst>
          </p:cNvPr>
          <p:cNvSpPr>
            <a:spLocks noChangeArrowheads="1"/>
          </p:cNvSpPr>
          <p:nvPr/>
        </p:nvSpPr>
        <p:spPr bwMode="auto">
          <a:xfrm>
            <a:off x="5981700" y="5018088"/>
            <a:ext cx="2640013" cy="4508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75" name="Rectangle 81">
            <a:extLst>
              <a:ext uri="{FF2B5EF4-FFF2-40B4-BE49-F238E27FC236}">
                <a16:creationId xmlns:a16="http://schemas.microsoft.com/office/drawing/2014/main" id="{659134C5-45EB-8B4A-AD1F-34E44D224F38}"/>
              </a:ext>
            </a:extLst>
          </p:cNvPr>
          <p:cNvSpPr>
            <a:spLocks noChangeArrowheads="1"/>
          </p:cNvSpPr>
          <p:nvPr/>
        </p:nvSpPr>
        <p:spPr bwMode="auto">
          <a:xfrm>
            <a:off x="5981700" y="5018088"/>
            <a:ext cx="2640013" cy="450850"/>
          </a:xfrm>
          <a:prstGeom prst="rect">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0476" name="Rectangle 82">
            <a:extLst>
              <a:ext uri="{FF2B5EF4-FFF2-40B4-BE49-F238E27FC236}">
                <a16:creationId xmlns:a16="http://schemas.microsoft.com/office/drawing/2014/main" id="{E212CED0-ECBC-4548-AB30-81BDE6FCFB3D}"/>
              </a:ext>
            </a:extLst>
          </p:cNvPr>
          <p:cNvSpPr>
            <a:spLocks noChangeArrowheads="1"/>
          </p:cNvSpPr>
          <p:nvPr/>
        </p:nvSpPr>
        <p:spPr bwMode="auto">
          <a:xfrm>
            <a:off x="6397625" y="5094288"/>
            <a:ext cx="18494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2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SIMD Pipeline</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2" name="TextBox 6">
            <a:extLst>
              <a:ext uri="{FF2B5EF4-FFF2-40B4-BE49-F238E27FC236}">
                <a16:creationId xmlns:a16="http://schemas.microsoft.com/office/drawing/2014/main" id="{1BE3ADE8-1D61-E74B-910F-7E047D10F4B8}"/>
              </a:ext>
            </a:extLst>
          </p:cNvPr>
          <p:cNvSpPr txBox="1">
            <a:spLocks noChangeArrowheads="1"/>
          </p:cNvSpPr>
          <p:nvPr/>
        </p:nvSpPr>
        <p:spPr bwMode="auto">
          <a:xfrm>
            <a:off x="152400" y="6477000"/>
            <a:ext cx="9829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hangingPunct="1">
              <a:defRPr/>
            </a:pPr>
            <a:r>
              <a:rPr lang="en-US" altLang="en-US" sz="1600" dirty="0"/>
              <a:t>Lindholm et al., "</a:t>
            </a:r>
            <a:r>
              <a:rPr lang="en-US" altLang="en-US" sz="1600" dirty="0">
                <a:solidFill>
                  <a:srgbClr val="0000FF"/>
                </a:solidFill>
              </a:rPr>
              <a:t>NVIDIA Tesla: A Unified Graphics and Computing Architecture</a:t>
            </a:r>
            <a:r>
              <a:rPr lang="en-US" altLang="en-US" sz="1600" dirty="0"/>
              <a:t>," IEEE Micro 2008.</a:t>
            </a:r>
            <a:endParaRPr kumimoji="0" lang="en-US"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3854865221"/>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a:extLst>
              <a:ext uri="{FF2B5EF4-FFF2-40B4-BE49-F238E27FC236}">
                <a16:creationId xmlns:a16="http://schemas.microsoft.com/office/drawing/2014/main" id="{1D2AF8E5-6E4E-C049-94D3-A70265AA716F}"/>
              </a:ext>
            </a:extLst>
          </p:cNvPr>
          <p:cNvSpPr>
            <a:spLocks noGrp="1"/>
          </p:cNvSpPr>
          <p:nvPr>
            <p:ph type="title"/>
          </p:nvPr>
        </p:nvSpPr>
        <p:spPr/>
        <p:txBody>
          <a:bodyPr/>
          <a:lstStyle/>
          <a:p>
            <a:r>
              <a:rPr lang="en-US" altLang="en-US">
                <a:ea typeface="ＭＳ Ｐゴシック" panose="020B0600070205080204" pitchFamily="34" charset="-128"/>
              </a:rPr>
              <a:t>High-Level View of a GPU</a:t>
            </a:r>
          </a:p>
        </p:txBody>
      </p:sp>
      <p:sp>
        <p:nvSpPr>
          <p:cNvPr id="62466" name="Content Placeholder 2">
            <a:extLst>
              <a:ext uri="{FF2B5EF4-FFF2-40B4-BE49-F238E27FC236}">
                <a16:creationId xmlns:a16="http://schemas.microsoft.com/office/drawing/2014/main" id="{EE65F96B-992F-8C4C-AF4D-1EE8E75CE6A9}"/>
              </a:ext>
            </a:extLst>
          </p:cNvPr>
          <p:cNvSpPr>
            <a:spLocks noGrp="1"/>
          </p:cNvSpPr>
          <p:nvPr>
            <p:ph idx="1"/>
          </p:nvPr>
        </p:nvSpPr>
        <p:spPr>
          <a:xfrm>
            <a:off x="228600" y="996950"/>
            <a:ext cx="8610600" cy="5194300"/>
          </a:xfrm>
        </p:spPr>
        <p:txBody>
          <a:bodyPr/>
          <a:lstStyle/>
          <a:p>
            <a:endParaRPr lang="en-US" altLang="en-US">
              <a:ea typeface="ＭＳ Ｐゴシック" panose="020B0600070205080204" pitchFamily="34" charset="-128"/>
            </a:endParaRPr>
          </a:p>
        </p:txBody>
      </p:sp>
      <p:sp>
        <p:nvSpPr>
          <p:cNvPr id="62467" name="Slide Number Placeholder 3">
            <a:extLst>
              <a:ext uri="{FF2B5EF4-FFF2-40B4-BE49-F238E27FC236}">
                <a16:creationId xmlns:a16="http://schemas.microsoft.com/office/drawing/2014/main" id="{E0EDF134-4D97-4646-B8F1-284F114FE53C}"/>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E607CA4-6E39-ED47-98C2-C877BA4D0DA4}"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62</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62468" name="Picture 4">
            <a:extLst>
              <a:ext uri="{FF2B5EF4-FFF2-40B4-BE49-F238E27FC236}">
                <a16:creationId xmlns:a16="http://schemas.microsoft.com/office/drawing/2014/main" id="{1AA1C136-3BFD-8648-815E-6EFB09F953F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8900" y="952500"/>
            <a:ext cx="8966200" cy="552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6">
            <a:extLst>
              <a:ext uri="{FF2B5EF4-FFF2-40B4-BE49-F238E27FC236}">
                <a16:creationId xmlns:a16="http://schemas.microsoft.com/office/drawing/2014/main" id="{83549B3B-99FF-C04B-99BB-FF05222AC337}"/>
              </a:ext>
            </a:extLst>
          </p:cNvPr>
          <p:cNvSpPr txBox="1">
            <a:spLocks noChangeArrowheads="1"/>
          </p:cNvSpPr>
          <p:nvPr/>
        </p:nvSpPr>
        <p:spPr bwMode="auto">
          <a:xfrm>
            <a:off x="152400" y="6477000"/>
            <a:ext cx="9829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hangingPunct="1">
              <a:defRPr/>
            </a:pPr>
            <a:r>
              <a:rPr lang="en-US" altLang="en-US" sz="1600" dirty="0"/>
              <a:t>Lindholm et al., "</a:t>
            </a:r>
            <a:r>
              <a:rPr lang="en-US" altLang="en-US" sz="1600" dirty="0">
                <a:solidFill>
                  <a:srgbClr val="0000FF"/>
                </a:solidFill>
              </a:rPr>
              <a:t>NVIDIA Tesla: A Unified Graphics and Computing Architecture</a:t>
            </a:r>
            <a:r>
              <a:rPr lang="en-US" altLang="en-US" sz="1600" dirty="0"/>
              <a:t>," IEEE Micro 2008.</a:t>
            </a:r>
            <a:endParaRPr kumimoji="0" lang="en-US" alt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962150592"/>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a:extLst>
              <a:ext uri="{FF2B5EF4-FFF2-40B4-BE49-F238E27FC236}">
                <a16:creationId xmlns:a16="http://schemas.microsoft.com/office/drawing/2014/main" id="{382DADE0-873F-DC4C-A8BD-DBAA0EB1065E}"/>
              </a:ext>
            </a:extLst>
          </p:cNvPr>
          <p:cNvSpPr>
            <a:spLocks noGrp="1"/>
          </p:cNvSpPr>
          <p:nvPr>
            <p:ph type="title"/>
          </p:nvPr>
        </p:nvSpPr>
        <p:spPr/>
        <p:txBody>
          <a:bodyPr/>
          <a:lstStyle/>
          <a:p>
            <a:r>
              <a:rPr lang="en-US" altLang="en-US">
                <a:ea typeface="ＭＳ Ｐゴシック" panose="020B0600070205080204" pitchFamily="34" charset="-128"/>
              </a:rPr>
              <a:t>Latency Hiding via Warp-Level FGMT</a:t>
            </a:r>
          </a:p>
        </p:txBody>
      </p:sp>
      <p:sp>
        <p:nvSpPr>
          <p:cNvPr id="100354" name="Content Placeholder 2">
            <a:extLst>
              <a:ext uri="{FF2B5EF4-FFF2-40B4-BE49-F238E27FC236}">
                <a16:creationId xmlns:a16="http://schemas.microsoft.com/office/drawing/2014/main" id="{1776B76E-79CD-5D45-98BE-9742A2484220}"/>
              </a:ext>
            </a:extLst>
          </p:cNvPr>
          <p:cNvSpPr>
            <a:spLocks noGrp="1"/>
          </p:cNvSpPr>
          <p:nvPr>
            <p:ph idx="1"/>
          </p:nvPr>
        </p:nvSpPr>
        <p:spPr>
          <a:xfrm>
            <a:off x="228600" y="996950"/>
            <a:ext cx="4572000" cy="5194300"/>
          </a:xfrm>
        </p:spPr>
        <p:txBody>
          <a:bodyPr/>
          <a:lstStyle/>
          <a:p>
            <a:r>
              <a:rPr lang="en-US" altLang="en-US" dirty="0">
                <a:ea typeface="ＭＳ Ｐゴシック" panose="020B0600070205080204" pitchFamily="34" charset="-128"/>
              </a:rPr>
              <a:t>Warp: A set of threads that execute the same instruction (on different data elements)</a:t>
            </a:r>
          </a:p>
          <a:p>
            <a:endParaRPr lang="en-US" altLang="en-US" dirty="0">
              <a:ea typeface="ＭＳ Ｐゴシック" panose="020B0600070205080204" pitchFamily="34" charset="-128"/>
            </a:endParaRPr>
          </a:p>
          <a:p>
            <a:pPr>
              <a:lnSpc>
                <a:spcPct val="90000"/>
              </a:lnSpc>
            </a:pPr>
            <a:r>
              <a:rPr lang="en-CA" altLang="ja-JP" dirty="0">
                <a:solidFill>
                  <a:srgbClr val="0432FF"/>
                </a:solidFill>
                <a:ea typeface="ＭＳ Ｐゴシック" panose="020B0600070205080204" pitchFamily="34" charset="-128"/>
              </a:rPr>
              <a:t>Fine-grained multithreading</a:t>
            </a:r>
          </a:p>
          <a:p>
            <a:pPr lvl="1"/>
            <a:r>
              <a:rPr lang="en-US" altLang="en-US" sz="2000" dirty="0">
                <a:ea typeface="ＭＳ Ｐゴシック" panose="020B0600070205080204" pitchFamily="34" charset="-128"/>
              </a:rPr>
              <a:t>One instruction per thread in pipeline at a time (No interlocking)</a:t>
            </a:r>
          </a:p>
          <a:p>
            <a:pPr lvl="1"/>
            <a:r>
              <a:rPr lang="en-US" altLang="en-US" sz="2000" dirty="0">
                <a:ea typeface="ＭＳ Ｐゴシック" panose="020B0600070205080204" pitchFamily="34" charset="-128"/>
              </a:rPr>
              <a:t>Interleave warp execution to hide latencies</a:t>
            </a:r>
          </a:p>
          <a:p>
            <a:r>
              <a:rPr lang="en-US" altLang="en-US" sz="2000" dirty="0">
                <a:ea typeface="ＭＳ Ｐゴシック" panose="020B0600070205080204" pitchFamily="34" charset="-128"/>
              </a:rPr>
              <a:t>Register values of all threads stay in register file</a:t>
            </a:r>
          </a:p>
          <a:p>
            <a:r>
              <a:rPr lang="en-US" altLang="en-US" sz="2000" dirty="0">
                <a:solidFill>
                  <a:srgbClr val="FF0000"/>
                </a:solidFill>
                <a:ea typeface="ＭＳ Ｐゴシック" panose="020B0600070205080204" pitchFamily="34" charset="-128"/>
              </a:rPr>
              <a:t>FGMT enables long latency tolerance</a:t>
            </a:r>
          </a:p>
          <a:p>
            <a:pPr lvl="1"/>
            <a:r>
              <a:rPr lang="en-US" altLang="en-US" sz="1800" dirty="0">
                <a:ea typeface="ＭＳ Ｐゴシック" panose="020B0600070205080204" pitchFamily="34" charset="-128"/>
              </a:rPr>
              <a:t>Millions of pixels </a:t>
            </a:r>
          </a:p>
        </p:txBody>
      </p:sp>
      <p:sp>
        <p:nvSpPr>
          <p:cNvPr id="63491" name="Slide Number Placeholder 3">
            <a:extLst>
              <a:ext uri="{FF2B5EF4-FFF2-40B4-BE49-F238E27FC236}">
                <a16:creationId xmlns:a16="http://schemas.microsoft.com/office/drawing/2014/main" id="{261CCAFF-BE26-884E-AF2C-823D5C68ED3E}"/>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709DDD4-DC23-E44E-91C0-ABDC87AEE372}"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grpSp>
        <p:nvGrpSpPr>
          <p:cNvPr id="63492" name="Group 4">
            <a:extLst>
              <a:ext uri="{FF2B5EF4-FFF2-40B4-BE49-F238E27FC236}">
                <a16:creationId xmlns:a16="http://schemas.microsoft.com/office/drawing/2014/main" id="{A19BA67A-7642-BC44-AF7D-D31E1EE9530F}"/>
              </a:ext>
            </a:extLst>
          </p:cNvPr>
          <p:cNvGrpSpPr>
            <a:grpSpLocks/>
          </p:cNvGrpSpPr>
          <p:nvPr/>
        </p:nvGrpSpPr>
        <p:grpSpPr bwMode="auto">
          <a:xfrm>
            <a:off x="4725988" y="1585913"/>
            <a:ext cx="3870325" cy="4456112"/>
            <a:chOff x="2976" y="950"/>
            <a:chExt cx="2438" cy="2807"/>
          </a:xfrm>
        </p:grpSpPr>
        <p:sp>
          <p:nvSpPr>
            <p:cNvPr id="63494" name="AutoShape 5">
              <a:extLst>
                <a:ext uri="{FF2B5EF4-FFF2-40B4-BE49-F238E27FC236}">
                  <a16:creationId xmlns:a16="http://schemas.microsoft.com/office/drawing/2014/main" id="{4836A043-7607-C24E-8860-F3130D0B6BB2}"/>
                </a:ext>
              </a:extLst>
            </p:cNvPr>
            <p:cNvSpPr>
              <a:spLocks noChangeAspect="1" noChangeArrowheads="1" noTextEdit="1"/>
            </p:cNvSpPr>
            <p:nvPr/>
          </p:nvSpPr>
          <p:spPr bwMode="auto">
            <a:xfrm>
              <a:off x="2976" y="960"/>
              <a:ext cx="2406" cy="2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495" name="Rectangle 6">
              <a:extLst>
                <a:ext uri="{FF2B5EF4-FFF2-40B4-BE49-F238E27FC236}">
                  <a16:creationId xmlns:a16="http://schemas.microsoft.com/office/drawing/2014/main" id="{D31E52DD-5B33-D44B-BC0D-DCD0790B2E71}"/>
                </a:ext>
              </a:extLst>
            </p:cNvPr>
            <p:cNvSpPr>
              <a:spLocks noChangeArrowheads="1"/>
            </p:cNvSpPr>
            <p:nvPr/>
          </p:nvSpPr>
          <p:spPr bwMode="auto">
            <a:xfrm>
              <a:off x="3079" y="1735"/>
              <a:ext cx="1125" cy="194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496" name="Rectangle 7">
              <a:extLst>
                <a:ext uri="{FF2B5EF4-FFF2-40B4-BE49-F238E27FC236}">
                  <a16:creationId xmlns:a16="http://schemas.microsoft.com/office/drawing/2014/main" id="{3D785802-BFC5-A745-B4DB-9D549EB2D88D}"/>
                </a:ext>
              </a:extLst>
            </p:cNvPr>
            <p:cNvSpPr>
              <a:spLocks noChangeArrowheads="1"/>
            </p:cNvSpPr>
            <p:nvPr/>
          </p:nvSpPr>
          <p:spPr bwMode="auto">
            <a:xfrm>
              <a:off x="3079" y="1735"/>
              <a:ext cx="1125" cy="1949"/>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497" name="Rectangle 8">
              <a:extLst>
                <a:ext uri="{FF2B5EF4-FFF2-40B4-BE49-F238E27FC236}">
                  <a16:creationId xmlns:a16="http://schemas.microsoft.com/office/drawing/2014/main" id="{F656F4D3-75FC-4242-9495-6B29679BA1B0}"/>
                </a:ext>
              </a:extLst>
            </p:cNvPr>
            <p:cNvSpPr>
              <a:spLocks noChangeArrowheads="1"/>
            </p:cNvSpPr>
            <p:nvPr/>
          </p:nvSpPr>
          <p:spPr bwMode="auto">
            <a:xfrm>
              <a:off x="3166" y="2038"/>
              <a:ext cx="951" cy="13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498" name="Rectangle 9">
              <a:extLst>
                <a:ext uri="{FF2B5EF4-FFF2-40B4-BE49-F238E27FC236}">
                  <a16:creationId xmlns:a16="http://schemas.microsoft.com/office/drawing/2014/main" id="{C17EA225-A104-6347-BEB4-F27C723E3EF4}"/>
                </a:ext>
              </a:extLst>
            </p:cNvPr>
            <p:cNvSpPr>
              <a:spLocks noChangeArrowheads="1"/>
            </p:cNvSpPr>
            <p:nvPr/>
          </p:nvSpPr>
          <p:spPr bwMode="auto">
            <a:xfrm>
              <a:off x="3166" y="2038"/>
              <a:ext cx="951"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499" name="Rectangle 10">
              <a:extLst>
                <a:ext uri="{FF2B5EF4-FFF2-40B4-BE49-F238E27FC236}">
                  <a16:creationId xmlns:a16="http://schemas.microsoft.com/office/drawing/2014/main" id="{17273952-E54E-4F44-B778-3C535E20B99A}"/>
                </a:ext>
              </a:extLst>
            </p:cNvPr>
            <p:cNvSpPr>
              <a:spLocks noChangeArrowheads="1"/>
            </p:cNvSpPr>
            <p:nvPr/>
          </p:nvSpPr>
          <p:spPr bwMode="auto">
            <a:xfrm>
              <a:off x="3444" y="2035"/>
              <a:ext cx="415"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Decode</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0" name="Rectangle 11">
              <a:extLst>
                <a:ext uri="{FF2B5EF4-FFF2-40B4-BE49-F238E27FC236}">
                  <a16:creationId xmlns:a16="http://schemas.microsoft.com/office/drawing/2014/main" id="{6822130B-2EB9-9648-9394-5F3E1FBE7876}"/>
                </a:ext>
              </a:extLst>
            </p:cNvPr>
            <p:cNvSpPr>
              <a:spLocks noChangeArrowheads="1"/>
            </p:cNvSpPr>
            <p:nvPr/>
          </p:nvSpPr>
          <p:spPr bwMode="auto">
            <a:xfrm>
              <a:off x="3166" y="2255"/>
              <a:ext cx="173" cy="260"/>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1" name="Rectangle 12">
              <a:extLst>
                <a:ext uri="{FF2B5EF4-FFF2-40B4-BE49-F238E27FC236}">
                  <a16:creationId xmlns:a16="http://schemas.microsoft.com/office/drawing/2014/main" id="{CC5A43EE-56FB-5F43-B1CD-B30570819031}"/>
                </a:ext>
              </a:extLst>
            </p:cNvPr>
            <p:cNvSpPr>
              <a:spLocks noChangeArrowheads="1"/>
            </p:cNvSpPr>
            <p:nvPr/>
          </p:nvSpPr>
          <p:spPr bwMode="auto">
            <a:xfrm>
              <a:off x="3166" y="2255"/>
              <a:ext cx="173" cy="26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2" name="Rectangle 13">
              <a:extLst>
                <a:ext uri="{FF2B5EF4-FFF2-40B4-BE49-F238E27FC236}">
                  <a16:creationId xmlns:a16="http://schemas.microsoft.com/office/drawing/2014/main" id="{289347E0-0660-EF4C-9ED2-1855B1F9FB31}"/>
                </a:ext>
              </a:extLst>
            </p:cNvPr>
            <p:cNvSpPr>
              <a:spLocks noChangeArrowheads="1"/>
            </p:cNvSpPr>
            <p:nvPr/>
          </p:nvSpPr>
          <p:spPr bwMode="auto">
            <a:xfrm rot="5400000">
              <a:off x="3215" y="2287"/>
              <a:ext cx="8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R</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3" name="Rectangle 14">
              <a:extLst>
                <a:ext uri="{FF2B5EF4-FFF2-40B4-BE49-F238E27FC236}">
                  <a16:creationId xmlns:a16="http://schemas.microsoft.com/office/drawing/2014/main" id="{9696E501-07B7-2D4B-BC68-B0F1572F6A69}"/>
                </a:ext>
              </a:extLst>
            </p:cNvPr>
            <p:cNvSpPr>
              <a:spLocks noChangeArrowheads="1"/>
            </p:cNvSpPr>
            <p:nvPr/>
          </p:nvSpPr>
          <p:spPr bwMode="auto">
            <a:xfrm rot="5400000">
              <a:off x="3222" y="2350"/>
              <a:ext cx="73"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F</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4" name="Rectangle 15">
              <a:extLst>
                <a:ext uri="{FF2B5EF4-FFF2-40B4-BE49-F238E27FC236}">
                  <a16:creationId xmlns:a16="http://schemas.microsoft.com/office/drawing/2014/main" id="{9A4B3488-F90C-4C4E-A061-104A96E99A50}"/>
                </a:ext>
              </a:extLst>
            </p:cNvPr>
            <p:cNvSpPr>
              <a:spLocks noChangeArrowheads="1"/>
            </p:cNvSpPr>
            <p:nvPr/>
          </p:nvSpPr>
          <p:spPr bwMode="auto">
            <a:xfrm>
              <a:off x="3944" y="2255"/>
              <a:ext cx="173" cy="260"/>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5" name="Rectangle 16">
              <a:extLst>
                <a:ext uri="{FF2B5EF4-FFF2-40B4-BE49-F238E27FC236}">
                  <a16:creationId xmlns:a16="http://schemas.microsoft.com/office/drawing/2014/main" id="{91DB80FD-9F97-FF44-8939-AB0C93166026}"/>
                </a:ext>
              </a:extLst>
            </p:cNvPr>
            <p:cNvSpPr>
              <a:spLocks noChangeArrowheads="1"/>
            </p:cNvSpPr>
            <p:nvPr/>
          </p:nvSpPr>
          <p:spPr bwMode="auto">
            <a:xfrm>
              <a:off x="3944" y="2255"/>
              <a:ext cx="173" cy="26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6" name="Rectangle 17">
              <a:extLst>
                <a:ext uri="{FF2B5EF4-FFF2-40B4-BE49-F238E27FC236}">
                  <a16:creationId xmlns:a16="http://schemas.microsoft.com/office/drawing/2014/main" id="{B48D4D9A-D4B6-664A-93EC-AABA590DA1C5}"/>
                </a:ext>
              </a:extLst>
            </p:cNvPr>
            <p:cNvSpPr>
              <a:spLocks noChangeArrowheads="1"/>
            </p:cNvSpPr>
            <p:nvPr/>
          </p:nvSpPr>
          <p:spPr bwMode="auto">
            <a:xfrm rot="5400000">
              <a:off x="3997" y="2280"/>
              <a:ext cx="8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R</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7" name="Rectangle 18">
              <a:extLst>
                <a:ext uri="{FF2B5EF4-FFF2-40B4-BE49-F238E27FC236}">
                  <a16:creationId xmlns:a16="http://schemas.microsoft.com/office/drawing/2014/main" id="{CE537CFC-96E0-CA46-BEF5-91D639E1BF2E}"/>
                </a:ext>
              </a:extLst>
            </p:cNvPr>
            <p:cNvSpPr>
              <a:spLocks noChangeArrowheads="1"/>
            </p:cNvSpPr>
            <p:nvPr/>
          </p:nvSpPr>
          <p:spPr bwMode="auto">
            <a:xfrm rot="5400000">
              <a:off x="4004" y="2343"/>
              <a:ext cx="73"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F</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8" name="Rectangle 19">
              <a:extLst>
                <a:ext uri="{FF2B5EF4-FFF2-40B4-BE49-F238E27FC236}">
                  <a16:creationId xmlns:a16="http://schemas.microsoft.com/office/drawing/2014/main" id="{399B4D6C-3D37-2043-8EB4-283C17C2451F}"/>
                </a:ext>
              </a:extLst>
            </p:cNvPr>
            <p:cNvSpPr>
              <a:spLocks noChangeArrowheads="1"/>
            </p:cNvSpPr>
            <p:nvPr/>
          </p:nvSpPr>
          <p:spPr bwMode="auto">
            <a:xfrm>
              <a:off x="3425" y="2255"/>
              <a:ext cx="173" cy="260"/>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09" name="Rectangle 20">
              <a:extLst>
                <a:ext uri="{FF2B5EF4-FFF2-40B4-BE49-F238E27FC236}">
                  <a16:creationId xmlns:a16="http://schemas.microsoft.com/office/drawing/2014/main" id="{42B086BD-BCC3-9147-91C4-25D46A1DBE7F}"/>
                </a:ext>
              </a:extLst>
            </p:cNvPr>
            <p:cNvSpPr>
              <a:spLocks noChangeArrowheads="1"/>
            </p:cNvSpPr>
            <p:nvPr/>
          </p:nvSpPr>
          <p:spPr bwMode="auto">
            <a:xfrm>
              <a:off x="3425" y="2255"/>
              <a:ext cx="173" cy="26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0" name="Rectangle 21">
              <a:extLst>
                <a:ext uri="{FF2B5EF4-FFF2-40B4-BE49-F238E27FC236}">
                  <a16:creationId xmlns:a16="http://schemas.microsoft.com/office/drawing/2014/main" id="{2B2BF338-72CF-F649-BB90-7747D8CF165E}"/>
                </a:ext>
              </a:extLst>
            </p:cNvPr>
            <p:cNvSpPr>
              <a:spLocks noChangeArrowheads="1"/>
            </p:cNvSpPr>
            <p:nvPr/>
          </p:nvSpPr>
          <p:spPr bwMode="auto">
            <a:xfrm rot="5400000">
              <a:off x="3481" y="2287"/>
              <a:ext cx="8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R</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1" name="Rectangle 22">
              <a:extLst>
                <a:ext uri="{FF2B5EF4-FFF2-40B4-BE49-F238E27FC236}">
                  <a16:creationId xmlns:a16="http://schemas.microsoft.com/office/drawing/2014/main" id="{5A020C80-17B6-C94B-8FE3-DD1D01B4188A}"/>
                </a:ext>
              </a:extLst>
            </p:cNvPr>
            <p:cNvSpPr>
              <a:spLocks noChangeArrowheads="1"/>
            </p:cNvSpPr>
            <p:nvPr/>
          </p:nvSpPr>
          <p:spPr bwMode="auto">
            <a:xfrm rot="5400000">
              <a:off x="3488" y="2350"/>
              <a:ext cx="73"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F</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2" name="Line 23">
              <a:extLst>
                <a:ext uri="{FF2B5EF4-FFF2-40B4-BE49-F238E27FC236}">
                  <a16:creationId xmlns:a16="http://schemas.microsoft.com/office/drawing/2014/main" id="{05CF951A-CBC3-E74E-AA72-46B81EA8474A}"/>
                </a:ext>
              </a:extLst>
            </p:cNvPr>
            <p:cNvSpPr>
              <a:spLocks noChangeShapeType="1"/>
            </p:cNvSpPr>
            <p:nvPr/>
          </p:nvSpPr>
          <p:spPr bwMode="auto">
            <a:xfrm>
              <a:off x="3641" y="1951"/>
              <a:ext cx="1" cy="33"/>
            </a:xfrm>
            <a:prstGeom prst="line">
              <a:avLst/>
            </a:prstGeom>
            <a:noFill/>
            <a:ln w="1746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3" name="Freeform 24">
              <a:extLst>
                <a:ext uri="{FF2B5EF4-FFF2-40B4-BE49-F238E27FC236}">
                  <a16:creationId xmlns:a16="http://schemas.microsoft.com/office/drawing/2014/main" id="{6C0149AA-2802-CA4C-B7FB-C7E186E0D155}"/>
                </a:ext>
              </a:extLst>
            </p:cNvPr>
            <p:cNvSpPr>
              <a:spLocks/>
            </p:cNvSpPr>
            <p:nvPr/>
          </p:nvSpPr>
          <p:spPr bwMode="auto">
            <a:xfrm>
              <a:off x="3606" y="1967"/>
              <a:ext cx="71" cy="71"/>
            </a:xfrm>
            <a:custGeom>
              <a:avLst/>
              <a:gdLst>
                <a:gd name="T0" fmla="*/ 0 w 164"/>
                <a:gd name="T1" fmla="*/ 0 h 164"/>
                <a:gd name="T2" fmla="*/ 0 w 164"/>
                <a:gd name="T3" fmla="*/ 0 h 164"/>
                <a:gd name="T4" fmla="*/ 0 w 164"/>
                <a:gd name="T5" fmla="*/ 0 h 164"/>
                <a:gd name="T6" fmla="*/ 0 w 164"/>
                <a:gd name="T7" fmla="*/ 0 h 164"/>
                <a:gd name="T8" fmla="*/ 0 60000 65536"/>
                <a:gd name="T9" fmla="*/ 0 60000 65536"/>
                <a:gd name="T10" fmla="*/ 0 60000 65536"/>
                <a:gd name="T11" fmla="*/ 0 60000 65536"/>
                <a:gd name="T12" fmla="*/ 0 w 164"/>
                <a:gd name="T13" fmla="*/ 0 h 164"/>
                <a:gd name="T14" fmla="*/ 164 w 164"/>
                <a:gd name="T15" fmla="*/ 164 h 164"/>
              </a:gdLst>
              <a:ahLst/>
              <a:cxnLst>
                <a:cxn ang="T8">
                  <a:pos x="T0" y="T1"/>
                </a:cxn>
                <a:cxn ang="T9">
                  <a:pos x="T2" y="T3"/>
                </a:cxn>
                <a:cxn ang="T10">
                  <a:pos x="T4" y="T5"/>
                </a:cxn>
                <a:cxn ang="T11">
                  <a:pos x="T6" y="T7"/>
                </a:cxn>
              </a:cxnLst>
              <a:rect l="T12" t="T13" r="T14" b="T15"/>
              <a:pathLst>
                <a:path w="164" h="164">
                  <a:moveTo>
                    <a:pt x="82" y="164"/>
                  </a:moveTo>
                  <a:lnTo>
                    <a:pt x="0" y="0"/>
                  </a:lnTo>
                  <a:cubicBezTo>
                    <a:pt x="52" y="26"/>
                    <a:pt x="113" y="26"/>
                    <a:pt x="164" y="0"/>
                  </a:cubicBezTo>
                  <a:lnTo>
                    <a:pt x="82" y="164"/>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4" name="Rectangle 25">
              <a:extLst>
                <a:ext uri="{FF2B5EF4-FFF2-40B4-BE49-F238E27FC236}">
                  <a16:creationId xmlns:a16="http://schemas.microsoft.com/office/drawing/2014/main" id="{E02AA9D1-020E-FF46-8670-6254ABAC7DEC}"/>
                </a:ext>
              </a:extLst>
            </p:cNvPr>
            <p:cNvSpPr>
              <a:spLocks noChangeArrowheads="1"/>
            </p:cNvSpPr>
            <p:nvPr/>
          </p:nvSpPr>
          <p:spPr bwMode="auto">
            <a:xfrm>
              <a:off x="3166" y="2601"/>
              <a:ext cx="173" cy="260"/>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5" name="Rectangle 26">
              <a:extLst>
                <a:ext uri="{FF2B5EF4-FFF2-40B4-BE49-F238E27FC236}">
                  <a16:creationId xmlns:a16="http://schemas.microsoft.com/office/drawing/2014/main" id="{87EF70EF-5E40-F345-A150-CE22769D4B5C}"/>
                </a:ext>
              </a:extLst>
            </p:cNvPr>
            <p:cNvSpPr>
              <a:spLocks noChangeArrowheads="1"/>
            </p:cNvSpPr>
            <p:nvPr/>
          </p:nvSpPr>
          <p:spPr bwMode="auto">
            <a:xfrm>
              <a:off x="3166" y="2601"/>
              <a:ext cx="173" cy="26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6" name="Rectangle 27">
              <a:extLst>
                <a:ext uri="{FF2B5EF4-FFF2-40B4-BE49-F238E27FC236}">
                  <a16:creationId xmlns:a16="http://schemas.microsoft.com/office/drawing/2014/main" id="{0465929B-E2A2-774C-96C0-6E6A08D9CE01}"/>
                </a:ext>
              </a:extLst>
            </p:cNvPr>
            <p:cNvSpPr>
              <a:spLocks noChangeArrowheads="1"/>
            </p:cNvSpPr>
            <p:nvPr/>
          </p:nvSpPr>
          <p:spPr bwMode="auto">
            <a:xfrm rot="5400000">
              <a:off x="3219" y="2605"/>
              <a:ext cx="8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7" name="Rectangle 28">
              <a:extLst>
                <a:ext uri="{FF2B5EF4-FFF2-40B4-BE49-F238E27FC236}">
                  <a16:creationId xmlns:a16="http://schemas.microsoft.com/office/drawing/2014/main" id="{64D9F7F2-E1E1-B946-8EC2-6F5FFC7EE468}"/>
                </a:ext>
              </a:extLst>
            </p:cNvPr>
            <p:cNvSpPr>
              <a:spLocks noChangeArrowheads="1"/>
            </p:cNvSpPr>
            <p:nvPr/>
          </p:nvSpPr>
          <p:spPr bwMode="auto">
            <a:xfrm rot="5400000">
              <a:off x="3225" y="2661"/>
              <a:ext cx="6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8" name="Rectangle 29">
              <a:extLst>
                <a:ext uri="{FF2B5EF4-FFF2-40B4-BE49-F238E27FC236}">
                  <a16:creationId xmlns:a16="http://schemas.microsoft.com/office/drawing/2014/main" id="{970E3B59-2D7D-5540-8D09-A5F26C8B80F4}"/>
                </a:ext>
              </a:extLst>
            </p:cNvPr>
            <p:cNvSpPr>
              <a:spLocks noChangeArrowheads="1"/>
            </p:cNvSpPr>
            <p:nvPr/>
          </p:nvSpPr>
          <p:spPr bwMode="auto">
            <a:xfrm rot="5400000">
              <a:off x="3215" y="2726"/>
              <a:ext cx="8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U</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19" name="Rectangle 30">
              <a:extLst>
                <a:ext uri="{FF2B5EF4-FFF2-40B4-BE49-F238E27FC236}">
                  <a16:creationId xmlns:a16="http://schemas.microsoft.com/office/drawing/2014/main" id="{1D337B57-A267-544F-BB19-F783085F23E1}"/>
                </a:ext>
              </a:extLst>
            </p:cNvPr>
            <p:cNvSpPr>
              <a:spLocks noChangeArrowheads="1"/>
            </p:cNvSpPr>
            <p:nvPr/>
          </p:nvSpPr>
          <p:spPr bwMode="auto">
            <a:xfrm>
              <a:off x="3425" y="2601"/>
              <a:ext cx="173" cy="260"/>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0" name="Rectangle 31">
              <a:extLst>
                <a:ext uri="{FF2B5EF4-FFF2-40B4-BE49-F238E27FC236}">
                  <a16:creationId xmlns:a16="http://schemas.microsoft.com/office/drawing/2014/main" id="{BA4FC8D7-2EAD-F545-A594-708D466D1B74}"/>
                </a:ext>
              </a:extLst>
            </p:cNvPr>
            <p:cNvSpPr>
              <a:spLocks noChangeArrowheads="1"/>
            </p:cNvSpPr>
            <p:nvPr/>
          </p:nvSpPr>
          <p:spPr bwMode="auto">
            <a:xfrm>
              <a:off x="3425" y="2601"/>
              <a:ext cx="173" cy="26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1" name="Rectangle 32">
              <a:extLst>
                <a:ext uri="{FF2B5EF4-FFF2-40B4-BE49-F238E27FC236}">
                  <a16:creationId xmlns:a16="http://schemas.microsoft.com/office/drawing/2014/main" id="{A58D15DD-F564-E14D-AE3F-E18CC6F3A2BD}"/>
                </a:ext>
              </a:extLst>
            </p:cNvPr>
            <p:cNvSpPr>
              <a:spLocks noChangeArrowheads="1"/>
            </p:cNvSpPr>
            <p:nvPr/>
          </p:nvSpPr>
          <p:spPr bwMode="auto">
            <a:xfrm rot="5400000">
              <a:off x="3485" y="2605"/>
              <a:ext cx="8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2" name="Rectangle 33">
              <a:extLst>
                <a:ext uri="{FF2B5EF4-FFF2-40B4-BE49-F238E27FC236}">
                  <a16:creationId xmlns:a16="http://schemas.microsoft.com/office/drawing/2014/main" id="{5140AF8B-0E67-6940-A01D-A856F4743DBF}"/>
                </a:ext>
              </a:extLst>
            </p:cNvPr>
            <p:cNvSpPr>
              <a:spLocks noChangeArrowheads="1"/>
            </p:cNvSpPr>
            <p:nvPr/>
          </p:nvSpPr>
          <p:spPr bwMode="auto">
            <a:xfrm rot="5400000">
              <a:off x="3491" y="2661"/>
              <a:ext cx="6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3" name="Rectangle 34">
              <a:extLst>
                <a:ext uri="{FF2B5EF4-FFF2-40B4-BE49-F238E27FC236}">
                  <a16:creationId xmlns:a16="http://schemas.microsoft.com/office/drawing/2014/main" id="{3D243E21-49DE-BA43-ABEB-89BD54A7EC01}"/>
                </a:ext>
              </a:extLst>
            </p:cNvPr>
            <p:cNvSpPr>
              <a:spLocks noChangeArrowheads="1"/>
            </p:cNvSpPr>
            <p:nvPr/>
          </p:nvSpPr>
          <p:spPr bwMode="auto">
            <a:xfrm rot="5400000">
              <a:off x="3481" y="2726"/>
              <a:ext cx="8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U</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4" name="Rectangle 35">
              <a:extLst>
                <a:ext uri="{FF2B5EF4-FFF2-40B4-BE49-F238E27FC236}">
                  <a16:creationId xmlns:a16="http://schemas.microsoft.com/office/drawing/2014/main" id="{57BFFBE5-61B2-6641-B1A5-156344A6C7F5}"/>
                </a:ext>
              </a:extLst>
            </p:cNvPr>
            <p:cNvSpPr>
              <a:spLocks noChangeArrowheads="1"/>
            </p:cNvSpPr>
            <p:nvPr/>
          </p:nvSpPr>
          <p:spPr bwMode="auto">
            <a:xfrm>
              <a:off x="3944" y="2601"/>
              <a:ext cx="173" cy="260"/>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5" name="Rectangle 36">
              <a:extLst>
                <a:ext uri="{FF2B5EF4-FFF2-40B4-BE49-F238E27FC236}">
                  <a16:creationId xmlns:a16="http://schemas.microsoft.com/office/drawing/2014/main" id="{B856395B-E110-F747-A137-8F76B2CF5B65}"/>
                </a:ext>
              </a:extLst>
            </p:cNvPr>
            <p:cNvSpPr>
              <a:spLocks noChangeArrowheads="1"/>
            </p:cNvSpPr>
            <p:nvPr/>
          </p:nvSpPr>
          <p:spPr bwMode="auto">
            <a:xfrm>
              <a:off x="3944" y="2601"/>
              <a:ext cx="173" cy="26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6" name="Rectangle 37">
              <a:extLst>
                <a:ext uri="{FF2B5EF4-FFF2-40B4-BE49-F238E27FC236}">
                  <a16:creationId xmlns:a16="http://schemas.microsoft.com/office/drawing/2014/main" id="{E88CF8EB-5829-1A47-9583-AF6C300B17E8}"/>
                </a:ext>
              </a:extLst>
            </p:cNvPr>
            <p:cNvSpPr>
              <a:spLocks noChangeArrowheads="1"/>
            </p:cNvSpPr>
            <p:nvPr/>
          </p:nvSpPr>
          <p:spPr bwMode="auto">
            <a:xfrm rot="5400000">
              <a:off x="4001" y="2605"/>
              <a:ext cx="80"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7" name="Rectangle 38">
              <a:extLst>
                <a:ext uri="{FF2B5EF4-FFF2-40B4-BE49-F238E27FC236}">
                  <a16:creationId xmlns:a16="http://schemas.microsoft.com/office/drawing/2014/main" id="{742C163C-ADB0-994D-8AD0-868E346EECC3}"/>
                </a:ext>
              </a:extLst>
            </p:cNvPr>
            <p:cNvSpPr>
              <a:spLocks noChangeArrowheads="1"/>
            </p:cNvSpPr>
            <p:nvPr/>
          </p:nvSpPr>
          <p:spPr bwMode="auto">
            <a:xfrm rot="5400000">
              <a:off x="4007" y="2661"/>
              <a:ext cx="6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L</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8" name="Rectangle 39">
              <a:extLst>
                <a:ext uri="{FF2B5EF4-FFF2-40B4-BE49-F238E27FC236}">
                  <a16:creationId xmlns:a16="http://schemas.microsoft.com/office/drawing/2014/main" id="{9FE2840E-42A0-0E4F-8150-59D0848C4EEA}"/>
                </a:ext>
              </a:extLst>
            </p:cNvPr>
            <p:cNvSpPr>
              <a:spLocks noChangeArrowheads="1"/>
            </p:cNvSpPr>
            <p:nvPr/>
          </p:nvSpPr>
          <p:spPr bwMode="auto">
            <a:xfrm rot="5400000">
              <a:off x="3997" y="2726"/>
              <a:ext cx="8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U</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29" name="Line 40">
              <a:extLst>
                <a:ext uri="{FF2B5EF4-FFF2-40B4-BE49-F238E27FC236}">
                  <a16:creationId xmlns:a16="http://schemas.microsoft.com/office/drawing/2014/main" id="{6471AB7C-8396-494C-B272-D4AA9023348D}"/>
                </a:ext>
              </a:extLst>
            </p:cNvPr>
            <p:cNvSpPr>
              <a:spLocks noChangeShapeType="1"/>
            </p:cNvSpPr>
            <p:nvPr/>
          </p:nvSpPr>
          <p:spPr bwMode="auto">
            <a:xfrm>
              <a:off x="3252" y="2515"/>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0" name="Freeform 41">
              <a:extLst>
                <a:ext uri="{FF2B5EF4-FFF2-40B4-BE49-F238E27FC236}">
                  <a16:creationId xmlns:a16="http://schemas.microsoft.com/office/drawing/2014/main" id="{48E449FF-7534-D74E-B113-CD60ACF15378}"/>
                </a:ext>
              </a:extLst>
            </p:cNvPr>
            <p:cNvSpPr>
              <a:spLocks/>
            </p:cNvSpPr>
            <p:nvPr/>
          </p:nvSpPr>
          <p:spPr bwMode="auto">
            <a:xfrm>
              <a:off x="3221" y="2539"/>
              <a:ext cx="63" cy="62"/>
            </a:xfrm>
            <a:custGeom>
              <a:avLst/>
              <a:gdLst>
                <a:gd name="T0" fmla="*/ 0 w 143"/>
                <a:gd name="T1" fmla="*/ 0 h 143"/>
                <a:gd name="T2" fmla="*/ 0 w 143"/>
                <a:gd name="T3" fmla="*/ 0 h 143"/>
                <a:gd name="T4" fmla="*/ 0 w 143"/>
                <a:gd name="T5" fmla="*/ 0 h 143"/>
                <a:gd name="T6" fmla="*/ 0 w 143"/>
                <a:gd name="T7" fmla="*/ 0 h 143"/>
                <a:gd name="T8" fmla="*/ 0 60000 65536"/>
                <a:gd name="T9" fmla="*/ 0 60000 65536"/>
                <a:gd name="T10" fmla="*/ 0 60000 65536"/>
                <a:gd name="T11" fmla="*/ 0 60000 65536"/>
                <a:gd name="T12" fmla="*/ 0 w 143"/>
                <a:gd name="T13" fmla="*/ 0 h 143"/>
                <a:gd name="T14" fmla="*/ 143 w 143"/>
                <a:gd name="T15" fmla="*/ 143 h 143"/>
              </a:gdLst>
              <a:ahLst/>
              <a:cxnLst>
                <a:cxn ang="T8">
                  <a:pos x="T0" y="T1"/>
                </a:cxn>
                <a:cxn ang="T9">
                  <a:pos x="T2" y="T3"/>
                </a:cxn>
                <a:cxn ang="T10">
                  <a:pos x="T4" y="T5"/>
                </a:cxn>
                <a:cxn ang="T11">
                  <a:pos x="T6" y="T7"/>
                </a:cxn>
              </a:cxnLst>
              <a:rect l="T12" t="T13" r="T14" b="T15"/>
              <a:pathLst>
                <a:path w="143" h="143">
                  <a:moveTo>
                    <a:pt x="71" y="143"/>
                  </a:moveTo>
                  <a:lnTo>
                    <a:pt x="0" y="0"/>
                  </a:lnTo>
                  <a:cubicBezTo>
                    <a:pt x="45" y="22"/>
                    <a:pt x="98" y="22"/>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1" name="Line 42">
              <a:extLst>
                <a:ext uri="{FF2B5EF4-FFF2-40B4-BE49-F238E27FC236}">
                  <a16:creationId xmlns:a16="http://schemas.microsoft.com/office/drawing/2014/main" id="{D7A0697C-5A55-C545-AD5C-1567BAC56717}"/>
                </a:ext>
              </a:extLst>
            </p:cNvPr>
            <p:cNvSpPr>
              <a:spLocks noChangeShapeType="1"/>
            </p:cNvSpPr>
            <p:nvPr/>
          </p:nvSpPr>
          <p:spPr bwMode="auto">
            <a:xfrm>
              <a:off x="3512" y="2515"/>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2" name="Freeform 43">
              <a:extLst>
                <a:ext uri="{FF2B5EF4-FFF2-40B4-BE49-F238E27FC236}">
                  <a16:creationId xmlns:a16="http://schemas.microsoft.com/office/drawing/2014/main" id="{CD0777B5-9186-2748-A941-62F0DDDCF90A}"/>
                </a:ext>
              </a:extLst>
            </p:cNvPr>
            <p:cNvSpPr>
              <a:spLocks/>
            </p:cNvSpPr>
            <p:nvPr/>
          </p:nvSpPr>
          <p:spPr bwMode="auto">
            <a:xfrm>
              <a:off x="3481" y="2539"/>
              <a:ext cx="62" cy="62"/>
            </a:xfrm>
            <a:custGeom>
              <a:avLst/>
              <a:gdLst>
                <a:gd name="T0" fmla="*/ 0 w 142"/>
                <a:gd name="T1" fmla="*/ 0 h 143"/>
                <a:gd name="T2" fmla="*/ 0 w 142"/>
                <a:gd name="T3" fmla="*/ 0 h 143"/>
                <a:gd name="T4" fmla="*/ 0 w 142"/>
                <a:gd name="T5" fmla="*/ 0 h 143"/>
                <a:gd name="T6" fmla="*/ 0 w 142"/>
                <a:gd name="T7" fmla="*/ 0 h 143"/>
                <a:gd name="T8" fmla="*/ 0 60000 65536"/>
                <a:gd name="T9" fmla="*/ 0 60000 65536"/>
                <a:gd name="T10" fmla="*/ 0 60000 65536"/>
                <a:gd name="T11" fmla="*/ 0 60000 65536"/>
                <a:gd name="T12" fmla="*/ 0 w 142"/>
                <a:gd name="T13" fmla="*/ 0 h 143"/>
                <a:gd name="T14" fmla="*/ 142 w 142"/>
                <a:gd name="T15" fmla="*/ 143 h 143"/>
              </a:gdLst>
              <a:ahLst/>
              <a:cxnLst>
                <a:cxn ang="T8">
                  <a:pos x="T0" y="T1"/>
                </a:cxn>
                <a:cxn ang="T9">
                  <a:pos x="T2" y="T3"/>
                </a:cxn>
                <a:cxn ang="T10">
                  <a:pos x="T4" y="T5"/>
                </a:cxn>
                <a:cxn ang="T11">
                  <a:pos x="T6" y="T7"/>
                </a:cxn>
              </a:cxnLst>
              <a:rect l="T12" t="T13" r="T14" b="T15"/>
              <a:pathLst>
                <a:path w="142" h="143">
                  <a:moveTo>
                    <a:pt x="71" y="143"/>
                  </a:moveTo>
                  <a:lnTo>
                    <a:pt x="0" y="0"/>
                  </a:lnTo>
                  <a:cubicBezTo>
                    <a:pt x="44" y="22"/>
                    <a:pt x="97" y="22"/>
                    <a:pt x="142"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3" name="Line 44">
              <a:extLst>
                <a:ext uri="{FF2B5EF4-FFF2-40B4-BE49-F238E27FC236}">
                  <a16:creationId xmlns:a16="http://schemas.microsoft.com/office/drawing/2014/main" id="{8A15098D-EBE9-8B40-A200-241A02059128}"/>
                </a:ext>
              </a:extLst>
            </p:cNvPr>
            <p:cNvSpPr>
              <a:spLocks noChangeShapeType="1"/>
            </p:cNvSpPr>
            <p:nvPr/>
          </p:nvSpPr>
          <p:spPr bwMode="auto">
            <a:xfrm>
              <a:off x="4030" y="2515"/>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4" name="Freeform 45">
              <a:extLst>
                <a:ext uri="{FF2B5EF4-FFF2-40B4-BE49-F238E27FC236}">
                  <a16:creationId xmlns:a16="http://schemas.microsoft.com/office/drawing/2014/main" id="{FEF6BC78-6003-DD45-B657-60381EEFA08F}"/>
                </a:ext>
              </a:extLst>
            </p:cNvPr>
            <p:cNvSpPr>
              <a:spLocks/>
            </p:cNvSpPr>
            <p:nvPr/>
          </p:nvSpPr>
          <p:spPr bwMode="auto">
            <a:xfrm>
              <a:off x="3999" y="2539"/>
              <a:ext cx="63" cy="62"/>
            </a:xfrm>
            <a:custGeom>
              <a:avLst/>
              <a:gdLst>
                <a:gd name="T0" fmla="*/ 0 w 143"/>
                <a:gd name="T1" fmla="*/ 0 h 143"/>
                <a:gd name="T2" fmla="*/ 0 w 143"/>
                <a:gd name="T3" fmla="*/ 0 h 143"/>
                <a:gd name="T4" fmla="*/ 0 w 143"/>
                <a:gd name="T5" fmla="*/ 0 h 143"/>
                <a:gd name="T6" fmla="*/ 0 w 143"/>
                <a:gd name="T7" fmla="*/ 0 h 143"/>
                <a:gd name="T8" fmla="*/ 0 60000 65536"/>
                <a:gd name="T9" fmla="*/ 0 60000 65536"/>
                <a:gd name="T10" fmla="*/ 0 60000 65536"/>
                <a:gd name="T11" fmla="*/ 0 60000 65536"/>
                <a:gd name="T12" fmla="*/ 0 w 143"/>
                <a:gd name="T13" fmla="*/ 0 h 143"/>
                <a:gd name="T14" fmla="*/ 143 w 143"/>
                <a:gd name="T15" fmla="*/ 143 h 143"/>
              </a:gdLst>
              <a:ahLst/>
              <a:cxnLst>
                <a:cxn ang="T8">
                  <a:pos x="T0" y="T1"/>
                </a:cxn>
                <a:cxn ang="T9">
                  <a:pos x="T2" y="T3"/>
                </a:cxn>
                <a:cxn ang="T10">
                  <a:pos x="T4" y="T5"/>
                </a:cxn>
                <a:cxn ang="T11">
                  <a:pos x="T6" y="T7"/>
                </a:cxn>
              </a:cxnLst>
              <a:rect l="T12" t="T13" r="T14" b="T15"/>
              <a:pathLst>
                <a:path w="143" h="143">
                  <a:moveTo>
                    <a:pt x="71" y="143"/>
                  </a:moveTo>
                  <a:lnTo>
                    <a:pt x="0" y="0"/>
                  </a:lnTo>
                  <a:cubicBezTo>
                    <a:pt x="45" y="22"/>
                    <a:pt x="98" y="22"/>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5" name="Line 46">
              <a:extLst>
                <a:ext uri="{FF2B5EF4-FFF2-40B4-BE49-F238E27FC236}">
                  <a16:creationId xmlns:a16="http://schemas.microsoft.com/office/drawing/2014/main" id="{7A4FA6A2-04BD-D541-A4F8-2E395A5E0913}"/>
                </a:ext>
              </a:extLst>
            </p:cNvPr>
            <p:cNvSpPr>
              <a:spLocks noChangeShapeType="1"/>
            </p:cNvSpPr>
            <p:nvPr/>
          </p:nvSpPr>
          <p:spPr bwMode="auto">
            <a:xfrm>
              <a:off x="3252" y="2168"/>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6" name="Freeform 47">
              <a:extLst>
                <a:ext uri="{FF2B5EF4-FFF2-40B4-BE49-F238E27FC236}">
                  <a16:creationId xmlns:a16="http://schemas.microsoft.com/office/drawing/2014/main" id="{4510C343-DA6B-9445-BBC0-0B0086CA858B}"/>
                </a:ext>
              </a:extLst>
            </p:cNvPr>
            <p:cNvSpPr>
              <a:spLocks/>
            </p:cNvSpPr>
            <p:nvPr/>
          </p:nvSpPr>
          <p:spPr bwMode="auto">
            <a:xfrm>
              <a:off x="3221" y="2192"/>
              <a:ext cx="63" cy="63"/>
            </a:xfrm>
            <a:custGeom>
              <a:avLst/>
              <a:gdLst>
                <a:gd name="T0" fmla="*/ 0 w 143"/>
                <a:gd name="T1" fmla="*/ 0 h 143"/>
                <a:gd name="T2" fmla="*/ 0 w 143"/>
                <a:gd name="T3" fmla="*/ 0 h 143"/>
                <a:gd name="T4" fmla="*/ 0 w 143"/>
                <a:gd name="T5" fmla="*/ 0 h 143"/>
                <a:gd name="T6" fmla="*/ 0 w 143"/>
                <a:gd name="T7" fmla="*/ 0 h 143"/>
                <a:gd name="T8" fmla="*/ 0 60000 65536"/>
                <a:gd name="T9" fmla="*/ 0 60000 65536"/>
                <a:gd name="T10" fmla="*/ 0 60000 65536"/>
                <a:gd name="T11" fmla="*/ 0 60000 65536"/>
                <a:gd name="T12" fmla="*/ 0 w 143"/>
                <a:gd name="T13" fmla="*/ 0 h 143"/>
                <a:gd name="T14" fmla="*/ 143 w 143"/>
                <a:gd name="T15" fmla="*/ 143 h 143"/>
              </a:gdLst>
              <a:ahLst/>
              <a:cxnLst>
                <a:cxn ang="T8">
                  <a:pos x="T0" y="T1"/>
                </a:cxn>
                <a:cxn ang="T9">
                  <a:pos x="T2" y="T3"/>
                </a:cxn>
                <a:cxn ang="T10">
                  <a:pos x="T4" y="T5"/>
                </a:cxn>
                <a:cxn ang="T11">
                  <a:pos x="T6" y="T7"/>
                </a:cxn>
              </a:cxnLst>
              <a:rect l="T12" t="T13" r="T14" b="T15"/>
              <a:pathLst>
                <a:path w="143" h="143">
                  <a:moveTo>
                    <a:pt x="71" y="143"/>
                  </a:moveTo>
                  <a:lnTo>
                    <a:pt x="0" y="0"/>
                  </a:lnTo>
                  <a:cubicBezTo>
                    <a:pt x="45" y="23"/>
                    <a:pt x="98" y="23"/>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7" name="Line 48">
              <a:extLst>
                <a:ext uri="{FF2B5EF4-FFF2-40B4-BE49-F238E27FC236}">
                  <a16:creationId xmlns:a16="http://schemas.microsoft.com/office/drawing/2014/main" id="{D3B1643B-B778-EA49-860D-9217B6400EDD}"/>
                </a:ext>
              </a:extLst>
            </p:cNvPr>
            <p:cNvSpPr>
              <a:spLocks noChangeShapeType="1"/>
            </p:cNvSpPr>
            <p:nvPr/>
          </p:nvSpPr>
          <p:spPr bwMode="auto">
            <a:xfrm>
              <a:off x="3512" y="2168"/>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8" name="Freeform 49">
              <a:extLst>
                <a:ext uri="{FF2B5EF4-FFF2-40B4-BE49-F238E27FC236}">
                  <a16:creationId xmlns:a16="http://schemas.microsoft.com/office/drawing/2014/main" id="{040DB2EF-670C-6340-854E-3460ADFF8847}"/>
                </a:ext>
              </a:extLst>
            </p:cNvPr>
            <p:cNvSpPr>
              <a:spLocks/>
            </p:cNvSpPr>
            <p:nvPr/>
          </p:nvSpPr>
          <p:spPr bwMode="auto">
            <a:xfrm>
              <a:off x="3481" y="2192"/>
              <a:ext cx="62" cy="63"/>
            </a:xfrm>
            <a:custGeom>
              <a:avLst/>
              <a:gdLst>
                <a:gd name="T0" fmla="*/ 0 w 142"/>
                <a:gd name="T1" fmla="*/ 0 h 143"/>
                <a:gd name="T2" fmla="*/ 0 w 142"/>
                <a:gd name="T3" fmla="*/ 0 h 143"/>
                <a:gd name="T4" fmla="*/ 0 w 142"/>
                <a:gd name="T5" fmla="*/ 0 h 143"/>
                <a:gd name="T6" fmla="*/ 0 w 142"/>
                <a:gd name="T7" fmla="*/ 0 h 143"/>
                <a:gd name="T8" fmla="*/ 0 60000 65536"/>
                <a:gd name="T9" fmla="*/ 0 60000 65536"/>
                <a:gd name="T10" fmla="*/ 0 60000 65536"/>
                <a:gd name="T11" fmla="*/ 0 60000 65536"/>
                <a:gd name="T12" fmla="*/ 0 w 142"/>
                <a:gd name="T13" fmla="*/ 0 h 143"/>
                <a:gd name="T14" fmla="*/ 142 w 142"/>
                <a:gd name="T15" fmla="*/ 143 h 143"/>
              </a:gdLst>
              <a:ahLst/>
              <a:cxnLst>
                <a:cxn ang="T8">
                  <a:pos x="T0" y="T1"/>
                </a:cxn>
                <a:cxn ang="T9">
                  <a:pos x="T2" y="T3"/>
                </a:cxn>
                <a:cxn ang="T10">
                  <a:pos x="T4" y="T5"/>
                </a:cxn>
                <a:cxn ang="T11">
                  <a:pos x="T6" y="T7"/>
                </a:cxn>
              </a:cxnLst>
              <a:rect l="T12" t="T13" r="T14" b="T15"/>
              <a:pathLst>
                <a:path w="142" h="143">
                  <a:moveTo>
                    <a:pt x="71" y="143"/>
                  </a:moveTo>
                  <a:lnTo>
                    <a:pt x="0" y="0"/>
                  </a:lnTo>
                  <a:cubicBezTo>
                    <a:pt x="44" y="23"/>
                    <a:pt x="97" y="23"/>
                    <a:pt x="142"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39" name="Line 50">
              <a:extLst>
                <a:ext uri="{FF2B5EF4-FFF2-40B4-BE49-F238E27FC236}">
                  <a16:creationId xmlns:a16="http://schemas.microsoft.com/office/drawing/2014/main" id="{4C37394A-0A31-5040-8F34-AC23DA5FFD62}"/>
                </a:ext>
              </a:extLst>
            </p:cNvPr>
            <p:cNvSpPr>
              <a:spLocks noChangeShapeType="1"/>
            </p:cNvSpPr>
            <p:nvPr/>
          </p:nvSpPr>
          <p:spPr bwMode="auto">
            <a:xfrm>
              <a:off x="4030" y="2168"/>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0" name="Freeform 51">
              <a:extLst>
                <a:ext uri="{FF2B5EF4-FFF2-40B4-BE49-F238E27FC236}">
                  <a16:creationId xmlns:a16="http://schemas.microsoft.com/office/drawing/2014/main" id="{9AAF1A53-AE7E-3144-A07B-7131E4560805}"/>
                </a:ext>
              </a:extLst>
            </p:cNvPr>
            <p:cNvSpPr>
              <a:spLocks/>
            </p:cNvSpPr>
            <p:nvPr/>
          </p:nvSpPr>
          <p:spPr bwMode="auto">
            <a:xfrm>
              <a:off x="3999" y="2192"/>
              <a:ext cx="63" cy="63"/>
            </a:xfrm>
            <a:custGeom>
              <a:avLst/>
              <a:gdLst>
                <a:gd name="T0" fmla="*/ 0 w 143"/>
                <a:gd name="T1" fmla="*/ 0 h 143"/>
                <a:gd name="T2" fmla="*/ 0 w 143"/>
                <a:gd name="T3" fmla="*/ 0 h 143"/>
                <a:gd name="T4" fmla="*/ 0 w 143"/>
                <a:gd name="T5" fmla="*/ 0 h 143"/>
                <a:gd name="T6" fmla="*/ 0 w 143"/>
                <a:gd name="T7" fmla="*/ 0 h 143"/>
                <a:gd name="T8" fmla="*/ 0 60000 65536"/>
                <a:gd name="T9" fmla="*/ 0 60000 65536"/>
                <a:gd name="T10" fmla="*/ 0 60000 65536"/>
                <a:gd name="T11" fmla="*/ 0 60000 65536"/>
                <a:gd name="T12" fmla="*/ 0 w 143"/>
                <a:gd name="T13" fmla="*/ 0 h 143"/>
                <a:gd name="T14" fmla="*/ 143 w 143"/>
                <a:gd name="T15" fmla="*/ 143 h 143"/>
              </a:gdLst>
              <a:ahLst/>
              <a:cxnLst>
                <a:cxn ang="T8">
                  <a:pos x="T0" y="T1"/>
                </a:cxn>
                <a:cxn ang="T9">
                  <a:pos x="T2" y="T3"/>
                </a:cxn>
                <a:cxn ang="T10">
                  <a:pos x="T4" y="T5"/>
                </a:cxn>
                <a:cxn ang="T11">
                  <a:pos x="T6" y="T7"/>
                </a:cxn>
              </a:cxnLst>
              <a:rect l="T12" t="T13" r="T14" b="T15"/>
              <a:pathLst>
                <a:path w="143" h="143">
                  <a:moveTo>
                    <a:pt x="71" y="143"/>
                  </a:moveTo>
                  <a:lnTo>
                    <a:pt x="0" y="0"/>
                  </a:lnTo>
                  <a:cubicBezTo>
                    <a:pt x="45" y="23"/>
                    <a:pt x="98" y="23"/>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1" name="Rectangle 52">
              <a:extLst>
                <a:ext uri="{FF2B5EF4-FFF2-40B4-BE49-F238E27FC236}">
                  <a16:creationId xmlns:a16="http://schemas.microsoft.com/office/drawing/2014/main" id="{65DFCE4B-5EFE-8E49-B1C7-EB45011E093F}"/>
                </a:ext>
              </a:extLst>
            </p:cNvPr>
            <p:cNvSpPr>
              <a:spLocks noChangeArrowheads="1"/>
            </p:cNvSpPr>
            <p:nvPr/>
          </p:nvSpPr>
          <p:spPr bwMode="auto">
            <a:xfrm>
              <a:off x="3166" y="2948"/>
              <a:ext cx="951" cy="13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2" name="Rectangle 53">
              <a:extLst>
                <a:ext uri="{FF2B5EF4-FFF2-40B4-BE49-F238E27FC236}">
                  <a16:creationId xmlns:a16="http://schemas.microsoft.com/office/drawing/2014/main" id="{078AE8CA-F2DC-2749-AD75-F3F4856F1E53}"/>
                </a:ext>
              </a:extLst>
            </p:cNvPr>
            <p:cNvSpPr>
              <a:spLocks noChangeArrowheads="1"/>
            </p:cNvSpPr>
            <p:nvPr/>
          </p:nvSpPr>
          <p:spPr bwMode="auto">
            <a:xfrm>
              <a:off x="3166" y="2948"/>
              <a:ext cx="951"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3" name="Rectangle 54">
              <a:extLst>
                <a:ext uri="{FF2B5EF4-FFF2-40B4-BE49-F238E27FC236}">
                  <a16:creationId xmlns:a16="http://schemas.microsoft.com/office/drawing/2014/main" id="{70E809A1-9691-9846-BA10-3B9E72C49FE4}"/>
                </a:ext>
              </a:extLst>
            </p:cNvPr>
            <p:cNvSpPr>
              <a:spLocks noChangeArrowheads="1"/>
            </p:cNvSpPr>
            <p:nvPr/>
          </p:nvSpPr>
          <p:spPr bwMode="auto">
            <a:xfrm>
              <a:off x="3416" y="2942"/>
              <a:ext cx="475"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D-Cache</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4" name="Line 55">
              <a:extLst>
                <a:ext uri="{FF2B5EF4-FFF2-40B4-BE49-F238E27FC236}">
                  <a16:creationId xmlns:a16="http://schemas.microsoft.com/office/drawing/2014/main" id="{C3BF36DA-A331-5E4E-B599-7F5847F591D1}"/>
                </a:ext>
              </a:extLst>
            </p:cNvPr>
            <p:cNvSpPr>
              <a:spLocks noChangeShapeType="1"/>
            </p:cNvSpPr>
            <p:nvPr/>
          </p:nvSpPr>
          <p:spPr bwMode="auto">
            <a:xfrm>
              <a:off x="3252" y="2861"/>
              <a:ext cx="1" cy="40"/>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5" name="Freeform 56">
              <a:extLst>
                <a:ext uri="{FF2B5EF4-FFF2-40B4-BE49-F238E27FC236}">
                  <a16:creationId xmlns:a16="http://schemas.microsoft.com/office/drawing/2014/main" id="{B313FE38-7C1B-594A-A274-F9BFA572FD74}"/>
                </a:ext>
              </a:extLst>
            </p:cNvPr>
            <p:cNvSpPr>
              <a:spLocks/>
            </p:cNvSpPr>
            <p:nvPr/>
          </p:nvSpPr>
          <p:spPr bwMode="auto">
            <a:xfrm>
              <a:off x="3221" y="2886"/>
              <a:ext cx="63" cy="62"/>
            </a:xfrm>
            <a:custGeom>
              <a:avLst/>
              <a:gdLst>
                <a:gd name="T0" fmla="*/ 0 w 143"/>
                <a:gd name="T1" fmla="*/ 0 h 143"/>
                <a:gd name="T2" fmla="*/ 0 w 143"/>
                <a:gd name="T3" fmla="*/ 0 h 143"/>
                <a:gd name="T4" fmla="*/ 0 w 143"/>
                <a:gd name="T5" fmla="*/ 0 h 143"/>
                <a:gd name="T6" fmla="*/ 0 w 143"/>
                <a:gd name="T7" fmla="*/ 0 h 143"/>
                <a:gd name="T8" fmla="*/ 0 w 143"/>
                <a:gd name="T9" fmla="*/ 0 h 143"/>
                <a:gd name="T10" fmla="*/ 0 60000 65536"/>
                <a:gd name="T11" fmla="*/ 0 60000 65536"/>
                <a:gd name="T12" fmla="*/ 0 60000 65536"/>
                <a:gd name="T13" fmla="*/ 0 60000 65536"/>
                <a:gd name="T14" fmla="*/ 0 60000 65536"/>
                <a:gd name="T15" fmla="*/ 0 w 143"/>
                <a:gd name="T16" fmla="*/ 0 h 143"/>
                <a:gd name="T17" fmla="*/ 143 w 143"/>
                <a:gd name="T18" fmla="*/ 143 h 143"/>
              </a:gdLst>
              <a:ahLst/>
              <a:cxnLst>
                <a:cxn ang="T10">
                  <a:pos x="T0" y="T1"/>
                </a:cxn>
                <a:cxn ang="T11">
                  <a:pos x="T2" y="T3"/>
                </a:cxn>
                <a:cxn ang="T12">
                  <a:pos x="T4" y="T5"/>
                </a:cxn>
                <a:cxn ang="T13">
                  <a:pos x="T6" y="T7"/>
                </a:cxn>
                <a:cxn ang="T14">
                  <a:pos x="T8" y="T9"/>
                </a:cxn>
              </a:cxnLst>
              <a:rect l="T15" t="T16" r="T17" b="T18"/>
              <a:pathLst>
                <a:path w="143" h="143">
                  <a:moveTo>
                    <a:pt x="71" y="143"/>
                  </a:moveTo>
                  <a:lnTo>
                    <a:pt x="0" y="0"/>
                  </a:lnTo>
                  <a:cubicBezTo>
                    <a:pt x="45" y="22"/>
                    <a:pt x="98" y="22"/>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6" name="Line 57">
              <a:extLst>
                <a:ext uri="{FF2B5EF4-FFF2-40B4-BE49-F238E27FC236}">
                  <a16:creationId xmlns:a16="http://schemas.microsoft.com/office/drawing/2014/main" id="{A6B979C8-30EA-8340-BB45-56B5B059ACFE}"/>
                </a:ext>
              </a:extLst>
            </p:cNvPr>
            <p:cNvSpPr>
              <a:spLocks noChangeShapeType="1"/>
            </p:cNvSpPr>
            <p:nvPr/>
          </p:nvSpPr>
          <p:spPr bwMode="auto">
            <a:xfrm>
              <a:off x="3512" y="2861"/>
              <a:ext cx="1" cy="40"/>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7" name="Freeform 58">
              <a:extLst>
                <a:ext uri="{FF2B5EF4-FFF2-40B4-BE49-F238E27FC236}">
                  <a16:creationId xmlns:a16="http://schemas.microsoft.com/office/drawing/2014/main" id="{5192BEE4-5F3D-EA4F-B1C8-21EDDB9A9D8C}"/>
                </a:ext>
              </a:extLst>
            </p:cNvPr>
            <p:cNvSpPr>
              <a:spLocks/>
            </p:cNvSpPr>
            <p:nvPr/>
          </p:nvSpPr>
          <p:spPr bwMode="auto">
            <a:xfrm>
              <a:off x="3481" y="2886"/>
              <a:ext cx="62" cy="62"/>
            </a:xfrm>
            <a:custGeom>
              <a:avLst/>
              <a:gdLst>
                <a:gd name="T0" fmla="*/ 0 w 142"/>
                <a:gd name="T1" fmla="*/ 0 h 143"/>
                <a:gd name="T2" fmla="*/ 0 w 142"/>
                <a:gd name="T3" fmla="*/ 0 h 143"/>
                <a:gd name="T4" fmla="*/ 0 w 142"/>
                <a:gd name="T5" fmla="*/ 0 h 143"/>
                <a:gd name="T6" fmla="*/ 0 w 142"/>
                <a:gd name="T7" fmla="*/ 0 h 143"/>
                <a:gd name="T8" fmla="*/ 0 w 142"/>
                <a:gd name="T9" fmla="*/ 0 h 143"/>
                <a:gd name="T10" fmla="*/ 0 60000 65536"/>
                <a:gd name="T11" fmla="*/ 0 60000 65536"/>
                <a:gd name="T12" fmla="*/ 0 60000 65536"/>
                <a:gd name="T13" fmla="*/ 0 60000 65536"/>
                <a:gd name="T14" fmla="*/ 0 60000 65536"/>
                <a:gd name="T15" fmla="*/ 0 w 142"/>
                <a:gd name="T16" fmla="*/ 0 h 143"/>
                <a:gd name="T17" fmla="*/ 142 w 142"/>
                <a:gd name="T18" fmla="*/ 143 h 143"/>
              </a:gdLst>
              <a:ahLst/>
              <a:cxnLst>
                <a:cxn ang="T10">
                  <a:pos x="T0" y="T1"/>
                </a:cxn>
                <a:cxn ang="T11">
                  <a:pos x="T2" y="T3"/>
                </a:cxn>
                <a:cxn ang="T12">
                  <a:pos x="T4" y="T5"/>
                </a:cxn>
                <a:cxn ang="T13">
                  <a:pos x="T6" y="T7"/>
                </a:cxn>
                <a:cxn ang="T14">
                  <a:pos x="T8" y="T9"/>
                </a:cxn>
              </a:cxnLst>
              <a:rect l="T15" t="T16" r="T17" b="T18"/>
              <a:pathLst>
                <a:path w="142" h="143">
                  <a:moveTo>
                    <a:pt x="71" y="143"/>
                  </a:moveTo>
                  <a:lnTo>
                    <a:pt x="0" y="0"/>
                  </a:lnTo>
                  <a:cubicBezTo>
                    <a:pt x="44" y="22"/>
                    <a:pt x="97" y="22"/>
                    <a:pt x="142"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8" name="Line 59">
              <a:extLst>
                <a:ext uri="{FF2B5EF4-FFF2-40B4-BE49-F238E27FC236}">
                  <a16:creationId xmlns:a16="http://schemas.microsoft.com/office/drawing/2014/main" id="{ABB6A684-E5E3-E649-80CC-03A98597C2FA}"/>
                </a:ext>
              </a:extLst>
            </p:cNvPr>
            <p:cNvSpPr>
              <a:spLocks noChangeShapeType="1"/>
            </p:cNvSpPr>
            <p:nvPr/>
          </p:nvSpPr>
          <p:spPr bwMode="auto">
            <a:xfrm>
              <a:off x="4030" y="2861"/>
              <a:ext cx="1" cy="40"/>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49" name="Freeform 60">
              <a:extLst>
                <a:ext uri="{FF2B5EF4-FFF2-40B4-BE49-F238E27FC236}">
                  <a16:creationId xmlns:a16="http://schemas.microsoft.com/office/drawing/2014/main" id="{D1196B3D-94F4-0C45-9166-DC51E5383B00}"/>
                </a:ext>
              </a:extLst>
            </p:cNvPr>
            <p:cNvSpPr>
              <a:spLocks/>
            </p:cNvSpPr>
            <p:nvPr/>
          </p:nvSpPr>
          <p:spPr bwMode="auto">
            <a:xfrm>
              <a:off x="3999" y="2886"/>
              <a:ext cx="63" cy="62"/>
            </a:xfrm>
            <a:custGeom>
              <a:avLst/>
              <a:gdLst>
                <a:gd name="T0" fmla="*/ 0 w 143"/>
                <a:gd name="T1" fmla="*/ 0 h 143"/>
                <a:gd name="T2" fmla="*/ 0 w 143"/>
                <a:gd name="T3" fmla="*/ 0 h 143"/>
                <a:gd name="T4" fmla="*/ 0 w 143"/>
                <a:gd name="T5" fmla="*/ 0 h 143"/>
                <a:gd name="T6" fmla="*/ 0 w 143"/>
                <a:gd name="T7" fmla="*/ 0 h 143"/>
                <a:gd name="T8" fmla="*/ 0 w 143"/>
                <a:gd name="T9" fmla="*/ 0 h 143"/>
                <a:gd name="T10" fmla="*/ 0 60000 65536"/>
                <a:gd name="T11" fmla="*/ 0 60000 65536"/>
                <a:gd name="T12" fmla="*/ 0 60000 65536"/>
                <a:gd name="T13" fmla="*/ 0 60000 65536"/>
                <a:gd name="T14" fmla="*/ 0 60000 65536"/>
                <a:gd name="T15" fmla="*/ 0 w 143"/>
                <a:gd name="T16" fmla="*/ 0 h 143"/>
                <a:gd name="T17" fmla="*/ 143 w 143"/>
                <a:gd name="T18" fmla="*/ 143 h 143"/>
              </a:gdLst>
              <a:ahLst/>
              <a:cxnLst>
                <a:cxn ang="T10">
                  <a:pos x="T0" y="T1"/>
                </a:cxn>
                <a:cxn ang="T11">
                  <a:pos x="T2" y="T3"/>
                </a:cxn>
                <a:cxn ang="T12">
                  <a:pos x="T4" y="T5"/>
                </a:cxn>
                <a:cxn ang="T13">
                  <a:pos x="T6" y="T7"/>
                </a:cxn>
                <a:cxn ang="T14">
                  <a:pos x="T8" y="T9"/>
                </a:cxn>
              </a:cxnLst>
              <a:rect l="T15" t="T16" r="T17" b="T18"/>
              <a:pathLst>
                <a:path w="143" h="143">
                  <a:moveTo>
                    <a:pt x="71" y="143"/>
                  </a:moveTo>
                  <a:lnTo>
                    <a:pt x="0" y="0"/>
                  </a:lnTo>
                  <a:cubicBezTo>
                    <a:pt x="45" y="22"/>
                    <a:pt x="98" y="22"/>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0" name="Freeform 61">
              <a:extLst>
                <a:ext uri="{FF2B5EF4-FFF2-40B4-BE49-F238E27FC236}">
                  <a16:creationId xmlns:a16="http://schemas.microsoft.com/office/drawing/2014/main" id="{7B2663F1-BC02-8D45-A4B9-826C12870CBD}"/>
                </a:ext>
              </a:extLst>
            </p:cNvPr>
            <p:cNvSpPr>
              <a:spLocks/>
            </p:cNvSpPr>
            <p:nvPr/>
          </p:nvSpPr>
          <p:spPr bwMode="auto">
            <a:xfrm>
              <a:off x="3339" y="3294"/>
              <a:ext cx="605" cy="87"/>
            </a:xfrm>
            <a:custGeom>
              <a:avLst/>
              <a:gdLst>
                <a:gd name="T0" fmla="*/ 0 w 605"/>
                <a:gd name="T1" fmla="*/ 0 h 87"/>
                <a:gd name="T2" fmla="*/ 605 w 605"/>
                <a:gd name="T3" fmla="*/ 0 h 87"/>
                <a:gd name="T4" fmla="*/ 504 w 605"/>
                <a:gd name="T5" fmla="*/ 87 h 87"/>
                <a:gd name="T6" fmla="*/ 101 w 605"/>
                <a:gd name="T7" fmla="*/ 87 h 87"/>
                <a:gd name="T8" fmla="*/ 0 w 605"/>
                <a:gd name="T9" fmla="*/ 0 h 87"/>
                <a:gd name="T10" fmla="*/ 0 60000 65536"/>
                <a:gd name="T11" fmla="*/ 0 60000 65536"/>
                <a:gd name="T12" fmla="*/ 0 60000 65536"/>
                <a:gd name="T13" fmla="*/ 0 60000 65536"/>
                <a:gd name="T14" fmla="*/ 0 60000 65536"/>
                <a:gd name="T15" fmla="*/ 0 w 605"/>
                <a:gd name="T16" fmla="*/ 0 h 87"/>
                <a:gd name="T17" fmla="*/ 605 w 605"/>
                <a:gd name="T18" fmla="*/ 87 h 87"/>
              </a:gdLst>
              <a:ahLst/>
              <a:cxnLst>
                <a:cxn ang="T10">
                  <a:pos x="T0" y="T1"/>
                </a:cxn>
                <a:cxn ang="T11">
                  <a:pos x="T2" y="T3"/>
                </a:cxn>
                <a:cxn ang="T12">
                  <a:pos x="T4" y="T5"/>
                </a:cxn>
                <a:cxn ang="T13">
                  <a:pos x="T6" y="T7"/>
                </a:cxn>
                <a:cxn ang="T14">
                  <a:pos x="T8" y="T9"/>
                </a:cxn>
              </a:cxnLst>
              <a:rect l="T15" t="T16" r="T17" b="T18"/>
              <a:pathLst>
                <a:path w="605" h="87">
                  <a:moveTo>
                    <a:pt x="0" y="0"/>
                  </a:moveTo>
                  <a:lnTo>
                    <a:pt x="605" y="0"/>
                  </a:lnTo>
                  <a:lnTo>
                    <a:pt x="504" y="87"/>
                  </a:lnTo>
                  <a:lnTo>
                    <a:pt x="101" y="87"/>
                  </a:lnTo>
                  <a:lnTo>
                    <a:pt x="0" y="0"/>
                  </a:lnTo>
                </a:path>
              </a:pathLst>
            </a:cu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1" name="Line 62">
              <a:extLst>
                <a:ext uri="{FF2B5EF4-FFF2-40B4-BE49-F238E27FC236}">
                  <a16:creationId xmlns:a16="http://schemas.microsoft.com/office/drawing/2014/main" id="{F36FD4F6-46AB-AD41-86DB-F3284E5C42A6}"/>
                </a:ext>
              </a:extLst>
            </p:cNvPr>
            <p:cNvSpPr>
              <a:spLocks noChangeShapeType="1"/>
            </p:cNvSpPr>
            <p:nvPr/>
          </p:nvSpPr>
          <p:spPr bwMode="auto">
            <a:xfrm>
              <a:off x="3641" y="3381"/>
              <a:ext cx="1" cy="3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2" name="Freeform 63">
              <a:extLst>
                <a:ext uri="{FF2B5EF4-FFF2-40B4-BE49-F238E27FC236}">
                  <a16:creationId xmlns:a16="http://schemas.microsoft.com/office/drawing/2014/main" id="{9276109E-0609-6F4F-ACD8-BF344578A451}"/>
                </a:ext>
              </a:extLst>
            </p:cNvPr>
            <p:cNvSpPr>
              <a:spLocks/>
            </p:cNvSpPr>
            <p:nvPr/>
          </p:nvSpPr>
          <p:spPr bwMode="auto">
            <a:xfrm>
              <a:off x="3610" y="3405"/>
              <a:ext cx="63" cy="63"/>
            </a:xfrm>
            <a:custGeom>
              <a:avLst/>
              <a:gdLst>
                <a:gd name="T0" fmla="*/ 0 w 143"/>
                <a:gd name="T1" fmla="*/ 0 h 143"/>
                <a:gd name="T2" fmla="*/ 0 w 143"/>
                <a:gd name="T3" fmla="*/ 0 h 143"/>
                <a:gd name="T4" fmla="*/ 0 w 143"/>
                <a:gd name="T5" fmla="*/ 0 h 143"/>
                <a:gd name="T6" fmla="*/ 0 w 143"/>
                <a:gd name="T7" fmla="*/ 0 h 143"/>
                <a:gd name="T8" fmla="*/ 0 60000 65536"/>
                <a:gd name="T9" fmla="*/ 0 60000 65536"/>
                <a:gd name="T10" fmla="*/ 0 60000 65536"/>
                <a:gd name="T11" fmla="*/ 0 60000 65536"/>
                <a:gd name="T12" fmla="*/ 0 w 143"/>
                <a:gd name="T13" fmla="*/ 0 h 143"/>
                <a:gd name="T14" fmla="*/ 143 w 143"/>
                <a:gd name="T15" fmla="*/ 143 h 143"/>
              </a:gdLst>
              <a:ahLst/>
              <a:cxnLst>
                <a:cxn ang="T8">
                  <a:pos x="T0" y="T1"/>
                </a:cxn>
                <a:cxn ang="T9">
                  <a:pos x="T2" y="T3"/>
                </a:cxn>
                <a:cxn ang="T10">
                  <a:pos x="T4" y="T5"/>
                </a:cxn>
                <a:cxn ang="T11">
                  <a:pos x="T6" y="T7"/>
                </a:cxn>
              </a:cxnLst>
              <a:rect l="T12" t="T13" r="T14" b="T15"/>
              <a:pathLst>
                <a:path w="143" h="143">
                  <a:moveTo>
                    <a:pt x="71" y="143"/>
                  </a:moveTo>
                  <a:lnTo>
                    <a:pt x="0" y="0"/>
                  </a:lnTo>
                  <a:cubicBezTo>
                    <a:pt x="45" y="23"/>
                    <a:pt x="98" y="23"/>
                    <a:pt x="143"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3" name="Rectangle 64">
              <a:extLst>
                <a:ext uri="{FF2B5EF4-FFF2-40B4-BE49-F238E27FC236}">
                  <a16:creationId xmlns:a16="http://schemas.microsoft.com/office/drawing/2014/main" id="{2FDE6135-CA01-7741-802D-DB4C328F81AD}"/>
                </a:ext>
              </a:extLst>
            </p:cNvPr>
            <p:cNvSpPr>
              <a:spLocks noChangeArrowheads="1"/>
            </p:cNvSpPr>
            <p:nvPr/>
          </p:nvSpPr>
          <p:spPr bwMode="auto">
            <a:xfrm>
              <a:off x="4376" y="3403"/>
              <a:ext cx="952" cy="130"/>
            </a:xfrm>
            <a:prstGeom prst="rect">
              <a:avLst/>
            </a:prstGeom>
            <a:solidFill>
              <a:srgbClr val="BFD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4" name="Rectangle 65">
              <a:extLst>
                <a:ext uri="{FF2B5EF4-FFF2-40B4-BE49-F238E27FC236}">
                  <a16:creationId xmlns:a16="http://schemas.microsoft.com/office/drawing/2014/main" id="{C7A52106-BBDD-1247-A7C7-5FFCBAF5D326}"/>
                </a:ext>
              </a:extLst>
            </p:cNvPr>
            <p:cNvSpPr>
              <a:spLocks noChangeArrowheads="1"/>
            </p:cNvSpPr>
            <p:nvPr/>
          </p:nvSpPr>
          <p:spPr bwMode="auto">
            <a:xfrm>
              <a:off x="4376" y="3403"/>
              <a:ext cx="952"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5" name="Rectangle 66">
              <a:extLst>
                <a:ext uri="{FF2B5EF4-FFF2-40B4-BE49-F238E27FC236}">
                  <a16:creationId xmlns:a16="http://schemas.microsoft.com/office/drawing/2014/main" id="{5DBFDCFD-920C-5A4F-B705-9B96A3754A1C}"/>
                </a:ext>
              </a:extLst>
            </p:cNvPr>
            <p:cNvSpPr>
              <a:spLocks noChangeArrowheads="1"/>
            </p:cNvSpPr>
            <p:nvPr/>
          </p:nvSpPr>
          <p:spPr bwMode="auto">
            <a:xfrm>
              <a:off x="4470" y="3396"/>
              <a:ext cx="801"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6</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6" name="Rectangle 67">
              <a:extLst>
                <a:ext uri="{FF2B5EF4-FFF2-40B4-BE49-F238E27FC236}">
                  <a16:creationId xmlns:a16="http://schemas.microsoft.com/office/drawing/2014/main" id="{966D3C63-B738-DD4D-AB41-14BAF226B1B6}"/>
                </a:ext>
              </a:extLst>
            </p:cNvPr>
            <p:cNvSpPr>
              <a:spLocks noChangeArrowheads="1"/>
            </p:cNvSpPr>
            <p:nvPr/>
          </p:nvSpPr>
          <p:spPr bwMode="auto">
            <a:xfrm>
              <a:off x="4376" y="2991"/>
              <a:ext cx="952" cy="130"/>
            </a:xfrm>
            <a:prstGeom prst="rect">
              <a:avLst/>
            </a:prstGeom>
            <a:solidFill>
              <a:srgbClr val="D5EA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7" name="Rectangle 68">
              <a:extLst>
                <a:ext uri="{FF2B5EF4-FFF2-40B4-BE49-F238E27FC236}">
                  <a16:creationId xmlns:a16="http://schemas.microsoft.com/office/drawing/2014/main" id="{A4208EFA-555E-764B-AE84-2D3B5A705FF0}"/>
                </a:ext>
              </a:extLst>
            </p:cNvPr>
            <p:cNvSpPr>
              <a:spLocks noChangeArrowheads="1"/>
            </p:cNvSpPr>
            <p:nvPr/>
          </p:nvSpPr>
          <p:spPr bwMode="auto">
            <a:xfrm>
              <a:off x="4376" y="2991"/>
              <a:ext cx="952"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8" name="Rectangle 69">
              <a:extLst>
                <a:ext uri="{FF2B5EF4-FFF2-40B4-BE49-F238E27FC236}">
                  <a16:creationId xmlns:a16="http://schemas.microsoft.com/office/drawing/2014/main" id="{8E86F7AF-0165-FF4A-8F3D-DCAA068EEB1B}"/>
                </a:ext>
              </a:extLst>
            </p:cNvPr>
            <p:cNvSpPr>
              <a:spLocks noChangeArrowheads="1"/>
            </p:cNvSpPr>
            <p:nvPr/>
          </p:nvSpPr>
          <p:spPr bwMode="auto">
            <a:xfrm>
              <a:off x="4470" y="2984"/>
              <a:ext cx="801"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1</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59" name="Rectangle 70">
              <a:extLst>
                <a:ext uri="{FF2B5EF4-FFF2-40B4-BE49-F238E27FC236}">
                  <a16:creationId xmlns:a16="http://schemas.microsoft.com/office/drawing/2014/main" id="{CC6F9E5E-86FB-AE4C-BE00-78E24B35D58A}"/>
                </a:ext>
              </a:extLst>
            </p:cNvPr>
            <p:cNvSpPr>
              <a:spLocks noChangeArrowheads="1"/>
            </p:cNvSpPr>
            <p:nvPr/>
          </p:nvSpPr>
          <p:spPr bwMode="auto">
            <a:xfrm>
              <a:off x="4376" y="3121"/>
              <a:ext cx="952" cy="130"/>
            </a:xfrm>
            <a:prstGeom prst="rect">
              <a:avLst/>
            </a:prstGeom>
            <a:solidFill>
              <a:srgbClr val="EAF4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0" name="Rectangle 71">
              <a:extLst>
                <a:ext uri="{FF2B5EF4-FFF2-40B4-BE49-F238E27FC236}">
                  <a16:creationId xmlns:a16="http://schemas.microsoft.com/office/drawing/2014/main" id="{90E69AFD-A2F3-9C41-A16D-9DEFE28A1572}"/>
                </a:ext>
              </a:extLst>
            </p:cNvPr>
            <p:cNvSpPr>
              <a:spLocks noChangeArrowheads="1"/>
            </p:cNvSpPr>
            <p:nvPr/>
          </p:nvSpPr>
          <p:spPr bwMode="auto">
            <a:xfrm>
              <a:off x="4376" y="3121"/>
              <a:ext cx="952"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1" name="Rectangle 72">
              <a:extLst>
                <a:ext uri="{FF2B5EF4-FFF2-40B4-BE49-F238E27FC236}">
                  <a16:creationId xmlns:a16="http://schemas.microsoft.com/office/drawing/2014/main" id="{17C1D3E4-C60E-6948-A778-5EBDA3FF1E5B}"/>
                </a:ext>
              </a:extLst>
            </p:cNvPr>
            <p:cNvSpPr>
              <a:spLocks noChangeArrowheads="1"/>
            </p:cNvSpPr>
            <p:nvPr/>
          </p:nvSpPr>
          <p:spPr bwMode="auto">
            <a:xfrm>
              <a:off x="4470" y="3117"/>
              <a:ext cx="801"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2</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2" name="Freeform 73">
              <a:extLst>
                <a:ext uri="{FF2B5EF4-FFF2-40B4-BE49-F238E27FC236}">
                  <a16:creationId xmlns:a16="http://schemas.microsoft.com/office/drawing/2014/main" id="{C82BB6B2-6040-D044-93E2-34B23BA9FDE2}"/>
                </a:ext>
              </a:extLst>
            </p:cNvPr>
            <p:cNvSpPr>
              <a:spLocks/>
            </p:cNvSpPr>
            <p:nvPr/>
          </p:nvSpPr>
          <p:spPr bwMode="auto">
            <a:xfrm>
              <a:off x="4117" y="2905"/>
              <a:ext cx="735" cy="108"/>
            </a:xfrm>
            <a:custGeom>
              <a:avLst/>
              <a:gdLst>
                <a:gd name="T0" fmla="*/ 0 w 1685"/>
                <a:gd name="T1" fmla="*/ 0 h 248"/>
                <a:gd name="T2" fmla="*/ 0 w 1685"/>
                <a:gd name="T3" fmla="*/ 0 h 248"/>
                <a:gd name="T4" fmla="*/ 0 w 1685"/>
                <a:gd name="T5" fmla="*/ 0 h 248"/>
                <a:gd name="T6" fmla="*/ 0 w 1685"/>
                <a:gd name="T7" fmla="*/ 0 h 248"/>
                <a:gd name="T8" fmla="*/ 0 w 1685"/>
                <a:gd name="T9" fmla="*/ 0 h 248"/>
                <a:gd name="T10" fmla="*/ 0 w 1685"/>
                <a:gd name="T11" fmla="*/ 0 h 248"/>
                <a:gd name="T12" fmla="*/ 0 w 1685"/>
                <a:gd name="T13" fmla="*/ 0 h 248"/>
                <a:gd name="T14" fmla="*/ 0 w 1685"/>
                <a:gd name="T15" fmla="*/ 0 h 248"/>
                <a:gd name="T16" fmla="*/ 0 w 1685"/>
                <a:gd name="T17" fmla="*/ 0 h 2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85"/>
                <a:gd name="T28" fmla="*/ 0 h 248"/>
                <a:gd name="T29" fmla="*/ 1685 w 1685"/>
                <a:gd name="T30" fmla="*/ 248 h 2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85" h="248">
                  <a:moveTo>
                    <a:pt x="1685" y="198"/>
                  </a:moveTo>
                  <a:lnTo>
                    <a:pt x="1685" y="99"/>
                  </a:lnTo>
                  <a:cubicBezTo>
                    <a:pt x="1685" y="44"/>
                    <a:pt x="1640" y="0"/>
                    <a:pt x="1586" y="0"/>
                  </a:cubicBezTo>
                  <a:lnTo>
                    <a:pt x="520" y="0"/>
                  </a:lnTo>
                  <a:cubicBezTo>
                    <a:pt x="452" y="0"/>
                    <a:pt x="396" y="55"/>
                    <a:pt x="396" y="124"/>
                  </a:cubicBezTo>
                  <a:cubicBezTo>
                    <a:pt x="396" y="192"/>
                    <a:pt x="341" y="248"/>
                    <a:pt x="272" y="248"/>
                  </a:cubicBezTo>
                  <a:lnTo>
                    <a:pt x="0" y="248"/>
                  </a:lnTo>
                </a:path>
              </a:pathLst>
            </a:cu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3" name="Freeform 74">
              <a:extLst>
                <a:ext uri="{FF2B5EF4-FFF2-40B4-BE49-F238E27FC236}">
                  <a16:creationId xmlns:a16="http://schemas.microsoft.com/office/drawing/2014/main" id="{FFD5ADE2-0547-E34E-A63D-16D6E6996841}"/>
                </a:ext>
              </a:extLst>
            </p:cNvPr>
            <p:cNvSpPr>
              <a:spLocks/>
            </p:cNvSpPr>
            <p:nvPr/>
          </p:nvSpPr>
          <p:spPr bwMode="auto">
            <a:xfrm>
              <a:off x="4821" y="2929"/>
              <a:ext cx="62" cy="62"/>
            </a:xfrm>
            <a:custGeom>
              <a:avLst/>
              <a:gdLst>
                <a:gd name="T0" fmla="*/ 0 w 143"/>
                <a:gd name="T1" fmla="*/ 0 h 143"/>
                <a:gd name="T2" fmla="*/ 0 w 143"/>
                <a:gd name="T3" fmla="*/ 0 h 143"/>
                <a:gd name="T4" fmla="*/ 0 w 143"/>
                <a:gd name="T5" fmla="*/ 0 h 143"/>
                <a:gd name="T6" fmla="*/ 0 w 143"/>
                <a:gd name="T7" fmla="*/ 0 h 143"/>
                <a:gd name="T8" fmla="*/ 0 60000 65536"/>
                <a:gd name="T9" fmla="*/ 0 60000 65536"/>
                <a:gd name="T10" fmla="*/ 0 60000 65536"/>
                <a:gd name="T11" fmla="*/ 0 60000 65536"/>
                <a:gd name="T12" fmla="*/ 0 w 143"/>
                <a:gd name="T13" fmla="*/ 0 h 143"/>
                <a:gd name="T14" fmla="*/ 143 w 143"/>
                <a:gd name="T15" fmla="*/ 143 h 143"/>
              </a:gdLst>
              <a:ahLst/>
              <a:cxnLst>
                <a:cxn ang="T8">
                  <a:pos x="T0" y="T1"/>
                </a:cxn>
                <a:cxn ang="T9">
                  <a:pos x="T2" y="T3"/>
                </a:cxn>
                <a:cxn ang="T10">
                  <a:pos x="T4" y="T5"/>
                </a:cxn>
                <a:cxn ang="T11">
                  <a:pos x="T6" y="T7"/>
                </a:cxn>
              </a:cxnLst>
              <a:rect l="T12" t="T13" r="T14" b="T15"/>
              <a:pathLst>
                <a:path w="143" h="143">
                  <a:moveTo>
                    <a:pt x="72" y="143"/>
                  </a:moveTo>
                  <a:lnTo>
                    <a:pt x="0" y="0"/>
                  </a:lnTo>
                  <a:cubicBezTo>
                    <a:pt x="45" y="23"/>
                    <a:pt x="98" y="23"/>
                    <a:pt x="143" y="0"/>
                  </a:cubicBezTo>
                  <a:lnTo>
                    <a:pt x="72"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4" name="Freeform 75">
              <a:extLst>
                <a:ext uri="{FF2B5EF4-FFF2-40B4-BE49-F238E27FC236}">
                  <a16:creationId xmlns:a16="http://schemas.microsoft.com/office/drawing/2014/main" id="{EC1DCC90-CF10-A146-9AAD-22396AF17C3C}"/>
                </a:ext>
              </a:extLst>
            </p:cNvPr>
            <p:cNvSpPr>
              <a:spLocks/>
            </p:cNvSpPr>
            <p:nvPr/>
          </p:nvSpPr>
          <p:spPr bwMode="auto">
            <a:xfrm>
              <a:off x="4841" y="3273"/>
              <a:ext cx="22" cy="21"/>
            </a:xfrm>
            <a:custGeom>
              <a:avLst/>
              <a:gdLst>
                <a:gd name="T0" fmla="*/ 0 w 49"/>
                <a:gd name="T1" fmla="*/ 0 h 49"/>
                <a:gd name="T2" fmla="*/ 0 w 49"/>
                <a:gd name="T3" fmla="*/ 0 h 49"/>
                <a:gd name="T4" fmla="*/ 0 w 49"/>
                <a:gd name="T5" fmla="*/ 0 h 49"/>
                <a:gd name="T6" fmla="*/ 0 w 49"/>
                <a:gd name="T7" fmla="*/ 0 h 49"/>
                <a:gd name="T8" fmla="*/ 0 w 49"/>
                <a:gd name="T9" fmla="*/ 0 h 49"/>
                <a:gd name="T10" fmla="*/ 0 w 49"/>
                <a:gd name="T11" fmla="*/ 0 h 49"/>
                <a:gd name="T12" fmla="*/ 0 60000 65536"/>
                <a:gd name="T13" fmla="*/ 0 60000 65536"/>
                <a:gd name="T14" fmla="*/ 0 60000 65536"/>
                <a:gd name="T15" fmla="*/ 0 60000 65536"/>
                <a:gd name="T16" fmla="*/ 0 60000 65536"/>
                <a:gd name="T17" fmla="*/ 0 60000 65536"/>
                <a:gd name="T18" fmla="*/ 0 w 49"/>
                <a:gd name="T19" fmla="*/ 0 h 49"/>
                <a:gd name="T20" fmla="*/ 49 w 49"/>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9" h="49">
                  <a:moveTo>
                    <a:pt x="0" y="24"/>
                  </a:moveTo>
                  <a:cubicBezTo>
                    <a:pt x="0" y="11"/>
                    <a:pt x="11" y="0"/>
                    <a:pt x="25" y="0"/>
                  </a:cubicBezTo>
                  <a:cubicBezTo>
                    <a:pt x="38" y="0"/>
                    <a:pt x="49" y="11"/>
                    <a:pt x="49" y="24"/>
                  </a:cubicBezTo>
                  <a:cubicBezTo>
                    <a:pt x="49" y="24"/>
                    <a:pt x="49" y="24"/>
                    <a:pt x="49" y="24"/>
                  </a:cubicBezTo>
                  <a:cubicBezTo>
                    <a:pt x="49" y="38"/>
                    <a:pt x="38" y="49"/>
                    <a:pt x="25" y="49"/>
                  </a:cubicBezTo>
                  <a:cubicBezTo>
                    <a:pt x="11" y="49"/>
                    <a:pt x="0" y="38"/>
                    <a:pt x="0" y="24"/>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5" name="Freeform 76">
              <a:extLst>
                <a:ext uri="{FF2B5EF4-FFF2-40B4-BE49-F238E27FC236}">
                  <a16:creationId xmlns:a16="http://schemas.microsoft.com/office/drawing/2014/main" id="{A0A1ACE6-9CB2-C64F-909A-45EB70660838}"/>
                </a:ext>
              </a:extLst>
            </p:cNvPr>
            <p:cNvSpPr>
              <a:spLocks/>
            </p:cNvSpPr>
            <p:nvPr/>
          </p:nvSpPr>
          <p:spPr bwMode="auto">
            <a:xfrm>
              <a:off x="4841" y="3273"/>
              <a:ext cx="22" cy="21"/>
            </a:xfrm>
            <a:custGeom>
              <a:avLst/>
              <a:gdLst>
                <a:gd name="T0" fmla="*/ 0 w 22"/>
                <a:gd name="T1" fmla="*/ 10 h 21"/>
                <a:gd name="T2" fmla="*/ 11 w 22"/>
                <a:gd name="T3" fmla="*/ 0 h 21"/>
                <a:gd name="T4" fmla="*/ 22 w 22"/>
                <a:gd name="T5" fmla="*/ 10 h 21"/>
                <a:gd name="T6" fmla="*/ 22 w 22"/>
                <a:gd name="T7" fmla="*/ 10 h 21"/>
                <a:gd name="T8" fmla="*/ 11 w 22"/>
                <a:gd name="T9" fmla="*/ 21 h 21"/>
                <a:gd name="T10" fmla="*/ 0 w 22"/>
                <a:gd name="T11" fmla="*/ 10 h 21"/>
                <a:gd name="T12" fmla="*/ 0 60000 65536"/>
                <a:gd name="T13" fmla="*/ 0 60000 65536"/>
                <a:gd name="T14" fmla="*/ 0 60000 65536"/>
                <a:gd name="T15" fmla="*/ 0 60000 65536"/>
                <a:gd name="T16" fmla="*/ 0 60000 65536"/>
                <a:gd name="T17" fmla="*/ 0 60000 65536"/>
                <a:gd name="T18" fmla="*/ 0 w 22"/>
                <a:gd name="T19" fmla="*/ 0 h 21"/>
                <a:gd name="T20" fmla="*/ 22 w 22"/>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2" h="21">
                  <a:moveTo>
                    <a:pt x="0" y="10"/>
                  </a:moveTo>
                  <a:cubicBezTo>
                    <a:pt x="0" y="5"/>
                    <a:pt x="5" y="0"/>
                    <a:pt x="11" y="0"/>
                  </a:cubicBezTo>
                  <a:cubicBezTo>
                    <a:pt x="17" y="0"/>
                    <a:pt x="22" y="5"/>
                    <a:pt x="22" y="10"/>
                  </a:cubicBezTo>
                  <a:cubicBezTo>
                    <a:pt x="22" y="10"/>
                    <a:pt x="22" y="10"/>
                    <a:pt x="22" y="10"/>
                  </a:cubicBezTo>
                  <a:cubicBezTo>
                    <a:pt x="22" y="17"/>
                    <a:pt x="17" y="21"/>
                    <a:pt x="11" y="21"/>
                  </a:cubicBezTo>
                  <a:cubicBezTo>
                    <a:pt x="5" y="21"/>
                    <a:pt x="0" y="17"/>
                    <a:pt x="0" y="10"/>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6" name="Line 77">
              <a:extLst>
                <a:ext uri="{FF2B5EF4-FFF2-40B4-BE49-F238E27FC236}">
                  <a16:creationId xmlns:a16="http://schemas.microsoft.com/office/drawing/2014/main" id="{075E30FB-98F9-CC4B-BAA6-8818847F92D5}"/>
                </a:ext>
              </a:extLst>
            </p:cNvPr>
            <p:cNvSpPr>
              <a:spLocks noChangeShapeType="1"/>
            </p:cNvSpPr>
            <p:nvPr/>
          </p:nvSpPr>
          <p:spPr bwMode="auto">
            <a:xfrm>
              <a:off x="3512" y="3078"/>
              <a:ext cx="1" cy="169"/>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7" name="Freeform 78">
              <a:extLst>
                <a:ext uri="{FF2B5EF4-FFF2-40B4-BE49-F238E27FC236}">
                  <a16:creationId xmlns:a16="http://schemas.microsoft.com/office/drawing/2014/main" id="{B9E4D12F-AAB7-3F4F-83BB-4581F40F6B0E}"/>
                </a:ext>
              </a:extLst>
            </p:cNvPr>
            <p:cNvSpPr>
              <a:spLocks/>
            </p:cNvSpPr>
            <p:nvPr/>
          </p:nvSpPr>
          <p:spPr bwMode="auto">
            <a:xfrm>
              <a:off x="3481" y="3232"/>
              <a:ext cx="62" cy="62"/>
            </a:xfrm>
            <a:custGeom>
              <a:avLst/>
              <a:gdLst>
                <a:gd name="T0" fmla="*/ 0 w 142"/>
                <a:gd name="T1" fmla="*/ 0 h 143"/>
                <a:gd name="T2" fmla="*/ 0 w 142"/>
                <a:gd name="T3" fmla="*/ 0 h 143"/>
                <a:gd name="T4" fmla="*/ 0 w 142"/>
                <a:gd name="T5" fmla="*/ 0 h 143"/>
                <a:gd name="T6" fmla="*/ 0 w 142"/>
                <a:gd name="T7" fmla="*/ 0 h 143"/>
                <a:gd name="T8" fmla="*/ 0 w 142"/>
                <a:gd name="T9" fmla="*/ 0 h 143"/>
                <a:gd name="T10" fmla="*/ 0 60000 65536"/>
                <a:gd name="T11" fmla="*/ 0 60000 65536"/>
                <a:gd name="T12" fmla="*/ 0 60000 65536"/>
                <a:gd name="T13" fmla="*/ 0 60000 65536"/>
                <a:gd name="T14" fmla="*/ 0 60000 65536"/>
                <a:gd name="T15" fmla="*/ 0 w 142"/>
                <a:gd name="T16" fmla="*/ 0 h 143"/>
                <a:gd name="T17" fmla="*/ 142 w 142"/>
                <a:gd name="T18" fmla="*/ 143 h 143"/>
              </a:gdLst>
              <a:ahLst/>
              <a:cxnLst>
                <a:cxn ang="T10">
                  <a:pos x="T0" y="T1"/>
                </a:cxn>
                <a:cxn ang="T11">
                  <a:pos x="T2" y="T3"/>
                </a:cxn>
                <a:cxn ang="T12">
                  <a:pos x="T4" y="T5"/>
                </a:cxn>
                <a:cxn ang="T13">
                  <a:pos x="T6" y="T7"/>
                </a:cxn>
                <a:cxn ang="T14">
                  <a:pos x="T8" y="T9"/>
                </a:cxn>
              </a:cxnLst>
              <a:rect l="T15" t="T16" r="T17" b="T18"/>
              <a:pathLst>
                <a:path w="142" h="143">
                  <a:moveTo>
                    <a:pt x="71" y="143"/>
                  </a:moveTo>
                  <a:lnTo>
                    <a:pt x="0" y="0"/>
                  </a:lnTo>
                  <a:cubicBezTo>
                    <a:pt x="44" y="23"/>
                    <a:pt x="97" y="23"/>
                    <a:pt x="142" y="0"/>
                  </a:cubicBezTo>
                  <a:lnTo>
                    <a:pt x="71"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8" name="Freeform 79">
              <a:extLst>
                <a:ext uri="{FF2B5EF4-FFF2-40B4-BE49-F238E27FC236}">
                  <a16:creationId xmlns:a16="http://schemas.microsoft.com/office/drawing/2014/main" id="{6D335D8D-9989-DC48-8DE4-75A41549B0AC}"/>
                </a:ext>
              </a:extLst>
            </p:cNvPr>
            <p:cNvSpPr>
              <a:spLocks/>
            </p:cNvSpPr>
            <p:nvPr/>
          </p:nvSpPr>
          <p:spPr bwMode="auto">
            <a:xfrm>
              <a:off x="4269" y="2991"/>
              <a:ext cx="86" cy="542"/>
            </a:xfrm>
            <a:custGeom>
              <a:avLst/>
              <a:gdLst>
                <a:gd name="T0" fmla="*/ 0 w 198"/>
                <a:gd name="T1" fmla="*/ 0 h 1241"/>
                <a:gd name="T2" fmla="*/ 0 w 198"/>
                <a:gd name="T3" fmla="*/ 0 h 1241"/>
                <a:gd name="T4" fmla="*/ 0 w 198"/>
                <a:gd name="T5" fmla="*/ 0 h 1241"/>
                <a:gd name="T6" fmla="*/ 0 w 198"/>
                <a:gd name="T7" fmla="*/ 0 h 1241"/>
                <a:gd name="T8" fmla="*/ 0 w 198"/>
                <a:gd name="T9" fmla="*/ 0 h 1241"/>
                <a:gd name="T10" fmla="*/ 0 w 198"/>
                <a:gd name="T11" fmla="*/ 0 h 1241"/>
                <a:gd name="T12" fmla="*/ 0 w 198"/>
                <a:gd name="T13" fmla="*/ 0 h 1241"/>
                <a:gd name="T14" fmla="*/ 0 w 198"/>
                <a:gd name="T15" fmla="*/ 0 h 1241"/>
                <a:gd name="T16" fmla="*/ 0 w 198"/>
                <a:gd name="T17" fmla="*/ 0 h 1241"/>
                <a:gd name="T18" fmla="*/ 0 w 198"/>
                <a:gd name="T19" fmla="*/ 0 h 1241"/>
                <a:gd name="T20" fmla="*/ 0 w 198"/>
                <a:gd name="T21" fmla="*/ 0 h 1241"/>
                <a:gd name="T22" fmla="*/ 0 w 198"/>
                <a:gd name="T23" fmla="*/ 0 h 1241"/>
                <a:gd name="T24" fmla="*/ 0 w 198"/>
                <a:gd name="T25" fmla="*/ 0 h 124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8"/>
                <a:gd name="T40" fmla="*/ 0 h 1241"/>
                <a:gd name="T41" fmla="*/ 198 w 198"/>
                <a:gd name="T42" fmla="*/ 1241 h 124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8" h="1241">
                  <a:moveTo>
                    <a:pt x="198" y="0"/>
                  </a:moveTo>
                  <a:cubicBezTo>
                    <a:pt x="143" y="0"/>
                    <a:pt x="99" y="45"/>
                    <a:pt x="99" y="99"/>
                  </a:cubicBezTo>
                  <a:cubicBezTo>
                    <a:pt x="99" y="99"/>
                    <a:pt x="99" y="99"/>
                    <a:pt x="99" y="99"/>
                  </a:cubicBezTo>
                  <a:lnTo>
                    <a:pt x="99" y="248"/>
                  </a:lnTo>
                  <a:cubicBezTo>
                    <a:pt x="99" y="303"/>
                    <a:pt x="54" y="348"/>
                    <a:pt x="0" y="348"/>
                  </a:cubicBezTo>
                  <a:cubicBezTo>
                    <a:pt x="0" y="348"/>
                    <a:pt x="0" y="348"/>
                    <a:pt x="0" y="348"/>
                  </a:cubicBezTo>
                  <a:cubicBezTo>
                    <a:pt x="54" y="348"/>
                    <a:pt x="99" y="392"/>
                    <a:pt x="99" y="447"/>
                  </a:cubicBezTo>
                  <a:cubicBezTo>
                    <a:pt x="99" y="447"/>
                    <a:pt x="99" y="447"/>
                    <a:pt x="99" y="447"/>
                  </a:cubicBezTo>
                  <a:lnTo>
                    <a:pt x="99" y="1142"/>
                  </a:lnTo>
                  <a:cubicBezTo>
                    <a:pt x="99" y="1197"/>
                    <a:pt x="143" y="1241"/>
                    <a:pt x="198" y="1241"/>
                  </a:cubicBezTo>
                  <a:cubicBezTo>
                    <a:pt x="198" y="1241"/>
                    <a:pt x="198" y="1241"/>
                    <a:pt x="198" y="1241"/>
                  </a:cubicBezTo>
                </a:path>
              </a:pathLst>
            </a:cu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69" name="Freeform 80">
              <a:extLst>
                <a:ext uri="{FF2B5EF4-FFF2-40B4-BE49-F238E27FC236}">
                  <a16:creationId xmlns:a16="http://schemas.microsoft.com/office/drawing/2014/main" id="{9841E86F-21EA-3249-978F-C7217D58AE4E}"/>
                </a:ext>
              </a:extLst>
            </p:cNvPr>
            <p:cNvSpPr>
              <a:spLocks/>
            </p:cNvSpPr>
            <p:nvPr/>
          </p:nvSpPr>
          <p:spPr bwMode="auto">
            <a:xfrm>
              <a:off x="3728" y="3146"/>
              <a:ext cx="544" cy="101"/>
            </a:xfrm>
            <a:custGeom>
              <a:avLst/>
              <a:gdLst>
                <a:gd name="T0" fmla="*/ 544 w 544"/>
                <a:gd name="T1" fmla="*/ 0 h 101"/>
                <a:gd name="T2" fmla="*/ 0 w 544"/>
                <a:gd name="T3" fmla="*/ 0 h 101"/>
                <a:gd name="T4" fmla="*/ 0 w 544"/>
                <a:gd name="T5" fmla="*/ 101 h 101"/>
                <a:gd name="T6" fmla="*/ 0 60000 65536"/>
                <a:gd name="T7" fmla="*/ 0 60000 65536"/>
                <a:gd name="T8" fmla="*/ 0 60000 65536"/>
                <a:gd name="T9" fmla="*/ 0 w 544"/>
                <a:gd name="T10" fmla="*/ 0 h 101"/>
                <a:gd name="T11" fmla="*/ 544 w 544"/>
                <a:gd name="T12" fmla="*/ 101 h 101"/>
              </a:gdLst>
              <a:ahLst/>
              <a:cxnLst>
                <a:cxn ang="T6">
                  <a:pos x="T0" y="T1"/>
                </a:cxn>
                <a:cxn ang="T7">
                  <a:pos x="T2" y="T3"/>
                </a:cxn>
                <a:cxn ang="T8">
                  <a:pos x="T4" y="T5"/>
                </a:cxn>
              </a:cxnLst>
              <a:rect l="T9" t="T10" r="T11" b="T12"/>
              <a:pathLst>
                <a:path w="544" h="101">
                  <a:moveTo>
                    <a:pt x="544" y="0"/>
                  </a:moveTo>
                  <a:lnTo>
                    <a:pt x="0" y="0"/>
                  </a:lnTo>
                  <a:lnTo>
                    <a:pt x="0" y="101"/>
                  </a:lnTo>
                </a:path>
              </a:pathLst>
            </a:cu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0" name="Freeform 81">
              <a:extLst>
                <a:ext uri="{FF2B5EF4-FFF2-40B4-BE49-F238E27FC236}">
                  <a16:creationId xmlns:a16="http://schemas.microsoft.com/office/drawing/2014/main" id="{9952C618-0DF2-C145-8F6F-AEF5D888BEE0}"/>
                </a:ext>
              </a:extLst>
            </p:cNvPr>
            <p:cNvSpPr>
              <a:spLocks/>
            </p:cNvSpPr>
            <p:nvPr/>
          </p:nvSpPr>
          <p:spPr bwMode="auto">
            <a:xfrm>
              <a:off x="3697" y="3232"/>
              <a:ext cx="62" cy="62"/>
            </a:xfrm>
            <a:custGeom>
              <a:avLst/>
              <a:gdLst>
                <a:gd name="T0" fmla="*/ 0 w 143"/>
                <a:gd name="T1" fmla="*/ 0 h 143"/>
                <a:gd name="T2" fmla="*/ 0 w 143"/>
                <a:gd name="T3" fmla="*/ 0 h 143"/>
                <a:gd name="T4" fmla="*/ 0 w 143"/>
                <a:gd name="T5" fmla="*/ 0 h 143"/>
                <a:gd name="T6" fmla="*/ 0 w 143"/>
                <a:gd name="T7" fmla="*/ 0 h 143"/>
                <a:gd name="T8" fmla="*/ 0 w 143"/>
                <a:gd name="T9" fmla="*/ 0 h 143"/>
                <a:gd name="T10" fmla="*/ 0 60000 65536"/>
                <a:gd name="T11" fmla="*/ 0 60000 65536"/>
                <a:gd name="T12" fmla="*/ 0 60000 65536"/>
                <a:gd name="T13" fmla="*/ 0 60000 65536"/>
                <a:gd name="T14" fmla="*/ 0 60000 65536"/>
                <a:gd name="T15" fmla="*/ 0 w 143"/>
                <a:gd name="T16" fmla="*/ 0 h 143"/>
                <a:gd name="T17" fmla="*/ 143 w 143"/>
                <a:gd name="T18" fmla="*/ 143 h 143"/>
              </a:gdLst>
              <a:ahLst/>
              <a:cxnLst>
                <a:cxn ang="T10">
                  <a:pos x="T0" y="T1"/>
                </a:cxn>
                <a:cxn ang="T11">
                  <a:pos x="T2" y="T3"/>
                </a:cxn>
                <a:cxn ang="T12">
                  <a:pos x="T4" y="T5"/>
                </a:cxn>
                <a:cxn ang="T13">
                  <a:pos x="T6" y="T7"/>
                </a:cxn>
                <a:cxn ang="T14">
                  <a:pos x="T8" y="T9"/>
                </a:cxn>
              </a:cxnLst>
              <a:rect l="T15" t="T16" r="T17" b="T18"/>
              <a:pathLst>
                <a:path w="143" h="143">
                  <a:moveTo>
                    <a:pt x="72" y="143"/>
                  </a:moveTo>
                  <a:lnTo>
                    <a:pt x="0" y="0"/>
                  </a:lnTo>
                  <a:cubicBezTo>
                    <a:pt x="45" y="23"/>
                    <a:pt x="98" y="23"/>
                    <a:pt x="143" y="0"/>
                  </a:cubicBezTo>
                  <a:lnTo>
                    <a:pt x="72" y="143"/>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1" name="Rectangle 82">
              <a:extLst>
                <a:ext uri="{FF2B5EF4-FFF2-40B4-BE49-F238E27FC236}">
                  <a16:creationId xmlns:a16="http://schemas.microsoft.com/office/drawing/2014/main" id="{A6B7CD18-90E0-F847-A9E0-DC421AFB50C3}"/>
                </a:ext>
              </a:extLst>
            </p:cNvPr>
            <p:cNvSpPr>
              <a:spLocks noChangeArrowheads="1"/>
            </p:cNvSpPr>
            <p:nvPr/>
          </p:nvSpPr>
          <p:spPr bwMode="auto">
            <a:xfrm>
              <a:off x="3842" y="3152"/>
              <a:ext cx="20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Data</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2" name="Rectangle 83">
              <a:extLst>
                <a:ext uri="{FF2B5EF4-FFF2-40B4-BE49-F238E27FC236}">
                  <a16:creationId xmlns:a16="http://schemas.microsoft.com/office/drawing/2014/main" id="{38F8DED6-3F54-2245-88CB-118F64FE8119}"/>
                </a:ext>
              </a:extLst>
            </p:cNvPr>
            <p:cNvSpPr>
              <a:spLocks noChangeArrowheads="1"/>
            </p:cNvSpPr>
            <p:nvPr/>
          </p:nvSpPr>
          <p:spPr bwMode="auto">
            <a:xfrm>
              <a:off x="3185" y="3110"/>
              <a:ext cx="30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All Hit?</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3" name="Rectangle 84">
              <a:extLst>
                <a:ext uri="{FF2B5EF4-FFF2-40B4-BE49-F238E27FC236}">
                  <a16:creationId xmlns:a16="http://schemas.microsoft.com/office/drawing/2014/main" id="{3772A410-6C78-BC48-BBF2-9D99496EECA1}"/>
                </a:ext>
              </a:extLst>
            </p:cNvPr>
            <p:cNvSpPr>
              <a:spLocks noChangeArrowheads="1"/>
            </p:cNvSpPr>
            <p:nvPr/>
          </p:nvSpPr>
          <p:spPr bwMode="auto">
            <a:xfrm>
              <a:off x="4421" y="2782"/>
              <a:ext cx="2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Miss?</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4" name="Freeform 85">
              <a:extLst>
                <a:ext uri="{FF2B5EF4-FFF2-40B4-BE49-F238E27FC236}">
                  <a16:creationId xmlns:a16="http://schemas.microsoft.com/office/drawing/2014/main" id="{9C3BE821-75ED-B040-BE71-4E3F1C15CBC3}"/>
                </a:ext>
              </a:extLst>
            </p:cNvPr>
            <p:cNvSpPr>
              <a:spLocks/>
            </p:cNvSpPr>
            <p:nvPr/>
          </p:nvSpPr>
          <p:spPr bwMode="auto">
            <a:xfrm>
              <a:off x="4841" y="3316"/>
              <a:ext cx="22" cy="22"/>
            </a:xfrm>
            <a:custGeom>
              <a:avLst/>
              <a:gdLst>
                <a:gd name="T0" fmla="*/ 0 w 49"/>
                <a:gd name="T1" fmla="*/ 0 h 49"/>
                <a:gd name="T2" fmla="*/ 0 w 49"/>
                <a:gd name="T3" fmla="*/ 0 h 49"/>
                <a:gd name="T4" fmla="*/ 0 w 49"/>
                <a:gd name="T5" fmla="*/ 0 h 49"/>
                <a:gd name="T6" fmla="*/ 0 w 49"/>
                <a:gd name="T7" fmla="*/ 0 h 49"/>
                <a:gd name="T8" fmla="*/ 0 w 49"/>
                <a:gd name="T9" fmla="*/ 0 h 49"/>
                <a:gd name="T10" fmla="*/ 0 w 49"/>
                <a:gd name="T11" fmla="*/ 0 h 49"/>
                <a:gd name="T12" fmla="*/ 0 60000 65536"/>
                <a:gd name="T13" fmla="*/ 0 60000 65536"/>
                <a:gd name="T14" fmla="*/ 0 60000 65536"/>
                <a:gd name="T15" fmla="*/ 0 60000 65536"/>
                <a:gd name="T16" fmla="*/ 0 60000 65536"/>
                <a:gd name="T17" fmla="*/ 0 60000 65536"/>
                <a:gd name="T18" fmla="*/ 0 w 49"/>
                <a:gd name="T19" fmla="*/ 0 h 49"/>
                <a:gd name="T20" fmla="*/ 49 w 49"/>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9" h="49">
                  <a:moveTo>
                    <a:pt x="0" y="25"/>
                  </a:moveTo>
                  <a:cubicBezTo>
                    <a:pt x="0" y="11"/>
                    <a:pt x="11" y="0"/>
                    <a:pt x="25" y="0"/>
                  </a:cubicBezTo>
                  <a:cubicBezTo>
                    <a:pt x="38" y="0"/>
                    <a:pt x="49" y="11"/>
                    <a:pt x="49" y="25"/>
                  </a:cubicBezTo>
                  <a:cubicBezTo>
                    <a:pt x="49" y="25"/>
                    <a:pt x="49" y="25"/>
                    <a:pt x="49" y="25"/>
                  </a:cubicBezTo>
                  <a:cubicBezTo>
                    <a:pt x="49" y="38"/>
                    <a:pt x="38" y="49"/>
                    <a:pt x="25" y="49"/>
                  </a:cubicBezTo>
                  <a:cubicBezTo>
                    <a:pt x="11" y="49"/>
                    <a:pt x="0" y="38"/>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5" name="Freeform 86">
              <a:extLst>
                <a:ext uri="{FF2B5EF4-FFF2-40B4-BE49-F238E27FC236}">
                  <a16:creationId xmlns:a16="http://schemas.microsoft.com/office/drawing/2014/main" id="{60AC778C-E163-C045-83F2-2E7B7DE2EC2F}"/>
                </a:ext>
              </a:extLst>
            </p:cNvPr>
            <p:cNvSpPr>
              <a:spLocks/>
            </p:cNvSpPr>
            <p:nvPr/>
          </p:nvSpPr>
          <p:spPr bwMode="auto">
            <a:xfrm>
              <a:off x="4841" y="3316"/>
              <a:ext cx="22" cy="22"/>
            </a:xfrm>
            <a:custGeom>
              <a:avLst/>
              <a:gdLst>
                <a:gd name="T0" fmla="*/ 0 w 22"/>
                <a:gd name="T1" fmla="*/ 11 h 22"/>
                <a:gd name="T2" fmla="*/ 11 w 22"/>
                <a:gd name="T3" fmla="*/ 0 h 22"/>
                <a:gd name="T4" fmla="*/ 22 w 22"/>
                <a:gd name="T5" fmla="*/ 11 h 22"/>
                <a:gd name="T6" fmla="*/ 22 w 22"/>
                <a:gd name="T7" fmla="*/ 11 h 22"/>
                <a:gd name="T8" fmla="*/ 11 w 22"/>
                <a:gd name="T9" fmla="*/ 22 h 22"/>
                <a:gd name="T10" fmla="*/ 0 w 22"/>
                <a:gd name="T11" fmla="*/ 11 h 22"/>
                <a:gd name="T12" fmla="*/ 0 60000 65536"/>
                <a:gd name="T13" fmla="*/ 0 60000 65536"/>
                <a:gd name="T14" fmla="*/ 0 60000 65536"/>
                <a:gd name="T15" fmla="*/ 0 60000 65536"/>
                <a:gd name="T16" fmla="*/ 0 60000 65536"/>
                <a:gd name="T17" fmla="*/ 0 60000 65536"/>
                <a:gd name="T18" fmla="*/ 0 w 22"/>
                <a:gd name="T19" fmla="*/ 0 h 22"/>
                <a:gd name="T20" fmla="*/ 22 w 22"/>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2" h="22">
                  <a:moveTo>
                    <a:pt x="0" y="11"/>
                  </a:moveTo>
                  <a:cubicBezTo>
                    <a:pt x="0" y="5"/>
                    <a:pt x="5" y="0"/>
                    <a:pt x="11" y="0"/>
                  </a:cubicBezTo>
                  <a:cubicBezTo>
                    <a:pt x="17" y="0"/>
                    <a:pt x="22" y="5"/>
                    <a:pt x="22" y="11"/>
                  </a:cubicBezTo>
                  <a:cubicBezTo>
                    <a:pt x="22" y="11"/>
                    <a:pt x="22" y="11"/>
                    <a:pt x="22" y="11"/>
                  </a:cubicBezTo>
                  <a:cubicBezTo>
                    <a:pt x="22" y="17"/>
                    <a:pt x="17" y="22"/>
                    <a:pt x="11"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6" name="Freeform 87">
              <a:extLst>
                <a:ext uri="{FF2B5EF4-FFF2-40B4-BE49-F238E27FC236}">
                  <a16:creationId xmlns:a16="http://schemas.microsoft.com/office/drawing/2014/main" id="{EA47F9E9-3023-1548-964F-014ADC077290}"/>
                </a:ext>
              </a:extLst>
            </p:cNvPr>
            <p:cNvSpPr>
              <a:spLocks/>
            </p:cNvSpPr>
            <p:nvPr/>
          </p:nvSpPr>
          <p:spPr bwMode="auto">
            <a:xfrm>
              <a:off x="4841" y="3359"/>
              <a:ext cx="22" cy="22"/>
            </a:xfrm>
            <a:custGeom>
              <a:avLst/>
              <a:gdLst>
                <a:gd name="T0" fmla="*/ 0 w 49"/>
                <a:gd name="T1" fmla="*/ 0 h 50"/>
                <a:gd name="T2" fmla="*/ 0 w 49"/>
                <a:gd name="T3" fmla="*/ 0 h 50"/>
                <a:gd name="T4" fmla="*/ 0 w 49"/>
                <a:gd name="T5" fmla="*/ 0 h 50"/>
                <a:gd name="T6" fmla="*/ 0 w 49"/>
                <a:gd name="T7" fmla="*/ 0 h 50"/>
                <a:gd name="T8" fmla="*/ 0 w 49"/>
                <a:gd name="T9" fmla="*/ 0 h 50"/>
                <a:gd name="T10" fmla="*/ 0 w 49"/>
                <a:gd name="T11" fmla="*/ 0 h 50"/>
                <a:gd name="T12" fmla="*/ 0 60000 65536"/>
                <a:gd name="T13" fmla="*/ 0 60000 65536"/>
                <a:gd name="T14" fmla="*/ 0 60000 65536"/>
                <a:gd name="T15" fmla="*/ 0 60000 65536"/>
                <a:gd name="T16" fmla="*/ 0 60000 65536"/>
                <a:gd name="T17" fmla="*/ 0 60000 65536"/>
                <a:gd name="T18" fmla="*/ 0 w 49"/>
                <a:gd name="T19" fmla="*/ 0 h 50"/>
                <a:gd name="T20" fmla="*/ 49 w 49"/>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49" h="50">
                  <a:moveTo>
                    <a:pt x="0" y="25"/>
                  </a:moveTo>
                  <a:cubicBezTo>
                    <a:pt x="0" y="11"/>
                    <a:pt x="11" y="0"/>
                    <a:pt x="25" y="0"/>
                  </a:cubicBezTo>
                  <a:cubicBezTo>
                    <a:pt x="38" y="0"/>
                    <a:pt x="49" y="11"/>
                    <a:pt x="49" y="25"/>
                  </a:cubicBezTo>
                  <a:cubicBezTo>
                    <a:pt x="49" y="25"/>
                    <a:pt x="49" y="25"/>
                    <a:pt x="49" y="25"/>
                  </a:cubicBezTo>
                  <a:cubicBezTo>
                    <a:pt x="49" y="39"/>
                    <a:pt x="38" y="50"/>
                    <a:pt x="25" y="50"/>
                  </a:cubicBezTo>
                  <a:cubicBezTo>
                    <a:pt x="11" y="50"/>
                    <a:pt x="0" y="39"/>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7" name="Freeform 88">
              <a:extLst>
                <a:ext uri="{FF2B5EF4-FFF2-40B4-BE49-F238E27FC236}">
                  <a16:creationId xmlns:a16="http://schemas.microsoft.com/office/drawing/2014/main" id="{51969325-EEFE-2948-B645-F56A275BEA48}"/>
                </a:ext>
              </a:extLst>
            </p:cNvPr>
            <p:cNvSpPr>
              <a:spLocks/>
            </p:cNvSpPr>
            <p:nvPr/>
          </p:nvSpPr>
          <p:spPr bwMode="auto">
            <a:xfrm>
              <a:off x="4841" y="3359"/>
              <a:ext cx="22" cy="22"/>
            </a:xfrm>
            <a:custGeom>
              <a:avLst/>
              <a:gdLst>
                <a:gd name="T0" fmla="*/ 0 w 22"/>
                <a:gd name="T1" fmla="*/ 11 h 22"/>
                <a:gd name="T2" fmla="*/ 11 w 22"/>
                <a:gd name="T3" fmla="*/ 0 h 22"/>
                <a:gd name="T4" fmla="*/ 22 w 22"/>
                <a:gd name="T5" fmla="*/ 11 h 22"/>
                <a:gd name="T6" fmla="*/ 22 w 22"/>
                <a:gd name="T7" fmla="*/ 11 h 22"/>
                <a:gd name="T8" fmla="*/ 11 w 22"/>
                <a:gd name="T9" fmla="*/ 22 h 22"/>
                <a:gd name="T10" fmla="*/ 0 w 22"/>
                <a:gd name="T11" fmla="*/ 11 h 22"/>
                <a:gd name="T12" fmla="*/ 0 60000 65536"/>
                <a:gd name="T13" fmla="*/ 0 60000 65536"/>
                <a:gd name="T14" fmla="*/ 0 60000 65536"/>
                <a:gd name="T15" fmla="*/ 0 60000 65536"/>
                <a:gd name="T16" fmla="*/ 0 60000 65536"/>
                <a:gd name="T17" fmla="*/ 0 60000 65536"/>
                <a:gd name="T18" fmla="*/ 0 w 22"/>
                <a:gd name="T19" fmla="*/ 0 h 22"/>
                <a:gd name="T20" fmla="*/ 22 w 22"/>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2" h="22">
                  <a:moveTo>
                    <a:pt x="0" y="11"/>
                  </a:moveTo>
                  <a:cubicBezTo>
                    <a:pt x="0" y="5"/>
                    <a:pt x="5" y="0"/>
                    <a:pt x="11" y="0"/>
                  </a:cubicBezTo>
                  <a:cubicBezTo>
                    <a:pt x="17" y="0"/>
                    <a:pt x="22" y="5"/>
                    <a:pt x="22" y="11"/>
                  </a:cubicBezTo>
                  <a:cubicBezTo>
                    <a:pt x="22" y="11"/>
                    <a:pt x="22" y="11"/>
                    <a:pt x="22" y="11"/>
                  </a:cubicBezTo>
                  <a:cubicBezTo>
                    <a:pt x="22" y="17"/>
                    <a:pt x="17" y="22"/>
                    <a:pt x="11"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8" name="Rectangle 89">
              <a:extLst>
                <a:ext uri="{FF2B5EF4-FFF2-40B4-BE49-F238E27FC236}">
                  <a16:creationId xmlns:a16="http://schemas.microsoft.com/office/drawing/2014/main" id="{DAAF72F5-62E1-9341-BB2C-21F7EAD4FE34}"/>
                </a:ext>
              </a:extLst>
            </p:cNvPr>
            <p:cNvSpPr>
              <a:spLocks noChangeArrowheads="1"/>
            </p:cNvSpPr>
            <p:nvPr/>
          </p:nvSpPr>
          <p:spPr bwMode="auto">
            <a:xfrm>
              <a:off x="4330" y="2496"/>
              <a:ext cx="986"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Warps accessing</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79" name="Rectangle 90">
              <a:extLst>
                <a:ext uri="{FF2B5EF4-FFF2-40B4-BE49-F238E27FC236}">
                  <a16:creationId xmlns:a16="http://schemas.microsoft.com/office/drawing/2014/main" id="{37CA6D3D-E6C3-0C48-83A8-B2F5E767BC65}"/>
                </a:ext>
              </a:extLst>
            </p:cNvPr>
            <p:cNvSpPr>
              <a:spLocks noChangeArrowheads="1"/>
            </p:cNvSpPr>
            <p:nvPr/>
          </p:nvSpPr>
          <p:spPr bwMode="auto">
            <a:xfrm>
              <a:off x="4372" y="2635"/>
              <a:ext cx="104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memory hierarchy</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0" name="Rectangle 91">
              <a:extLst>
                <a:ext uri="{FF2B5EF4-FFF2-40B4-BE49-F238E27FC236}">
                  <a16:creationId xmlns:a16="http://schemas.microsoft.com/office/drawing/2014/main" id="{83F4AF8B-1822-2748-8C19-DC655F233760}"/>
                </a:ext>
              </a:extLst>
            </p:cNvPr>
            <p:cNvSpPr>
              <a:spLocks noChangeArrowheads="1"/>
            </p:cNvSpPr>
            <p:nvPr/>
          </p:nvSpPr>
          <p:spPr bwMode="auto">
            <a:xfrm>
              <a:off x="3079" y="998"/>
              <a:ext cx="1125" cy="694"/>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1" name="Rectangle 92">
              <a:extLst>
                <a:ext uri="{FF2B5EF4-FFF2-40B4-BE49-F238E27FC236}">
                  <a16:creationId xmlns:a16="http://schemas.microsoft.com/office/drawing/2014/main" id="{B9EB6500-2260-3B4E-9BBB-375153B4DD2C}"/>
                </a:ext>
              </a:extLst>
            </p:cNvPr>
            <p:cNvSpPr>
              <a:spLocks noChangeArrowheads="1"/>
            </p:cNvSpPr>
            <p:nvPr/>
          </p:nvSpPr>
          <p:spPr bwMode="auto">
            <a:xfrm>
              <a:off x="3079" y="998"/>
              <a:ext cx="1125" cy="694"/>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2" name="Rectangle 93">
              <a:extLst>
                <a:ext uri="{FF2B5EF4-FFF2-40B4-BE49-F238E27FC236}">
                  <a16:creationId xmlns:a16="http://schemas.microsoft.com/office/drawing/2014/main" id="{D4C78DC0-F7B6-C54D-9B2B-04F637AF9B7B}"/>
                </a:ext>
              </a:extLst>
            </p:cNvPr>
            <p:cNvSpPr>
              <a:spLocks noChangeArrowheads="1"/>
            </p:cNvSpPr>
            <p:nvPr/>
          </p:nvSpPr>
          <p:spPr bwMode="auto">
            <a:xfrm>
              <a:off x="3166" y="1085"/>
              <a:ext cx="951" cy="130"/>
            </a:xfrm>
            <a:prstGeom prst="rect">
              <a:avLst/>
            </a:prstGeom>
            <a:solidFill>
              <a:srgbClr val="FFBFD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3" name="Rectangle 94">
              <a:extLst>
                <a:ext uri="{FF2B5EF4-FFF2-40B4-BE49-F238E27FC236}">
                  <a16:creationId xmlns:a16="http://schemas.microsoft.com/office/drawing/2014/main" id="{8496DCAC-7521-C14C-8BA1-3E0182F680A4}"/>
                </a:ext>
              </a:extLst>
            </p:cNvPr>
            <p:cNvSpPr>
              <a:spLocks noChangeArrowheads="1"/>
            </p:cNvSpPr>
            <p:nvPr/>
          </p:nvSpPr>
          <p:spPr bwMode="auto">
            <a:xfrm>
              <a:off x="3166" y="1085"/>
              <a:ext cx="951"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4" name="Rectangle 95">
              <a:extLst>
                <a:ext uri="{FF2B5EF4-FFF2-40B4-BE49-F238E27FC236}">
                  <a16:creationId xmlns:a16="http://schemas.microsoft.com/office/drawing/2014/main" id="{CB592180-29EB-7C4C-A43E-F8F73A877946}"/>
                </a:ext>
              </a:extLst>
            </p:cNvPr>
            <p:cNvSpPr>
              <a:spLocks noChangeArrowheads="1"/>
            </p:cNvSpPr>
            <p:nvPr/>
          </p:nvSpPr>
          <p:spPr bwMode="auto">
            <a:xfrm>
              <a:off x="3255" y="1078"/>
              <a:ext cx="801"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3</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5" name="Rectangle 96">
              <a:extLst>
                <a:ext uri="{FF2B5EF4-FFF2-40B4-BE49-F238E27FC236}">
                  <a16:creationId xmlns:a16="http://schemas.microsoft.com/office/drawing/2014/main" id="{14C66D13-F1F6-D94C-A723-FC2E6705AD24}"/>
                </a:ext>
              </a:extLst>
            </p:cNvPr>
            <p:cNvSpPr>
              <a:spLocks noChangeArrowheads="1"/>
            </p:cNvSpPr>
            <p:nvPr/>
          </p:nvSpPr>
          <p:spPr bwMode="auto">
            <a:xfrm>
              <a:off x="3166" y="1215"/>
              <a:ext cx="951" cy="130"/>
            </a:xfrm>
            <a:prstGeom prst="rect">
              <a:avLst/>
            </a:prstGeom>
            <a:solidFill>
              <a:srgbClr val="FFD5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6" name="Rectangle 97">
              <a:extLst>
                <a:ext uri="{FF2B5EF4-FFF2-40B4-BE49-F238E27FC236}">
                  <a16:creationId xmlns:a16="http://schemas.microsoft.com/office/drawing/2014/main" id="{D0C415B5-8951-0247-BD4F-A975684A8D84}"/>
                </a:ext>
              </a:extLst>
            </p:cNvPr>
            <p:cNvSpPr>
              <a:spLocks noChangeArrowheads="1"/>
            </p:cNvSpPr>
            <p:nvPr/>
          </p:nvSpPr>
          <p:spPr bwMode="auto">
            <a:xfrm>
              <a:off x="3166" y="1215"/>
              <a:ext cx="951"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7" name="Rectangle 98">
              <a:extLst>
                <a:ext uri="{FF2B5EF4-FFF2-40B4-BE49-F238E27FC236}">
                  <a16:creationId xmlns:a16="http://schemas.microsoft.com/office/drawing/2014/main" id="{9639E5B7-930F-364E-8238-0241626C4CCD}"/>
                </a:ext>
              </a:extLst>
            </p:cNvPr>
            <p:cNvSpPr>
              <a:spLocks noChangeArrowheads="1"/>
            </p:cNvSpPr>
            <p:nvPr/>
          </p:nvSpPr>
          <p:spPr bwMode="auto">
            <a:xfrm>
              <a:off x="3255" y="1211"/>
              <a:ext cx="801"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8</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8" name="Freeform 99">
              <a:extLst>
                <a:ext uri="{FF2B5EF4-FFF2-40B4-BE49-F238E27FC236}">
                  <a16:creationId xmlns:a16="http://schemas.microsoft.com/office/drawing/2014/main" id="{D6FE6C0C-012A-334C-AA61-DBBDB341D375}"/>
                </a:ext>
              </a:extLst>
            </p:cNvPr>
            <p:cNvSpPr>
              <a:spLocks/>
            </p:cNvSpPr>
            <p:nvPr/>
          </p:nvSpPr>
          <p:spPr bwMode="auto">
            <a:xfrm>
              <a:off x="3631" y="1367"/>
              <a:ext cx="21" cy="21"/>
            </a:xfrm>
            <a:custGeom>
              <a:avLst/>
              <a:gdLst>
                <a:gd name="T0" fmla="*/ 0 w 49"/>
                <a:gd name="T1" fmla="*/ 0 h 50"/>
                <a:gd name="T2" fmla="*/ 0 w 49"/>
                <a:gd name="T3" fmla="*/ 0 h 50"/>
                <a:gd name="T4" fmla="*/ 0 w 49"/>
                <a:gd name="T5" fmla="*/ 0 h 50"/>
                <a:gd name="T6" fmla="*/ 0 w 49"/>
                <a:gd name="T7" fmla="*/ 0 h 50"/>
                <a:gd name="T8" fmla="*/ 0 w 49"/>
                <a:gd name="T9" fmla="*/ 0 h 50"/>
                <a:gd name="T10" fmla="*/ 0 w 49"/>
                <a:gd name="T11" fmla="*/ 0 h 50"/>
                <a:gd name="T12" fmla="*/ 0 60000 65536"/>
                <a:gd name="T13" fmla="*/ 0 60000 65536"/>
                <a:gd name="T14" fmla="*/ 0 60000 65536"/>
                <a:gd name="T15" fmla="*/ 0 60000 65536"/>
                <a:gd name="T16" fmla="*/ 0 60000 65536"/>
                <a:gd name="T17" fmla="*/ 0 60000 65536"/>
                <a:gd name="T18" fmla="*/ 0 w 49"/>
                <a:gd name="T19" fmla="*/ 0 h 50"/>
                <a:gd name="T20" fmla="*/ 49 w 49"/>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49" h="50">
                  <a:moveTo>
                    <a:pt x="0" y="25"/>
                  </a:moveTo>
                  <a:cubicBezTo>
                    <a:pt x="0" y="11"/>
                    <a:pt x="11" y="0"/>
                    <a:pt x="24" y="0"/>
                  </a:cubicBezTo>
                  <a:cubicBezTo>
                    <a:pt x="38" y="0"/>
                    <a:pt x="49" y="11"/>
                    <a:pt x="49" y="25"/>
                  </a:cubicBezTo>
                  <a:cubicBezTo>
                    <a:pt x="49" y="25"/>
                    <a:pt x="49" y="25"/>
                    <a:pt x="49" y="25"/>
                  </a:cubicBezTo>
                  <a:cubicBezTo>
                    <a:pt x="49" y="39"/>
                    <a:pt x="38" y="50"/>
                    <a:pt x="24" y="50"/>
                  </a:cubicBezTo>
                  <a:cubicBezTo>
                    <a:pt x="11" y="50"/>
                    <a:pt x="0" y="39"/>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89" name="Freeform 100">
              <a:extLst>
                <a:ext uri="{FF2B5EF4-FFF2-40B4-BE49-F238E27FC236}">
                  <a16:creationId xmlns:a16="http://schemas.microsoft.com/office/drawing/2014/main" id="{49C315DE-E95C-C14B-87DC-110B542BD4BA}"/>
                </a:ext>
              </a:extLst>
            </p:cNvPr>
            <p:cNvSpPr>
              <a:spLocks/>
            </p:cNvSpPr>
            <p:nvPr/>
          </p:nvSpPr>
          <p:spPr bwMode="auto">
            <a:xfrm>
              <a:off x="3631" y="1367"/>
              <a:ext cx="21" cy="21"/>
            </a:xfrm>
            <a:custGeom>
              <a:avLst/>
              <a:gdLst>
                <a:gd name="T0" fmla="*/ 0 w 21"/>
                <a:gd name="T1" fmla="*/ 11 h 21"/>
                <a:gd name="T2" fmla="*/ 10 w 21"/>
                <a:gd name="T3" fmla="*/ 0 h 21"/>
                <a:gd name="T4" fmla="*/ 21 w 21"/>
                <a:gd name="T5" fmla="*/ 11 h 21"/>
                <a:gd name="T6" fmla="*/ 21 w 21"/>
                <a:gd name="T7" fmla="*/ 11 h 21"/>
                <a:gd name="T8" fmla="*/ 10 w 21"/>
                <a:gd name="T9" fmla="*/ 21 h 21"/>
                <a:gd name="T10" fmla="*/ 0 w 21"/>
                <a:gd name="T11" fmla="*/ 11 h 21"/>
                <a:gd name="T12" fmla="*/ 0 60000 65536"/>
                <a:gd name="T13" fmla="*/ 0 60000 65536"/>
                <a:gd name="T14" fmla="*/ 0 60000 65536"/>
                <a:gd name="T15" fmla="*/ 0 60000 65536"/>
                <a:gd name="T16" fmla="*/ 0 60000 65536"/>
                <a:gd name="T17" fmla="*/ 0 60000 65536"/>
                <a:gd name="T18" fmla="*/ 0 w 21"/>
                <a:gd name="T19" fmla="*/ 0 h 21"/>
                <a:gd name="T20" fmla="*/ 21 w 21"/>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1" h="21">
                  <a:moveTo>
                    <a:pt x="0" y="11"/>
                  </a:moveTo>
                  <a:cubicBezTo>
                    <a:pt x="0" y="4"/>
                    <a:pt x="5" y="0"/>
                    <a:pt x="10" y="0"/>
                  </a:cubicBezTo>
                  <a:cubicBezTo>
                    <a:pt x="16" y="0"/>
                    <a:pt x="21" y="4"/>
                    <a:pt x="21" y="11"/>
                  </a:cubicBezTo>
                  <a:cubicBezTo>
                    <a:pt x="21" y="11"/>
                    <a:pt x="21" y="11"/>
                    <a:pt x="21" y="11"/>
                  </a:cubicBezTo>
                  <a:cubicBezTo>
                    <a:pt x="21" y="17"/>
                    <a:pt x="16" y="21"/>
                    <a:pt x="10" y="21"/>
                  </a:cubicBezTo>
                  <a:cubicBezTo>
                    <a:pt x="5" y="21"/>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0" name="Freeform 101">
              <a:extLst>
                <a:ext uri="{FF2B5EF4-FFF2-40B4-BE49-F238E27FC236}">
                  <a16:creationId xmlns:a16="http://schemas.microsoft.com/office/drawing/2014/main" id="{FB5C0108-2EB9-9143-AEB1-C1875D10C163}"/>
                </a:ext>
              </a:extLst>
            </p:cNvPr>
            <p:cNvSpPr>
              <a:spLocks/>
            </p:cNvSpPr>
            <p:nvPr/>
          </p:nvSpPr>
          <p:spPr bwMode="auto">
            <a:xfrm>
              <a:off x="3631" y="1410"/>
              <a:ext cx="21" cy="22"/>
            </a:xfrm>
            <a:custGeom>
              <a:avLst/>
              <a:gdLst>
                <a:gd name="T0" fmla="*/ 0 w 49"/>
                <a:gd name="T1" fmla="*/ 0 h 50"/>
                <a:gd name="T2" fmla="*/ 0 w 49"/>
                <a:gd name="T3" fmla="*/ 0 h 50"/>
                <a:gd name="T4" fmla="*/ 0 w 49"/>
                <a:gd name="T5" fmla="*/ 0 h 50"/>
                <a:gd name="T6" fmla="*/ 0 w 49"/>
                <a:gd name="T7" fmla="*/ 0 h 50"/>
                <a:gd name="T8" fmla="*/ 0 w 49"/>
                <a:gd name="T9" fmla="*/ 0 h 50"/>
                <a:gd name="T10" fmla="*/ 0 w 49"/>
                <a:gd name="T11" fmla="*/ 0 h 50"/>
                <a:gd name="T12" fmla="*/ 0 60000 65536"/>
                <a:gd name="T13" fmla="*/ 0 60000 65536"/>
                <a:gd name="T14" fmla="*/ 0 60000 65536"/>
                <a:gd name="T15" fmla="*/ 0 60000 65536"/>
                <a:gd name="T16" fmla="*/ 0 60000 65536"/>
                <a:gd name="T17" fmla="*/ 0 60000 65536"/>
                <a:gd name="T18" fmla="*/ 0 w 49"/>
                <a:gd name="T19" fmla="*/ 0 h 50"/>
                <a:gd name="T20" fmla="*/ 49 w 49"/>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49" h="50">
                  <a:moveTo>
                    <a:pt x="0" y="25"/>
                  </a:moveTo>
                  <a:cubicBezTo>
                    <a:pt x="0" y="11"/>
                    <a:pt x="11" y="0"/>
                    <a:pt x="24" y="0"/>
                  </a:cubicBezTo>
                  <a:cubicBezTo>
                    <a:pt x="38" y="0"/>
                    <a:pt x="49" y="11"/>
                    <a:pt x="49" y="25"/>
                  </a:cubicBezTo>
                  <a:cubicBezTo>
                    <a:pt x="49" y="25"/>
                    <a:pt x="49" y="25"/>
                    <a:pt x="49" y="25"/>
                  </a:cubicBezTo>
                  <a:cubicBezTo>
                    <a:pt x="49" y="39"/>
                    <a:pt x="38" y="50"/>
                    <a:pt x="24" y="50"/>
                  </a:cubicBezTo>
                  <a:cubicBezTo>
                    <a:pt x="11" y="50"/>
                    <a:pt x="0" y="39"/>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1" name="Freeform 102">
              <a:extLst>
                <a:ext uri="{FF2B5EF4-FFF2-40B4-BE49-F238E27FC236}">
                  <a16:creationId xmlns:a16="http://schemas.microsoft.com/office/drawing/2014/main" id="{DB1BD8BF-D60D-AE4D-A0DC-41A23818A10D}"/>
                </a:ext>
              </a:extLst>
            </p:cNvPr>
            <p:cNvSpPr>
              <a:spLocks/>
            </p:cNvSpPr>
            <p:nvPr/>
          </p:nvSpPr>
          <p:spPr bwMode="auto">
            <a:xfrm>
              <a:off x="3631" y="1410"/>
              <a:ext cx="21" cy="22"/>
            </a:xfrm>
            <a:custGeom>
              <a:avLst/>
              <a:gdLst>
                <a:gd name="T0" fmla="*/ 0 w 21"/>
                <a:gd name="T1" fmla="*/ 11 h 22"/>
                <a:gd name="T2" fmla="*/ 10 w 21"/>
                <a:gd name="T3" fmla="*/ 0 h 22"/>
                <a:gd name="T4" fmla="*/ 21 w 21"/>
                <a:gd name="T5" fmla="*/ 11 h 22"/>
                <a:gd name="T6" fmla="*/ 21 w 21"/>
                <a:gd name="T7" fmla="*/ 11 h 22"/>
                <a:gd name="T8" fmla="*/ 10 w 21"/>
                <a:gd name="T9" fmla="*/ 22 h 22"/>
                <a:gd name="T10" fmla="*/ 0 w 21"/>
                <a:gd name="T11" fmla="*/ 11 h 22"/>
                <a:gd name="T12" fmla="*/ 0 60000 65536"/>
                <a:gd name="T13" fmla="*/ 0 60000 65536"/>
                <a:gd name="T14" fmla="*/ 0 60000 65536"/>
                <a:gd name="T15" fmla="*/ 0 60000 65536"/>
                <a:gd name="T16" fmla="*/ 0 60000 65536"/>
                <a:gd name="T17" fmla="*/ 0 60000 65536"/>
                <a:gd name="T18" fmla="*/ 0 w 21"/>
                <a:gd name="T19" fmla="*/ 0 h 22"/>
                <a:gd name="T20" fmla="*/ 21 w 21"/>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1" h="22">
                  <a:moveTo>
                    <a:pt x="0" y="11"/>
                  </a:moveTo>
                  <a:cubicBezTo>
                    <a:pt x="0" y="5"/>
                    <a:pt x="5" y="0"/>
                    <a:pt x="10" y="0"/>
                  </a:cubicBezTo>
                  <a:cubicBezTo>
                    <a:pt x="16" y="0"/>
                    <a:pt x="21" y="5"/>
                    <a:pt x="21" y="11"/>
                  </a:cubicBezTo>
                  <a:cubicBezTo>
                    <a:pt x="21" y="11"/>
                    <a:pt x="21" y="11"/>
                    <a:pt x="21" y="11"/>
                  </a:cubicBezTo>
                  <a:cubicBezTo>
                    <a:pt x="21" y="17"/>
                    <a:pt x="16" y="22"/>
                    <a:pt x="10"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2" name="Freeform 103">
              <a:extLst>
                <a:ext uri="{FF2B5EF4-FFF2-40B4-BE49-F238E27FC236}">
                  <a16:creationId xmlns:a16="http://schemas.microsoft.com/office/drawing/2014/main" id="{6652280C-2158-7F43-8757-43EC3F418769}"/>
                </a:ext>
              </a:extLst>
            </p:cNvPr>
            <p:cNvSpPr>
              <a:spLocks/>
            </p:cNvSpPr>
            <p:nvPr/>
          </p:nvSpPr>
          <p:spPr bwMode="auto">
            <a:xfrm>
              <a:off x="3631" y="1453"/>
              <a:ext cx="21" cy="22"/>
            </a:xfrm>
            <a:custGeom>
              <a:avLst/>
              <a:gdLst>
                <a:gd name="T0" fmla="*/ 0 w 49"/>
                <a:gd name="T1" fmla="*/ 0 h 49"/>
                <a:gd name="T2" fmla="*/ 0 w 49"/>
                <a:gd name="T3" fmla="*/ 0 h 49"/>
                <a:gd name="T4" fmla="*/ 0 w 49"/>
                <a:gd name="T5" fmla="*/ 0 h 49"/>
                <a:gd name="T6" fmla="*/ 0 w 49"/>
                <a:gd name="T7" fmla="*/ 0 h 49"/>
                <a:gd name="T8" fmla="*/ 0 w 49"/>
                <a:gd name="T9" fmla="*/ 0 h 49"/>
                <a:gd name="T10" fmla="*/ 0 w 49"/>
                <a:gd name="T11" fmla="*/ 0 h 49"/>
                <a:gd name="T12" fmla="*/ 0 60000 65536"/>
                <a:gd name="T13" fmla="*/ 0 60000 65536"/>
                <a:gd name="T14" fmla="*/ 0 60000 65536"/>
                <a:gd name="T15" fmla="*/ 0 60000 65536"/>
                <a:gd name="T16" fmla="*/ 0 60000 65536"/>
                <a:gd name="T17" fmla="*/ 0 60000 65536"/>
                <a:gd name="T18" fmla="*/ 0 w 49"/>
                <a:gd name="T19" fmla="*/ 0 h 49"/>
                <a:gd name="T20" fmla="*/ 49 w 49"/>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9" h="49">
                  <a:moveTo>
                    <a:pt x="0" y="24"/>
                  </a:moveTo>
                  <a:cubicBezTo>
                    <a:pt x="0" y="11"/>
                    <a:pt x="11" y="0"/>
                    <a:pt x="24" y="0"/>
                  </a:cubicBezTo>
                  <a:cubicBezTo>
                    <a:pt x="38" y="0"/>
                    <a:pt x="49" y="11"/>
                    <a:pt x="49" y="24"/>
                  </a:cubicBezTo>
                  <a:cubicBezTo>
                    <a:pt x="49" y="24"/>
                    <a:pt x="49" y="24"/>
                    <a:pt x="49" y="24"/>
                  </a:cubicBezTo>
                  <a:cubicBezTo>
                    <a:pt x="49" y="38"/>
                    <a:pt x="38" y="49"/>
                    <a:pt x="24" y="49"/>
                  </a:cubicBezTo>
                  <a:cubicBezTo>
                    <a:pt x="11" y="49"/>
                    <a:pt x="0" y="38"/>
                    <a:pt x="0" y="24"/>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3" name="Freeform 104">
              <a:extLst>
                <a:ext uri="{FF2B5EF4-FFF2-40B4-BE49-F238E27FC236}">
                  <a16:creationId xmlns:a16="http://schemas.microsoft.com/office/drawing/2014/main" id="{A4E5B4E6-D2A8-EF4D-A340-989939F8BD9B}"/>
                </a:ext>
              </a:extLst>
            </p:cNvPr>
            <p:cNvSpPr>
              <a:spLocks/>
            </p:cNvSpPr>
            <p:nvPr/>
          </p:nvSpPr>
          <p:spPr bwMode="auto">
            <a:xfrm>
              <a:off x="3631" y="1453"/>
              <a:ext cx="21" cy="22"/>
            </a:xfrm>
            <a:custGeom>
              <a:avLst/>
              <a:gdLst>
                <a:gd name="T0" fmla="*/ 0 w 21"/>
                <a:gd name="T1" fmla="*/ 11 h 22"/>
                <a:gd name="T2" fmla="*/ 10 w 21"/>
                <a:gd name="T3" fmla="*/ 0 h 22"/>
                <a:gd name="T4" fmla="*/ 21 w 21"/>
                <a:gd name="T5" fmla="*/ 11 h 22"/>
                <a:gd name="T6" fmla="*/ 21 w 21"/>
                <a:gd name="T7" fmla="*/ 11 h 22"/>
                <a:gd name="T8" fmla="*/ 10 w 21"/>
                <a:gd name="T9" fmla="*/ 22 h 22"/>
                <a:gd name="T10" fmla="*/ 0 w 21"/>
                <a:gd name="T11" fmla="*/ 11 h 22"/>
                <a:gd name="T12" fmla="*/ 0 60000 65536"/>
                <a:gd name="T13" fmla="*/ 0 60000 65536"/>
                <a:gd name="T14" fmla="*/ 0 60000 65536"/>
                <a:gd name="T15" fmla="*/ 0 60000 65536"/>
                <a:gd name="T16" fmla="*/ 0 60000 65536"/>
                <a:gd name="T17" fmla="*/ 0 60000 65536"/>
                <a:gd name="T18" fmla="*/ 0 w 21"/>
                <a:gd name="T19" fmla="*/ 0 h 22"/>
                <a:gd name="T20" fmla="*/ 21 w 21"/>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1" h="22">
                  <a:moveTo>
                    <a:pt x="0" y="11"/>
                  </a:moveTo>
                  <a:cubicBezTo>
                    <a:pt x="0" y="5"/>
                    <a:pt x="5" y="0"/>
                    <a:pt x="10" y="0"/>
                  </a:cubicBezTo>
                  <a:cubicBezTo>
                    <a:pt x="16" y="0"/>
                    <a:pt x="21" y="5"/>
                    <a:pt x="21" y="11"/>
                  </a:cubicBezTo>
                  <a:cubicBezTo>
                    <a:pt x="21" y="11"/>
                    <a:pt x="21" y="11"/>
                    <a:pt x="21" y="11"/>
                  </a:cubicBezTo>
                  <a:cubicBezTo>
                    <a:pt x="21" y="17"/>
                    <a:pt x="16" y="22"/>
                    <a:pt x="10"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4" name="Line 105">
              <a:extLst>
                <a:ext uri="{FF2B5EF4-FFF2-40B4-BE49-F238E27FC236}">
                  <a16:creationId xmlns:a16="http://schemas.microsoft.com/office/drawing/2014/main" id="{637C5F20-8406-994A-86E5-2B7A391010F0}"/>
                </a:ext>
              </a:extLst>
            </p:cNvPr>
            <p:cNvSpPr>
              <a:spLocks noChangeShapeType="1"/>
            </p:cNvSpPr>
            <p:nvPr/>
          </p:nvSpPr>
          <p:spPr bwMode="auto">
            <a:xfrm>
              <a:off x="3641" y="1627"/>
              <a:ext cx="1" cy="140"/>
            </a:xfrm>
            <a:prstGeom prst="line">
              <a:avLst/>
            </a:prstGeom>
            <a:noFill/>
            <a:ln w="1746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5" name="Freeform 106">
              <a:extLst>
                <a:ext uri="{FF2B5EF4-FFF2-40B4-BE49-F238E27FC236}">
                  <a16:creationId xmlns:a16="http://schemas.microsoft.com/office/drawing/2014/main" id="{B748C062-AEE0-ED46-84E0-73400100AD74}"/>
                </a:ext>
              </a:extLst>
            </p:cNvPr>
            <p:cNvSpPr>
              <a:spLocks/>
            </p:cNvSpPr>
            <p:nvPr/>
          </p:nvSpPr>
          <p:spPr bwMode="auto">
            <a:xfrm>
              <a:off x="3606" y="1750"/>
              <a:ext cx="71" cy="72"/>
            </a:xfrm>
            <a:custGeom>
              <a:avLst/>
              <a:gdLst>
                <a:gd name="T0" fmla="*/ 0 w 164"/>
                <a:gd name="T1" fmla="*/ 0 h 165"/>
                <a:gd name="T2" fmla="*/ 0 w 164"/>
                <a:gd name="T3" fmla="*/ 0 h 165"/>
                <a:gd name="T4" fmla="*/ 0 w 164"/>
                <a:gd name="T5" fmla="*/ 0 h 165"/>
                <a:gd name="T6" fmla="*/ 0 w 164"/>
                <a:gd name="T7" fmla="*/ 0 h 165"/>
                <a:gd name="T8" fmla="*/ 0 w 164"/>
                <a:gd name="T9" fmla="*/ 0 h 165"/>
                <a:gd name="T10" fmla="*/ 0 60000 65536"/>
                <a:gd name="T11" fmla="*/ 0 60000 65536"/>
                <a:gd name="T12" fmla="*/ 0 60000 65536"/>
                <a:gd name="T13" fmla="*/ 0 60000 65536"/>
                <a:gd name="T14" fmla="*/ 0 60000 65536"/>
                <a:gd name="T15" fmla="*/ 0 w 164"/>
                <a:gd name="T16" fmla="*/ 0 h 165"/>
                <a:gd name="T17" fmla="*/ 164 w 164"/>
                <a:gd name="T18" fmla="*/ 165 h 165"/>
              </a:gdLst>
              <a:ahLst/>
              <a:cxnLst>
                <a:cxn ang="T10">
                  <a:pos x="T0" y="T1"/>
                </a:cxn>
                <a:cxn ang="T11">
                  <a:pos x="T2" y="T3"/>
                </a:cxn>
                <a:cxn ang="T12">
                  <a:pos x="T4" y="T5"/>
                </a:cxn>
                <a:cxn ang="T13">
                  <a:pos x="T6" y="T7"/>
                </a:cxn>
                <a:cxn ang="T14">
                  <a:pos x="T8" y="T9"/>
                </a:cxn>
              </a:cxnLst>
              <a:rect l="T15" t="T16" r="T17" b="T18"/>
              <a:pathLst>
                <a:path w="164" h="165">
                  <a:moveTo>
                    <a:pt x="82" y="165"/>
                  </a:moveTo>
                  <a:lnTo>
                    <a:pt x="0" y="0"/>
                  </a:lnTo>
                  <a:cubicBezTo>
                    <a:pt x="52" y="26"/>
                    <a:pt x="113" y="26"/>
                    <a:pt x="164" y="0"/>
                  </a:cubicBezTo>
                  <a:lnTo>
                    <a:pt x="82" y="165"/>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6" name="Freeform 107">
              <a:extLst>
                <a:ext uri="{FF2B5EF4-FFF2-40B4-BE49-F238E27FC236}">
                  <a16:creationId xmlns:a16="http://schemas.microsoft.com/office/drawing/2014/main" id="{EBCC4B88-2BBF-244B-8B69-C8F4D0C58D9D}"/>
                </a:ext>
              </a:extLst>
            </p:cNvPr>
            <p:cNvSpPr>
              <a:spLocks/>
            </p:cNvSpPr>
            <p:nvPr/>
          </p:nvSpPr>
          <p:spPr bwMode="auto">
            <a:xfrm>
              <a:off x="2993" y="950"/>
              <a:ext cx="648" cy="2807"/>
            </a:xfrm>
            <a:custGeom>
              <a:avLst/>
              <a:gdLst>
                <a:gd name="T0" fmla="*/ 648 w 648"/>
                <a:gd name="T1" fmla="*/ 3813 h 2751"/>
                <a:gd name="T2" fmla="*/ 648 w 648"/>
                <a:gd name="T3" fmla="*/ 4032 h 2751"/>
                <a:gd name="T4" fmla="*/ 0 w 648"/>
                <a:gd name="T5" fmla="*/ 4032 h 2751"/>
                <a:gd name="T6" fmla="*/ 0 w 648"/>
                <a:gd name="T7" fmla="*/ 0 h 2751"/>
                <a:gd name="T8" fmla="*/ 648 w 648"/>
                <a:gd name="T9" fmla="*/ 0 h 2751"/>
                <a:gd name="T10" fmla="*/ 648 w 648"/>
                <a:gd name="T11" fmla="*/ 80 h 2751"/>
                <a:gd name="T12" fmla="*/ 0 60000 65536"/>
                <a:gd name="T13" fmla="*/ 0 60000 65536"/>
                <a:gd name="T14" fmla="*/ 0 60000 65536"/>
                <a:gd name="T15" fmla="*/ 0 60000 65536"/>
                <a:gd name="T16" fmla="*/ 0 60000 65536"/>
                <a:gd name="T17" fmla="*/ 0 60000 65536"/>
                <a:gd name="T18" fmla="*/ 0 w 648"/>
                <a:gd name="T19" fmla="*/ 0 h 2751"/>
                <a:gd name="T20" fmla="*/ 648 w 648"/>
                <a:gd name="T21" fmla="*/ 2751 h 2751"/>
              </a:gdLst>
              <a:ahLst/>
              <a:cxnLst>
                <a:cxn ang="T12">
                  <a:pos x="T0" y="T1"/>
                </a:cxn>
                <a:cxn ang="T13">
                  <a:pos x="T2" y="T3"/>
                </a:cxn>
                <a:cxn ang="T14">
                  <a:pos x="T4" y="T5"/>
                </a:cxn>
                <a:cxn ang="T15">
                  <a:pos x="T6" y="T7"/>
                </a:cxn>
                <a:cxn ang="T16">
                  <a:pos x="T8" y="T9"/>
                </a:cxn>
                <a:cxn ang="T17">
                  <a:pos x="T10" y="T11"/>
                </a:cxn>
              </a:cxnLst>
              <a:rect l="T18" t="T19" r="T20" b="T21"/>
              <a:pathLst>
                <a:path w="648" h="2751">
                  <a:moveTo>
                    <a:pt x="648" y="2600"/>
                  </a:moveTo>
                  <a:lnTo>
                    <a:pt x="648" y="2751"/>
                  </a:lnTo>
                  <a:lnTo>
                    <a:pt x="0" y="2751"/>
                  </a:lnTo>
                  <a:lnTo>
                    <a:pt x="0" y="0"/>
                  </a:lnTo>
                  <a:lnTo>
                    <a:pt x="648" y="0"/>
                  </a:lnTo>
                  <a:lnTo>
                    <a:pt x="648" y="58"/>
                  </a:lnTo>
                </a:path>
              </a:pathLst>
            </a:custGeom>
            <a:noFill/>
            <a:ln w="1746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7" name="Freeform 108">
              <a:extLst>
                <a:ext uri="{FF2B5EF4-FFF2-40B4-BE49-F238E27FC236}">
                  <a16:creationId xmlns:a16="http://schemas.microsoft.com/office/drawing/2014/main" id="{6B979DFB-E4C8-4A44-B53A-916E05A32673}"/>
                </a:ext>
              </a:extLst>
            </p:cNvPr>
            <p:cNvSpPr>
              <a:spLocks/>
            </p:cNvSpPr>
            <p:nvPr/>
          </p:nvSpPr>
          <p:spPr bwMode="auto">
            <a:xfrm>
              <a:off x="3606" y="1018"/>
              <a:ext cx="71" cy="72"/>
            </a:xfrm>
            <a:custGeom>
              <a:avLst/>
              <a:gdLst>
                <a:gd name="T0" fmla="*/ 0 w 164"/>
                <a:gd name="T1" fmla="*/ 0 h 165"/>
                <a:gd name="T2" fmla="*/ 0 w 164"/>
                <a:gd name="T3" fmla="*/ 0 h 165"/>
                <a:gd name="T4" fmla="*/ 0 w 164"/>
                <a:gd name="T5" fmla="*/ 0 h 165"/>
                <a:gd name="T6" fmla="*/ 0 w 164"/>
                <a:gd name="T7" fmla="*/ 0 h 165"/>
                <a:gd name="T8" fmla="*/ 0 w 164"/>
                <a:gd name="T9" fmla="*/ 0 h 165"/>
                <a:gd name="T10" fmla="*/ 0 60000 65536"/>
                <a:gd name="T11" fmla="*/ 0 60000 65536"/>
                <a:gd name="T12" fmla="*/ 0 60000 65536"/>
                <a:gd name="T13" fmla="*/ 0 60000 65536"/>
                <a:gd name="T14" fmla="*/ 0 60000 65536"/>
                <a:gd name="T15" fmla="*/ 0 w 164"/>
                <a:gd name="T16" fmla="*/ 0 h 165"/>
                <a:gd name="T17" fmla="*/ 164 w 164"/>
                <a:gd name="T18" fmla="*/ 165 h 165"/>
              </a:gdLst>
              <a:ahLst/>
              <a:cxnLst>
                <a:cxn ang="T10">
                  <a:pos x="T0" y="T1"/>
                </a:cxn>
                <a:cxn ang="T11">
                  <a:pos x="T2" y="T3"/>
                </a:cxn>
                <a:cxn ang="T12">
                  <a:pos x="T4" y="T5"/>
                </a:cxn>
                <a:cxn ang="T13">
                  <a:pos x="T6" y="T7"/>
                </a:cxn>
                <a:cxn ang="T14">
                  <a:pos x="T8" y="T9"/>
                </a:cxn>
              </a:cxnLst>
              <a:rect l="T15" t="T16" r="T17" b="T18"/>
              <a:pathLst>
                <a:path w="164" h="165">
                  <a:moveTo>
                    <a:pt x="82" y="165"/>
                  </a:moveTo>
                  <a:lnTo>
                    <a:pt x="0" y="0"/>
                  </a:lnTo>
                  <a:cubicBezTo>
                    <a:pt x="52" y="26"/>
                    <a:pt x="113" y="26"/>
                    <a:pt x="164" y="0"/>
                  </a:cubicBezTo>
                  <a:lnTo>
                    <a:pt x="82" y="165"/>
                  </a:lnTo>
                  <a:close/>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8" name="Rectangle 109">
              <a:extLst>
                <a:ext uri="{FF2B5EF4-FFF2-40B4-BE49-F238E27FC236}">
                  <a16:creationId xmlns:a16="http://schemas.microsoft.com/office/drawing/2014/main" id="{0363BDB1-F7F6-AE4B-9CA9-C864E6FB273C}"/>
                </a:ext>
              </a:extLst>
            </p:cNvPr>
            <p:cNvSpPr>
              <a:spLocks noChangeArrowheads="1"/>
            </p:cNvSpPr>
            <p:nvPr/>
          </p:nvSpPr>
          <p:spPr bwMode="auto">
            <a:xfrm>
              <a:off x="3166" y="3468"/>
              <a:ext cx="951" cy="13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599" name="Rectangle 110">
              <a:extLst>
                <a:ext uri="{FF2B5EF4-FFF2-40B4-BE49-F238E27FC236}">
                  <a16:creationId xmlns:a16="http://schemas.microsoft.com/office/drawing/2014/main" id="{892C6088-0F85-5242-8C81-C34E079C21FA}"/>
                </a:ext>
              </a:extLst>
            </p:cNvPr>
            <p:cNvSpPr>
              <a:spLocks noChangeArrowheads="1"/>
            </p:cNvSpPr>
            <p:nvPr/>
          </p:nvSpPr>
          <p:spPr bwMode="auto">
            <a:xfrm>
              <a:off x="3166" y="3468"/>
              <a:ext cx="951"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0" name="Rectangle 111">
              <a:extLst>
                <a:ext uri="{FF2B5EF4-FFF2-40B4-BE49-F238E27FC236}">
                  <a16:creationId xmlns:a16="http://schemas.microsoft.com/office/drawing/2014/main" id="{196FBC25-6511-F640-9AC8-DC330BD4C9DF}"/>
                </a:ext>
              </a:extLst>
            </p:cNvPr>
            <p:cNvSpPr>
              <a:spLocks noChangeArrowheads="1"/>
            </p:cNvSpPr>
            <p:nvPr/>
          </p:nvSpPr>
          <p:spPr bwMode="auto">
            <a:xfrm>
              <a:off x="3388" y="3459"/>
              <a:ext cx="534"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Writeback</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1" name="Rectangle 112">
              <a:extLst>
                <a:ext uri="{FF2B5EF4-FFF2-40B4-BE49-F238E27FC236}">
                  <a16:creationId xmlns:a16="http://schemas.microsoft.com/office/drawing/2014/main" id="{A8A714B5-DBF3-AA42-B58B-9CB0E828E8C6}"/>
                </a:ext>
              </a:extLst>
            </p:cNvPr>
            <p:cNvSpPr>
              <a:spLocks noChangeArrowheads="1"/>
            </p:cNvSpPr>
            <p:nvPr/>
          </p:nvSpPr>
          <p:spPr bwMode="auto">
            <a:xfrm>
              <a:off x="4344" y="1023"/>
              <a:ext cx="911"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Warps available</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2" name="Rectangle 113">
              <a:extLst>
                <a:ext uri="{FF2B5EF4-FFF2-40B4-BE49-F238E27FC236}">
                  <a16:creationId xmlns:a16="http://schemas.microsoft.com/office/drawing/2014/main" id="{3094FAE2-91CD-5A4D-8653-FF845DF4B465}"/>
                </a:ext>
              </a:extLst>
            </p:cNvPr>
            <p:cNvSpPr>
              <a:spLocks noChangeArrowheads="1"/>
            </p:cNvSpPr>
            <p:nvPr/>
          </p:nvSpPr>
          <p:spPr bwMode="auto">
            <a:xfrm>
              <a:off x="4435" y="1162"/>
              <a:ext cx="825"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for scheduling</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3" name="Freeform 114">
              <a:extLst>
                <a:ext uri="{FF2B5EF4-FFF2-40B4-BE49-F238E27FC236}">
                  <a16:creationId xmlns:a16="http://schemas.microsoft.com/office/drawing/2014/main" id="{21CBC687-C7AA-9E4A-BC93-2DFAC238E7B5}"/>
                </a:ext>
              </a:extLst>
            </p:cNvPr>
            <p:cNvSpPr>
              <a:spLocks/>
            </p:cNvSpPr>
            <p:nvPr/>
          </p:nvSpPr>
          <p:spPr bwMode="auto">
            <a:xfrm>
              <a:off x="3674" y="2374"/>
              <a:ext cx="21" cy="22"/>
            </a:xfrm>
            <a:custGeom>
              <a:avLst/>
              <a:gdLst>
                <a:gd name="T0" fmla="*/ 0 w 49"/>
                <a:gd name="T1" fmla="*/ 0 h 50"/>
                <a:gd name="T2" fmla="*/ 0 w 49"/>
                <a:gd name="T3" fmla="*/ 0 h 50"/>
                <a:gd name="T4" fmla="*/ 0 w 49"/>
                <a:gd name="T5" fmla="*/ 0 h 50"/>
                <a:gd name="T6" fmla="*/ 0 w 49"/>
                <a:gd name="T7" fmla="*/ 0 h 50"/>
                <a:gd name="T8" fmla="*/ 0 w 49"/>
                <a:gd name="T9" fmla="*/ 0 h 50"/>
                <a:gd name="T10" fmla="*/ 0 w 49"/>
                <a:gd name="T11" fmla="*/ 0 h 50"/>
                <a:gd name="T12" fmla="*/ 0 60000 65536"/>
                <a:gd name="T13" fmla="*/ 0 60000 65536"/>
                <a:gd name="T14" fmla="*/ 0 60000 65536"/>
                <a:gd name="T15" fmla="*/ 0 60000 65536"/>
                <a:gd name="T16" fmla="*/ 0 60000 65536"/>
                <a:gd name="T17" fmla="*/ 0 60000 65536"/>
                <a:gd name="T18" fmla="*/ 0 w 49"/>
                <a:gd name="T19" fmla="*/ 0 h 50"/>
                <a:gd name="T20" fmla="*/ 49 w 49"/>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49" h="50">
                  <a:moveTo>
                    <a:pt x="0" y="25"/>
                  </a:moveTo>
                  <a:cubicBezTo>
                    <a:pt x="0" y="12"/>
                    <a:pt x="11" y="0"/>
                    <a:pt x="24" y="0"/>
                  </a:cubicBezTo>
                  <a:cubicBezTo>
                    <a:pt x="38" y="0"/>
                    <a:pt x="49" y="12"/>
                    <a:pt x="49" y="25"/>
                  </a:cubicBezTo>
                  <a:cubicBezTo>
                    <a:pt x="49" y="25"/>
                    <a:pt x="49" y="25"/>
                    <a:pt x="49" y="25"/>
                  </a:cubicBezTo>
                  <a:cubicBezTo>
                    <a:pt x="49" y="39"/>
                    <a:pt x="38" y="50"/>
                    <a:pt x="24" y="50"/>
                  </a:cubicBezTo>
                  <a:cubicBezTo>
                    <a:pt x="11" y="50"/>
                    <a:pt x="0" y="39"/>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4" name="Freeform 115">
              <a:extLst>
                <a:ext uri="{FF2B5EF4-FFF2-40B4-BE49-F238E27FC236}">
                  <a16:creationId xmlns:a16="http://schemas.microsoft.com/office/drawing/2014/main" id="{044EFE44-6550-224A-8350-43E9FBD122E3}"/>
                </a:ext>
              </a:extLst>
            </p:cNvPr>
            <p:cNvSpPr>
              <a:spLocks/>
            </p:cNvSpPr>
            <p:nvPr/>
          </p:nvSpPr>
          <p:spPr bwMode="auto">
            <a:xfrm>
              <a:off x="3674" y="2374"/>
              <a:ext cx="21" cy="22"/>
            </a:xfrm>
            <a:custGeom>
              <a:avLst/>
              <a:gdLst>
                <a:gd name="T0" fmla="*/ 0 w 21"/>
                <a:gd name="T1" fmla="*/ 11 h 22"/>
                <a:gd name="T2" fmla="*/ 10 w 21"/>
                <a:gd name="T3" fmla="*/ 0 h 22"/>
                <a:gd name="T4" fmla="*/ 21 w 21"/>
                <a:gd name="T5" fmla="*/ 11 h 22"/>
                <a:gd name="T6" fmla="*/ 21 w 21"/>
                <a:gd name="T7" fmla="*/ 11 h 22"/>
                <a:gd name="T8" fmla="*/ 10 w 21"/>
                <a:gd name="T9" fmla="*/ 22 h 22"/>
                <a:gd name="T10" fmla="*/ 0 w 21"/>
                <a:gd name="T11" fmla="*/ 11 h 22"/>
                <a:gd name="T12" fmla="*/ 0 60000 65536"/>
                <a:gd name="T13" fmla="*/ 0 60000 65536"/>
                <a:gd name="T14" fmla="*/ 0 60000 65536"/>
                <a:gd name="T15" fmla="*/ 0 60000 65536"/>
                <a:gd name="T16" fmla="*/ 0 60000 65536"/>
                <a:gd name="T17" fmla="*/ 0 60000 65536"/>
                <a:gd name="T18" fmla="*/ 0 w 21"/>
                <a:gd name="T19" fmla="*/ 0 h 22"/>
                <a:gd name="T20" fmla="*/ 21 w 21"/>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1" h="22">
                  <a:moveTo>
                    <a:pt x="0" y="11"/>
                  </a:moveTo>
                  <a:cubicBezTo>
                    <a:pt x="0" y="5"/>
                    <a:pt x="5" y="0"/>
                    <a:pt x="10" y="0"/>
                  </a:cubicBezTo>
                  <a:cubicBezTo>
                    <a:pt x="17" y="0"/>
                    <a:pt x="21" y="5"/>
                    <a:pt x="21" y="11"/>
                  </a:cubicBezTo>
                  <a:cubicBezTo>
                    <a:pt x="21" y="11"/>
                    <a:pt x="21" y="11"/>
                    <a:pt x="21" y="11"/>
                  </a:cubicBezTo>
                  <a:cubicBezTo>
                    <a:pt x="21" y="17"/>
                    <a:pt x="17" y="22"/>
                    <a:pt x="10"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5" name="Freeform 116">
              <a:extLst>
                <a:ext uri="{FF2B5EF4-FFF2-40B4-BE49-F238E27FC236}">
                  <a16:creationId xmlns:a16="http://schemas.microsoft.com/office/drawing/2014/main" id="{031D9DB4-1152-AE46-9316-FA24B0A206C0}"/>
                </a:ext>
              </a:extLst>
            </p:cNvPr>
            <p:cNvSpPr>
              <a:spLocks/>
            </p:cNvSpPr>
            <p:nvPr/>
          </p:nvSpPr>
          <p:spPr bwMode="auto">
            <a:xfrm>
              <a:off x="3760" y="2374"/>
              <a:ext cx="22" cy="22"/>
            </a:xfrm>
            <a:custGeom>
              <a:avLst/>
              <a:gdLst>
                <a:gd name="T0" fmla="*/ 0 w 49"/>
                <a:gd name="T1" fmla="*/ 0 h 50"/>
                <a:gd name="T2" fmla="*/ 0 w 49"/>
                <a:gd name="T3" fmla="*/ 0 h 50"/>
                <a:gd name="T4" fmla="*/ 0 w 49"/>
                <a:gd name="T5" fmla="*/ 0 h 50"/>
                <a:gd name="T6" fmla="*/ 0 w 49"/>
                <a:gd name="T7" fmla="*/ 0 h 50"/>
                <a:gd name="T8" fmla="*/ 0 w 49"/>
                <a:gd name="T9" fmla="*/ 0 h 50"/>
                <a:gd name="T10" fmla="*/ 0 w 49"/>
                <a:gd name="T11" fmla="*/ 0 h 50"/>
                <a:gd name="T12" fmla="*/ 0 60000 65536"/>
                <a:gd name="T13" fmla="*/ 0 60000 65536"/>
                <a:gd name="T14" fmla="*/ 0 60000 65536"/>
                <a:gd name="T15" fmla="*/ 0 60000 65536"/>
                <a:gd name="T16" fmla="*/ 0 60000 65536"/>
                <a:gd name="T17" fmla="*/ 0 60000 65536"/>
                <a:gd name="T18" fmla="*/ 0 w 49"/>
                <a:gd name="T19" fmla="*/ 0 h 50"/>
                <a:gd name="T20" fmla="*/ 49 w 49"/>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49" h="50">
                  <a:moveTo>
                    <a:pt x="0" y="25"/>
                  </a:moveTo>
                  <a:cubicBezTo>
                    <a:pt x="0" y="12"/>
                    <a:pt x="11" y="0"/>
                    <a:pt x="25" y="0"/>
                  </a:cubicBezTo>
                  <a:cubicBezTo>
                    <a:pt x="38" y="0"/>
                    <a:pt x="49" y="12"/>
                    <a:pt x="49" y="25"/>
                  </a:cubicBezTo>
                  <a:cubicBezTo>
                    <a:pt x="49" y="25"/>
                    <a:pt x="49" y="25"/>
                    <a:pt x="49" y="25"/>
                  </a:cubicBezTo>
                  <a:cubicBezTo>
                    <a:pt x="49" y="39"/>
                    <a:pt x="38" y="50"/>
                    <a:pt x="25" y="50"/>
                  </a:cubicBezTo>
                  <a:cubicBezTo>
                    <a:pt x="11" y="50"/>
                    <a:pt x="0" y="39"/>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6" name="Freeform 117">
              <a:extLst>
                <a:ext uri="{FF2B5EF4-FFF2-40B4-BE49-F238E27FC236}">
                  <a16:creationId xmlns:a16="http://schemas.microsoft.com/office/drawing/2014/main" id="{2882D622-186D-F04A-93CE-667609C5DC7B}"/>
                </a:ext>
              </a:extLst>
            </p:cNvPr>
            <p:cNvSpPr>
              <a:spLocks/>
            </p:cNvSpPr>
            <p:nvPr/>
          </p:nvSpPr>
          <p:spPr bwMode="auto">
            <a:xfrm>
              <a:off x="3760" y="2374"/>
              <a:ext cx="22" cy="22"/>
            </a:xfrm>
            <a:custGeom>
              <a:avLst/>
              <a:gdLst>
                <a:gd name="T0" fmla="*/ 0 w 22"/>
                <a:gd name="T1" fmla="*/ 11 h 22"/>
                <a:gd name="T2" fmla="*/ 11 w 22"/>
                <a:gd name="T3" fmla="*/ 0 h 22"/>
                <a:gd name="T4" fmla="*/ 22 w 22"/>
                <a:gd name="T5" fmla="*/ 11 h 22"/>
                <a:gd name="T6" fmla="*/ 22 w 22"/>
                <a:gd name="T7" fmla="*/ 11 h 22"/>
                <a:gd name="T8" fmla="*/ 11 w 22"/>
                <a:gd name="T9" fmla="*/ 22 h 22"/>
                <a:gd name="T10" fmla="*/ 0 w 22"/>
                <a:gd name="T11" fmla="*/ 11 h 22"/>
                <a:gd name="T12" fmla="*/ 0 60000 65536"/>
                <a:gd name="T13" fmla="*/ 0 60000 65536"/>
                <a:gd name="T14" fmla="*/ 0 60000 65536"/>
                <a:gd name="T15" fmla="*/ 0 60000 65536"/>
                <a:gd name="T16" fmla="*/ 0 60000 65536"/>
                <a:gd name="T17" fmla="*/ 0 60000 65536"/>
                <a:gd name="T18" fmla="*/ 0 w 22"/>
                <a:gd name="T19" fmla="*/ 0 h 22"/>
                <a:gd name="T20" fmla="*/ 22 w 22"/>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2" h="22">
                  <a:moveTo>
                    <a:pt x="0" y="11"/>
                  </a:moveTo>
                  <a:cubicBezTo>
                    <a:pt x="0" y="5"/>
                    <a:pt x="5" y="0"/>
                    <a:pt x="11" y="0"/>
                  </a:cubicBezTo>
                  <a:cubicBezTo>
                    <a:pt x="17" y="0"/>
                    <a:pt x="22" y="5"/>
                    <a:pt x="22" y="11"/>
                  </a:cubicBezTo>
                  <a:cubicBezTo>
                    <a:pt x="22" y="11"/>
                    <a:pt x="22" y="11"/>
                    <a:pt x="22" y="11"/>
                  </a:cubicBezTo>
                  <a:cubicBezTo>
                    <a:pt x="22" y="17"/>
                    <a:pt x="17" y="22"/>
                    <a:pt x="11"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7" name="Freeform 118">
              <a:extLst>
                <a:ext uri="{FF2B5EF4-FFF2-40B4-BE49-F238E27FC236}">
                  <a16:creationId xmlns:a16="http://schemas.microsoft.com/office/drawing/2014/main" id="{B9FEC758-D64B-514F-8F3E-F5BE07D7413C}"/>
                </a:ext>
              </a:extLst>
            </p:cNvPr>
            <p:cNvSpPr>
              <a:spLocks/>
            </p:cNvSpPr>
            <p:nvPr/>
          </p:nvSpPr>
          <p:spPr bwMode="auto">
            <a:xfrm>
              <a:off x="3847" y="2374"/>
              <a:ext cx="22" cy="22"/>
            </a:xfrm>
            <a:custGeom>
              <a:avLst/>
              <a:gdLst>
                <a:gd name="T0" fmla="*/ 0 w 50"/>
                <a:gd name="T1" fmla="*/ 0 h 50"/>
                <a:gd name="T2" fmla="*/ 0 w 50"/>
                <a:gd name="T3" fmla="*/ 0 h 50"/>
                <a:gd name="T4" fmla="*/ 0 w 50"/>
                <a:gd name="T5" fmla="*/ 0 h 50"/>
                <a:gd name="T6" fmla="*/ 0 w 50"/>
                <a:gd name="T7" fmla="*/ 0 h 50"/>
                <a:gd name="T8" fmla="*/ 0 w 50"/>
                <a:gd name="T9" fmla="*/ 0 h 50"/>
                <a:gd name="T10" fmla="*/ 0 w 50"/>
                <a:gd name="T11" fmla="*/ 0 h 50"/>
                <a:gd name="T12" fmla="*/ 0 60000 65536"/>
                <a:gd name="T13" fmla="*/ 0 60000 65536"/>
                <a:gd name="T14" fmla="*/ 0 60000 65536"/>
                <a:gd name="T15" fmla="*/ 0 60000 65536"/>
                <a:gd name="T16" fmla="*/ 0 60000 65536"/>
                <a:gd name="T17" fmla="*/ 0 60000 65536"/>
                <a:gd name="T18" fmla="*/ 0 w 50"/>
                <a:gd name="T19" fmla="*/ 0 h 50"/>
                <a:gd name="T20" fmla="*/ 50 w 50"/>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50" h="50">
                  <a:moveTo>
                    <a:pt x="0" y="25"/>
                  </a:moveTo>
                  <a:cubicBezTo>
                    <a:pt x="0" y="12"/>
                    <a:pt x="11" y="0"/>
                    <a:pt x="25" y="0"/>
                  </a:cubicBezTo>
                  <a:cubicBezTo>
                    <a:pt x="39" y="0"/>
                    <a:pt x="50" y="12"/>
                    <a:pt x="50" y="25"/>
                  </a:cubicBezTo>
                  <a:cubicBezTo>
                    <a:pt x="50" y="25"/>
                    <a:pt x="50" y="25"/>
                    <a:pt x="50" y="25"/>
                  </a:cubicBezTo>
                  <a:cubicBezTo>
                    <a:pt x="50" y="39"/>
                    <a:pt x="39" y="50"/>
                    <a:pt x="25" y="50"/>
                  </a:cubicBezTo>
                  <a:cubicBezTo>
                    <a:pt x="11" y="50"/>
                    <a:pt x="0" y="39"/>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8" name="Freeform 119">
              <a:extLst>
                <a:ext uri="{FF2B5EF4-FFF2-40B4-BE49-F238E27FC236}">
                  <a16:creationId xmlns:a16="http://schemas.microsoft.com/office/drawing/2014/main" id="{AECF5A1C-0025-E749-99CE-7B04184F79AE}"/>
                </a:ext>
              </a:extLst>
            </p:cNvPr>
            <p:cNvSpPr>
              <a:spLocks/>
            </p:cNvSpPr>
            <p:nvPr/>
          </p:nvSpPr>
          <p:spPr bwMode="auto">
            <a:xfrm>
              <a:off x="3847" y="2374"/>
              <a:ext cx="22" cy="22"/>
            </a:xfrm>
            <a:custGeom>
              <a:avLst/>
              <a:gdLst>
                <a:gd name="T0" fmla="*/ 0 w 22"/>
                <a:gd name="T1" fmla="*/ 11 h 22"/>
                <a:gd name="T2" fmla="*/ 11 w 22"/>
                <a:gd name="T3" fmla="*/ 0 h 22"/>
                <a:gd name="T4" fmla="*/ 22 w 22"/>
                <a:gd name="T5" fmla="*/ 11 h 22"/>
                <a:gd name="T6" fmla="*/ 22 w 22"/>
                <a:gd name="T7" fmla="*/ 11 h 22"/>
                <a:gd name="T8" fmla="*/ 11 w 22"/>
                <a:gd name="T9" fmla="*/ 22 h 22"/>
                <a:gd name="T10" fmla="*/ 0 w 22"/>
                <a:gd name="T11" fmla="*/ 11 h 22"/>
                <a:gd name="T12" fmla="*/ 0 60000 65536"/>
                <a:gd name="T13" fmla="*/ 0 60000 65536"/>
                <a:gd name="T14" fmla="*/ 0 60000 65536"/>
                <a:gd name="T15" fmla="*/ 0 60000 65536"/>
                <a:gd name="T16" fmla="*/ 0 60000 65536"/>
                <a:gd name="T17" fmla="*/ 0 60000 65536"/>
                <a:gd name="T18" fmla="*/ 0 w 22"/>
                <a:gd name="T19" fmla="*/ 0 h 22"/>
                <a:gd name="T20" fmla="*/ 22 w 22"/>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22" h="22">
                  <a:moveTo>
                    <a:pt x="0" y="11"/>
                  </a:moveTo>
                  <a:cubicBezTo>
                    <a:pt x="0" y="5"/>
                    <a:pt x="5" y="0"/>
                    <a:pt x="11" y="0"/>
                  </a:cubicBezTo>
                  <a:cubicBezTo>
                    <a:pt x="17" y="0"/>
                    <a:pt x="22" y="5"/>
                    <a:pt x="22" y="11"/>
                  </a:cubicBezTo>
                  <a:cubicBezTo>
                    <a:pt x="22" y="11"/>
                    <a:pt x="22" y="11"/>
                    <a:pt x="22" y="11"/>
                  </a:cubicBezTo>
                  <a:cubicBezTo>
                    <a:pt x="22" y="17"/>
                    <a:pt x="17" y="22"/>
                    <a:pt x="11" y="22"/>
                  </a:cubicBezTo>
                  <a:cubicBezTo>
                    <a:pt x="5" y="22"/>
                    <a:pt x="0" y="17"/>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09" name="Freeform 120">
              <a:extLst>
                <a:ext uri="{FF2B5EF4-FFF2-40B4-BE49-F238E27FC236}">
                  <a16:creationId xmlns:a16="http://schemas.microsoft.com/office/drawing/2014/main" id="{C53D65B4-159B-DB40-800B-FD33DF50A363}"/>
                </a:ext>
              </a:extLst>
            </p:cNvPr>
            <p:cNvSpPr>
              <a:spLocks/>
            </p:cNvSpPr>
            <p:nvPr/>
          </p:nvSpPr>
          <p:spPr bwMode="auto">
            <a:xfrm>
              <a:off x="3674" y="2721"/>
              <a:ext cx="21" cy="21"/>
            </a:xfrm>
            <a:custGeom>
              <a:avLst/>
              <a:gdLst>
                <a:gd name="T0" fmla="*/ 0 w 49"/>
                <a:gd name="T1" fmla="*/ 0 h 49"/>
                <a:gd name="T2" fmla="*/ 0 w 49"/>
                <a:gd name="T3" fmla="*/ 0 h 49"/>
                <a:gd name="T4" fmla="*/ 0 w 49"/>
                <a:gd name="T5" fmla="*/ 0 h 49"/>
                <a:gd name="T6" fmla="*/ 0 w 49"/>
                <a:gd name="T7" fmla="*/ 0 h 49"/>
                <a:gd name="T8" fmla="*/ 0 w 49"/>
                <a:gd name="T9" fmla="*/ 0 h 49"/>
                <a:gd name="T10" fmla="*/ 0 w 49"/>
                <a:gd name="T11" fmla="*/ 0 h 49"/>
                <a:gd name="T12" fmla="*/ 0 60000 65536"/>
                <a:gd name="T13" fmla="*/ 0 60000 65536"/>
                <a:gd name="T14" fmla="*/ 0 60000 65536"/>
                <a:gd name="T15" fmla="*/ 0 60000 65536"/>
                <a:gd name="T16" fmla="*/ 0 60000 65536"/>
                <a:gd name="T17" fmla="*/ 0 60000 65536"/>
                <a:gd name="T18" fmla="*/ 0 w 49"/>
                <a:gd name="T19" fmla="*/ 0 h 49"/>
                <a:gd name="T20" fmla="*/ 49 w 49"/>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9" h="49">
                  <a:moveTo>
                    <a:pt x="0" y="25"/>
                  </a:moveTo>
                  <a:cubicBezTo>
                    <a:pt x="0" y="11"/>
                    <a:pt x="11" y="0"/>
                    <a:pt x="24" y="0"/>
                  </a:cubicBezTo>
                  <a:cubicBezTo>
                    <a:pt x="38" y="0"/>
                    <a:pt x="49" y="11"/>
                    <a:pt x="49" y="25"/>
                  </a:cubicBezTo>
                  <a:cubicBezTo>
                    <a:pt x="49" y="25"/>
                    <a:pt x="49" y="25"/>
                    <a:pt x="49" y="25"/>
                  </a:cubicBezTo>
                  <a:cubicBezTo>
                    <a:pt x="49" y="38"/>
                    <a:pt x="38" y="49"/>
                    <a:pt x="24" y="49"/>
                  </a:cubicBezTo>
                  <a:cubicBezTo>
                    <a:pt x="11" y="49"/>
                    <a:pt x="0" y="38"/>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0" name="Freeform 121">
              <a:extLst>
                <a:ext uri="{FF2B5EF4-FFF2-40B4-BE49-F238E27FC236}">
                  <a16:creationId xmlns:a16="http://schemas.microsoft.com/office/drawing/2014/main" id="{3422CF09-FF47-6F45-8A48-B7227EEDB670}"/>
                </a:ext>
              </a:extLst>
            </p:cNvPr>
            <p:cNvSpPr>
              <a:spLocks/>
            </p:cNvSpPr>
            <p:nvPr/>
          </p:nvSpPr>
          <p:spPr bwMode="auto">
            <a:xfrm>
              <a:off x="3674" y="2721"/>
              <a:ext cx="21" cy="21"/>
            </a:xfrm>
            <a:custGeom>
              <a:avLst/>
              <a:gdLst>
                <a:gd name="T0" fmla="*/ 0 w 21"/>
                <a:gd name="T1" fmla="*/ 11 h 21"/>
                <a:gd name="T2" fmla="*/ 10 w 21"/>
                <a:gd name="T3" fmla="*/ 0 h 21"/>
                <a:gd name="T4" fmla="*/ 21 w 21"/>
                <a:gd name="T5" fmla="*/ 11 h 21"/>
                <a:gd name="T6" fmla="*/ 21 w 21"/>
                <a:gd name="T7" fmla="*/ 11 h 21"/>
                <a:gd name="T8" fmla="*/ 10 w 21"/>
                <a:gd name="T9" fmla="*/ 21 h 21"/>
                <a:gd name="T10" fmla="*/ 0 w 21"/>
                <a:gd name="T11" fmla="*/ 11 h 21"/>
                <a:gd name="T12" fmla="*/ 0 60000 65536"/>
                <a:gd name="T13" fmla="*/ 0 60000 65536"/>
                <a:gd name="T14" fmla="*/ 0 60000 65536"/>
                <a:gd name="T15" fmla="*/ 0 60000 65536"/>
                <a:gd name="T16" fmla="*/ 0 60000 65536"/>
                <a:gd name="T17" fmla="*/ 0 60000 65536"/>
                <a:gd name="T18" fmla="*/ 0 w 21"/>
                <a:gd name="T19" fmla="*/ 0 h 21"/>
                <a:gd name="T20" fmla="*/ 21 w 21"/>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1" h="21">
                  <a:moveTo>
                    <a:pt x="0" y="11"/>
                  </a:moveTo>
                  <a:cubicBezTo>
                    <a:pt x="0" y="4"/>
                    <a:pt x="5" y="0"/>
                    <a:pt x="10" y="0"/>
                  </a:cubicBezTo>
                  <a:cubicBezTo>
                    <a:pt x="17" y="0"/>
                    <a:pt x="21" y="4"/>
                    <a:pt x="21" y="11"/>
                  </a:cubicBezTo>
                  <a:cubicBezTo>
                    <a:pt x="21" y="11"/>
                    <a:pt x="21" y="11"/>
                    <a:pt x="21" y="11"/>
                  </a:cubicBezTo>
                  <a:cubicBezTo>
                    <a:pt x="21" y="16"/>
                    <a:pt x="17" y="21"/>
                    <a:pt x="10" y="21"/>
                  </a:cubicBezTo>
                  <a:cubicBezTo>
                    <a:pt x="5" y="21"/>
                    <a:pt x="0" y="16"/>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1" name="Freeform 122">
              <a:extLst>
                <a:ext uri="{FF2B5EF4-FFF2-40B4-BE49-F238E27FC236}">
                  <a16:creationId xmlns:a16="http://schemas.microsoft.com/office/drawing/2014/main" id="{E521BD80-78FC-0A4A-A757-CFF71BA4D16D}"/>
                </a:ext>
              </a:extLst>
            </p:cNvPr>
            <p:cNvSpPr>
              <a:spLocks/>
            </p:cNvSpPr>
            <p:nvPr/>
          </p:nvSpPr>
          <p:spPr bwMode="auto">
            <a:xfrm>
              <a:off x="3760" y="2721"/>
              <a:ext cx="22" cy="21"/>
            </a:xfrm>
            <a:custGeom>
              <a:avLst/>
              <a:gdLst>
                <a:gd name="T0" fmla="*/ 0 w 49"/>
                <a:gd name="T1" fmla="*/ 0 h 49"/>
                <a:gd name="T2" fmla="*/ 0 w 49"/>
                <a:gd name="T3" fmla="*/ 0 h 49"/>
                <a:gd name="T4" fmla="*/ 0 w 49"/>
                <a:gd name="T5" fmla="*/ 0 h 49"/>
                <a:gd name="T6" fmla="*/ 0 w 49"/>
                <a:gd name="T7" fmla="*/ 0 h 49"/>
                <a:gd name="T8" fmla="*/ 0 w 49"/>
                <a:gd name="T9" fmla="*/ 0 h 49"/>
                <a:gd name="T10" fmla="*/ 0 w 49"/>
                <a:gd name="T11" fmla="*/ 0 h 49"/>
                <a:gd name="T12" fmla="*/ 0 60000 65536"/>
                <a:gd name="T13" fmla="*/ 0 60000 65536"/>
                <a:gd name="T14" fmla="*/ 0 60000 65536"/>
                <a:gd name="T15" fmla="*/ 0 60000 65536"/>
                <a:gd name="T16" fmla="*/ 0 60000 65536"/>
                <a:gd name="T17" fmla="*/ 0 60000 65536"/>
                <a:gd name="T18" fmla="*/ 0 w 49"/>
                <a:gd name="T19" fmla="*/ 0 h 49"/>
                <a:gd name="T20" fmla="*/ 49 w 49"/>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49" h="49">
                  <a:moveTo>
                    <a:pt x="0" y="25"/>
                  </a:moveTo>
                  <a:cubicBezTo>
                    <a:pt x="0" y="11"/>
                    <a:pt x="11" y="0"/>
                    <a:pt x="25" y="0"/>
                  </a:cubicBezTo>
                  <a:cubicBezTo>
                    <a:pt x="38" y="0"/>
                    <a:pt x="49" y="11"/>
                    <a:pt x="49" y="25"/>
                  </a:cubicBezTo>
                  <a:cubicBezTo>
                    <a:pt x="49" y="25"/>
                    <a:pt x="49" y="25"/>
                    <a:pt x="49" y="25"/>
                  </a:cubicBezTo>
                  <a:cubicBezTo>
                    <a:pt x="49" y="38"/>
                    <a:pt x="38" y="49"/>
                    <a:pt x="25" y="49"/>
                  </a:cubicBezTo>
                  <a:cubicBezTo>
                    <a:pt x="11" y="49"/>
                    <a:pt x="0" y="38"/>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2" name="Freeform 123">
              <a:extLst>
                <a:ext uri="{FF2B5EF4-FFF2-40B4-BE49-F238E27FC236}">
                  <a16:creationId xmlns:a16="http://schemas.microsoft.com/office/drawing/2014/main" id="{D8A2BB7C-3591-B14C-B287-D1CB4CB9E1A9}"/>
                </a:ext>
              </a:extLst>
            </p:cNvPr>
            <p:cNvSpPr>
              <a:spLocks/>
            </p:cNvSpPr>
            <p:nvPr/>
          </p:nvSpPr>
          <p:spPr bwMode="auto">
            <a:xfrm>
              <a:off x="3760" y="2721"/>
              <a:ext cx="22" cy="21"/>
            </a:xfrm>
            <a:custGeom>
              <a:avLst/>
              <a:gdLst>
                <a:gd name="T0" fmla="*/ 0 w 22"/>
                <a:gd name="T1" fmla="*/ 11 h 21"/>
                <a:gd name="T2" fmla="*/ 11 w 22"/>
                <a:gd name="T3" fmla="*/ 0 h 21"/>
                <a:gd name="T4" fmla="*/ 22 w 22"/>
                <a:gd name="T5" fmla="*/ 11 h 21"/>
                <a:gd name="T6" fmla="*/ 22 w 22"/>
                <a:gd name="T7" fmla="*/ 11 h 21"/>
                <a:gd name="T8" fmla="*/ 11 w 22"/>
                <a:gd name="T9" fmla="*/ 21 h 21"/>
                <a:gd name="T10" fmla="*/ 0 w 22"/>
                <a:gd name="T11" fmla="*/ 11 h 21"/>
                <a:gd name="T12" fmla="*/ 0 60000 65536"/>
                <a:gd name="T13" fmla="*/ 0 60000 65536"/>
                <a:gd name="T14" fmla="*/ 0 60000 65536"/>
                <a:gd name="T15" fmla="*/ 0 60000 65536"/>
                <a:gd name="T16" fmla="*/ 0 60000 65536"/>
                <a:gd name="T17" fmla="*/ 0 60000 65536"/>
                <a:gd name="T18" fmla="*/ 0 w 22"/>
                <a:gd name="T19" fmla="*/ 0 h 21"/>
                <a:gd name="T20" fmla="*/ 22 w 22"/>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2" h="21">
                  <a:moveTo>
                    <a:pt x="0" y="11"/>
                  </a:moveTo>
                  <a:cubicBezTo>
                    <a:pt x="0" y="4"/>
                    <a:pt x="5" y="0"/>
                    <a:pt x="11" y="0"/>
                  </a:cubicBezTo>
                  <a:cubicBezTo>
                    <a:pt x="17" y="0"/>
                    <a:pt x="22" y="4"/>
                    <a:pt x="22" y="11"/>
                  </a:cubicBezTo>
                  <a:cubicBezTo>
                    <a:pt x="22" y="11"/>
                    <a:pt x="22" y="11"/>
                    <a:pt x="22" y="11"/>
                  </a:cubicBezTo>
                  <a:cubicBezTo>
                    <a:pt x="22" y="16"/>
                    <a:pt x="17" y="21"/>
                    <a:pt x="11" y="21"/>
                  </a:cubicBezTo>
                  <a:cubicBezTo>
                    <a:pt x="5" y="21"/>
                    <a:pt x="0" y="16"/>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3" name="Freeform 124">
              <a:extLst>
                <a:ext uri="{FF2B5EF4-FFF2-40B4-BE49-F238E27FC236}">
                  <a16:creationId xmlns:a16="http://schemas.microsoft.com/office/drawing/2014/main" id="{BF4DA96D-A108-6D4E-A599-62FE4718B882}"/>
                </a:ext>
              </a:extLst>
            </p:cNvPr>
            <p:cNvSpPr>
              <a:spLocks/>
            </p:cNvSpPr>
            <p:nvPr/>
          </p:nvSpPr>
          <p:spPr bwMode="auto">
            <a:xfrm>
              <a:off x="3847" y="2721"/>
              <a:ext cx="22" cy="21"/>
            </a:xfrm>
            <a:custGeom>
              <a:avLst/>
              <a:gdLst>
                <a:gd name="T0" fmla="*/ 0 w 50"/>
                <a:gd name="T1" fmla="*/ 0 h 49"/>
                <a:gd name="T2" fmla="*/ 0 w 50"/>
                <a:gd name="T3" fmla="*/ 0 h 49"/>
                <a:gd name="T4" fmla="*/ 0 w 50"/>
                <a:gd name="T5" fmla="*/ 0 h 49"/>
                <a:gd name="T6" fmla="*/ 0 w 50"/>
                <a:gd name="T7" fmla="*/ 0 h 49"/>
                <a:gd name="T8" fmla="*/ 0 w 50"/>
                <a:gd name="T9" fmla="*/ 0 h 49"/>
                <a:gd name="T10" fmla="*/ 0 w 50"/>
                <a:gd name="T11" fmla="*/ 0 h 49"/>
                <a:gd name="T12" fmla="*/ 0 60000 65536"/>
                <a:gd name="T13" fmla="*/ 0 60000 65536"/>
                <a:gd name="T14" fmla="*/ 0 60000 65536"/>
                <a:gd name="T15" fmla="*/ 0 60000 65536"/>
                <a:gd name="T16" fmla="*/ 0 60000 65536"/>
                <a:gd name="T17" fmla="*/ 0 60000 65536"/>
                <a:gd name="T18" fmla="*/ 0 w 50"/>
                <a:gd name="T19" fmla="*/ 0 h 49"/>
                <a:gd name="T20" fmla="*/ 50 w 50"/>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50" h="49">
                  <a:moveTo>
                    <a:pt x="0" y="25"/>
                  </a:moveTo>
                  <a:cubicBezTo>
                    <a:pt x="0" y="11"/>
                    <a:pt x="11" y="0"/>
                    <a:pt x="25" y="0"/>
                  </a:cubicBezTo>
                  <a:cubicBezTo>
                    <a:pt x="39" y="0"/>
                    <a:pt x="50" y="11"/>
                    <a:pt x="50" y="25"/>
                  </a:cubicBezTo>
                  <a:cubicBezTo>
                    <a:pt x="50" y="25"/>
                    <a:pt x="50" y="25"/>
                    <a:pt x="50" y="25"/>
                  </a:cubicBezTo>
                  <a:cubicBezTo>
                    <a:pt x="50" y="38"/>
                    <a:pt x="39" y="49"/>
                    <a:pt x="25" y="49"/>
                  </a:cubicBezTo>
                  <a:cubicBezTo>
                    <a:pt x="11" y="49"/>
                    <a:pt x="0" y="38"/>
                    <a:pt x="0" y="25"/>
                  </a:cubicBezTo>
                </a:path>
              </a:pathLst>
            </a:custGeom>
            <a:solidFill>
              <a:srgbClr val="000000"/>
            </a:solidFill>
            <a:ln w="0">
              <a:solidFill>
                <a:srgbClr val="000000"/>
              </a:solidFill>
              <a:round/>
              <a:headEnd/>
              <a:tailEnd/>
            </a:ln>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4" name="Freeform 125">
              <a:extLst>
                <a:ext uri="{FF2B5EF4-FFF2-40B4-BE49-F238E27FC236}">
                  <a16:creationId xmlns:a16="http://schemas.microsoft.com/office/drawing/2014/main" id="{B07E01FE-4296-2A49-913C-1941478CE73A}"/>
                </a:ext>
              </a:extLst>
            </p:cNvPr>
            <p:cNvSpPr>
              <a:spLocks/>
            </p:cNvSpPr>
            <p:nvPr/>
          </p:nvSpPr>
          <p:spPr bwMode="auto">
            <a:xfrm>
              <a:off x="3847" y="2721"/>
              <a:ext cx="22" cy="21"/>
            </a:xfrm>
            <a:custGeom>
              <a:avLst/>
              <a:gdLst>
                <a:gd name="T0" fmla="*/ 0 w 22"/>
                <a:gd name="T1" fmla="*/ 11 h 21"/>
                <a:gd name="T2" fmla="*/ 11 w 22"/>
                <a:gd name="T3" fmla="*/ 0 h 21"/>
                <a:gd name="T4" fmla="*/ 22 w 22"/>
                <a:gd name="T5" fmla="*/ 11 h 21"/>
                <a:gd name="T6" fmla="*/ 22 w 22"/>
                <a:gd name="T7" fmla="*/ 11 h 21"/>
                <a:gd name="T8" fmla="*/ 11 w 22"/>
                <a:gd name="T9" fmla="*/ 21 h 21"/>
                <a:gd name="T10" fmla="*/ 0 w 22"/>
                <a:gd name="T11" fmla="*/ 11 h 21"/>
                <a:gd name="T12" fmla="*/ 0 60000 65536"/>
                <a:gd name="T13" fmla="*/ 0 60000 65536"/>
                <a:gd name="T14" fmla="*/ 0 60000 65536"/>
                <a:gd name="T15" fmla="*/ 0 60000 65536"/>
                <a:gd name="T16" fmla="*/ 0 60000 65536"/>
                <a:gd name="T17" fmla="*/ 0 60000 65536"/>
                <a:gd name="T18" fmla="*/ 0 w 22"/>
                <a:gd name="T19" fmla="*/ 0 h 21"/>
                <a:gd name="T20" fmla="*/ 22 w 22"/>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2" h="21">
                  <a:moveTo>
                    <a:pt x="0" y="11"/>
                  </a:moveTo>
                  <a:cubicBezTo>
                    <a:pt x="0" y="4"/>
                    <a:pt x="5" y="0"/>
                    <a:pt x="11" y="0"/>
                  </a:cubicBezTo>
                  <a:cubicBezTo>
                    <a:pt x="17" y="0"/>
                    <a:pt x="22" y="4"/>
                    <a:pt x="22" y="11"/>
                  </a:cubicBezTo>
                  <a:cubicBezTo>
                    <a:pt x="22" y="11"/>
                    <a:pt x="22" y="11"/>
                    <a:pt x="22" y="11"/>
                  </a:cubicBezTo>
                  <a:cubicBezTo>
                    <a:pt x="22" y="16"/>
                    <a:pt x="17" y="21"/>
                    <a:pt x="11" y="21"/>
                  </a:cubicBezTo>
                  <a:cubicBezTo>
                    <a:pt x="5" y="21"/>
                    <a:pt x="0" y="16"/>
                    <a:pt x="0" y="11"/>
                  </a:cubicBezTo>
                </a:path>
              </a:pathLst>
            </a:custGeom>
            <a:noFill/>
            <a:ln w="31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5" name="Rectangle 126">
              <a:extLst>
                <a:ext uri="{FF2B5EF4-FFF2-40B4-BE49-F238E27FC236}">
                  <a16:creationId xmlns:a16="http://schemas.microsoft.com/office/drawing/2014/main" id="{AFBD6F37-A6DC-9D46-B353-93290F0868C3}"/>
                </a:ext>
              </a:extLst>
            </p:cNvPr>
            <p:cNvSpPr>
              <a:spLocks noChangeArrowheads="1"/>
            </p:cNvSpPr>
            <p:nvPr/>
          </p:nvSpPr>
          <p:spPr bwMode="auto">
            <a:xfrm>
              <a:off x="3166" y="1497"/>
              <a:ext cx="951" cy="130"/>
            </a:xfrm>
            <a:prstGeom prst="rect">
              <a:avLst/>
            </a:prstGeom>
            <a:solidFill>
              <a:srgbClr val="FFEAF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6" name="Rectangle 127">
              <a:extLst>
                <a:ext uri="{FF2B5EF4-FFF2-40B4-BE49-F238E27FC236}">
                  <a16:creationId xmlns:a16="http://schemas.microsoft.com/office/drawing/2014/main" id="{B248225B-AD92-A24C-A73A-2CD02AF6453F}"/>
                </a:ext>
              </a:extLst>
            </p:cNvPr>
            <p:cNvSpPr>
              <a:spLocks noChangeArrowheads="1"/>
            </p:cNvSpPr>
            <p:nvPr/>
          </p:nvSpPr>
          <p:spPr bwMode="auto">
            <a:xfrm>
              <a:off x="3166" y="1497"/>
              <a:ext cx="951" cy="130"/>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7" name="Rectangle 128">
              <a:extLst>
                <a:ext uri="{FF2B5EF4-FFF2-40B4-BE49-F238E27FC236}">
                  <a16:creationId xmlns:a16="http://schemas.microsoft.com/office/drawing/2014/main" id="{265F348F-490E-DA47-9A94-7DA42AA6B370}"/>
                </a:ext>
              </a:extLst>
            </p:cNvPr>
            <p:cNvSpPr>
              <a:spLocks noChangeArrowheads="1"/>
            </p:cNvSpPr>
            <p:nvPr/>
          </p:nvSpPr>
          <p:spPr bwMode="auto">
            <a:xfrm>
              <a:off x="3255" y="1490"/>
              <a:ext cx="801"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 7</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8" name="Rectangle 129">
              <a:extLst>
                <a:ext uri="{FF2B5EF4-FFF2-40B4-BE49-F238E27FC236}">
                  <a16:creationId xmlns:a16="http://schemas.microsoft.com/office/drawing/2014/main" id="{B5F0B612-9786-A247-86C8-90E79DE87348}"/>
                </a:ext>
              </a:extLst>
            </p:cNvPr>
            <p:cNvSpPr>
              <a:spLocks noChangeArrowheads="1"/>
            </p:cNvSpPr>
            <p:nvPr/>
          </p:nvSpPr>
          <p:spPr bwMode="auto">
            <a:xfrm>
              <a:off x="3166" y="1822"/>
              <a:ext cx="951" cy="12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19" name="Rectangle 130">
              <a:extLst>
                <a:ext uri="{FF2B5EF4-FFF2-40B4-BE49-F238E27FC236}">
                  <a16:creationId xmlns:a16="http://schemas.microsoft.com/office/drawing/2014/main" id="{79492CD0-1A59-684B-997D-CE9F48B630DB}"/>
                </a:ext>
              </a:extLst>
            </p:cNvPr>
            <p:cNvSpPr>
              <a:spLocks noChangeArrowheads="1"/>
            </p:cNvSpPr>
            <p:nvPr/>
          </p:nvSpPr>
          <p:spPr bwMode="auto">
            <a:xfrm>
              <a:off x="3166" y="1822"/>
              <a:ext cx="951" cy="129"/>
            </a:xfrm>
            <a:prstGeom prst="rect">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20" name="Rectangle 131">
              <a:extLst>
                <a:ext uri="{FF2B5EF4-FFF2-40B4-BE49-F238E27FC236}">
                  <a16:creationId xmlns:a16="http://schemas.microsoft.com/office/drawing/2014/main" id="{C55C18CF-4B82-2D4A-B197-9AD95B997B71}"/>
                </a:ext>
              </a:extLst>
            </p:cNvPr>
            <p:cNvSpPr>
              <a:spLocks noChangeArrowheads="1"/>
            </p:cNvSpPr>
            <p:nvPr/>
          </p:nvSpPr>
          <p:spPr bwMode="auto">
            <a:xfrm>
              <a:off x="3465" y="1818"/>
              <a:ext cx="373"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I-Fetch</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21" name="Rectangle 132">
              <a:extLst>
                <a:ext uri="{FF2B5EF4-FFF2-40B4-BE49-F238E27FC236}">
                  <a16:creationId xmlns:a16="http://schemas.microsoft.com/office/drawing/2014/main" id="{40CB139D-6226-4041-9961-338BF8E467CB}"/>
                </a:ext>
              </a:extLst>
            </p:cNvPr>
            <p:cNvSpPr>
              <a:spLocks noChangeArrowheads="1"/>
            </p:cNvSpPr>
            <p:nvPr/>
          </p:nvSpPr>
          <p:spPr bwMode="auto">
            <a:xfrm>
              <a:off x="4421" y="1560"/>
              <a:ext cx="792"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SIMD Pipeline</a:t>
              </a: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3622" name="Line 133">
              <a:extLst>
                <a:ext uri="{FF2B5EF4-FFF2-40B4-BE49-F238E27FC236}">
                  <a16:creationId xmlns:a16="http://schemas.microsoft.com/office/drawing/2014/main" id="{F7BB7D63-DCE7-3E45-A970-6FD26B70C9B4}"/>
                </a:ext>
              </a:extLst>
            </p:cNvPr>
            <p:cNvSpPr>
              <a:spLocks noChangeShapeType="1"/>
            </p:cNvSpPr>
            <p:nvPr/>
          </p:nvSpPr>
          <p:spPr bwMode="auto">
            <a:xfrm flipV="1">
              <a:off x="4204" y="1648"/>
              <a:ext cx="172" cy="87"/>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3493" name="TextBox 134">
            <a:extLst>
              <a:ext uri="{FF2B5EF4-FFF2-40B4-BE49-F238E27FC236}">
                <a16:creationId xmlns:a16="http://schemas.microsoft.com/office/drawing/2014/main" id="{0E53C713-8222-5248-8D1D-C9107179615D}"/>
              </a:ext>
            </a:extLst>
          </p:cNvPr>
          <p:cNvSpPr txBox="1">
            <a:spLocks noChangeArrowheads="1"/>
          </p:cNvSpPr>
          <p:nvPr/>
        </p:nvSpPr>
        <p:spPr bwMode="auto">
          <a:xfrm>
            <a:off x="152400" y="6535738"/>
            <a:ext cx="15446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Tor Aamodt</a:t>
            </a:r>
          </a:p>
        </p:txBody>
      </p:sp>
    </p:spTree>
    <p:extLst>
      <p:ext uri="{BB962C8B-B14F-4D97-AF65-F5344CB8AC3E}">
        <p14:creationId xmlns:p14="http://schemas.microsoft.com/office/powerpoint/2010/main" val="24889179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0354">
                                            <p:txEl>
                                              <p:pRg st="5" end="5"/>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0354">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035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a:extLst>
              <a:ext uri="{FF2B5EF4-FFF2-40B4-BE49-F238E27FC236}">
                <a16:creationId xmlns:a16="http://schemas.microsoft.com/office/drawing/2014/main" id="{9F65752D-C02D-4949-9CC1-F725B8EA5ED2}"/>
              </a:ext>
            </a:extLst>
          </p:cNvPr>
          <p:cNvSpPr>
            <a:spLocks noGrp="1"/>
          </p:cNvSpPr>
          <p:nvPr>
            <p:ph type="title"/>
          </p:nvPr>
        </p:nvSpPr>
        <p:spPr/>
        <p:txBody>
          <a:bodyPr/>
          <a:lstStyle/>
          <a:p>
            <a:r>
              <a:rPr lang="en-US" altLang="en-US" dirty="0">
                <a:ea typeface="ＭＳ Ｐゴシック" panose="020B0600070205080204" pitchFamily="34" charset="-128"/>
              </a:rPr>
              <a:t>Warp Execution</a:t>
            </a:r>
          </a:p>
        </p:txBody>
      </p:sp>
      <p:sp>
        <p:nvSpPr>
          <p:cNvPr id="74755" name="Slide Number Placeholder 3">
            <a:extLst>
              <a:ext uri="{FF2B5EF4-FFF2-40B4-BE49-F238E27FC236}">
                <a16:creationId xmlns:a16="http://schemas.microsoft.com/office/drawing/2014/main" id="{F808F74E-5624-AF4D-84E5-03209D7CB84D}"/>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13D5E509-E522-DE41-B7C6-646542A2C2E3}" type="slidenum">
              <a:rPr lang="en-US" altLang="en-US" sz="1600">
                <a:solidFill>
                  <a:srgbClr val="000000"/>
                </a:solidFill>
                <a:latin typeface="Garamond" panose="02020404030301010803" pitchFamily="18" charset="0"/>
              </a:rPr>
              <a:pPr eaLnBrk="1" hangingPunct="1"/>
              <a:t>64</a:t>
            </a:fld>
            <a:endParaRPr lang="en-US" altLang="en-US" sz="1600">
              <a:solidFill>
                <a:srgbClr val="000000"/>
              </a:solidFill>
              <a:latin typeface="Garamond" panose="02020404030301010803" pitchFamily="18" charset="0"/>
            </a:endParaRPr>
          </a:p>
        </p:txBody>
      </p:sp>
      <p:sp>
        <p:nvSpPr>
          <p:cNvPr id="74756" name="Text Box 3">
            <a:extLst>
              <a:ext uri="{FF2B5EF4-FFF2-40B4-BE49-F238E27FC236}">
                <a16:creationId xmlns:a16="http://schemas.microsoft.com/office/drawing/2014/main" id="{827B33F5-DE7B-A44D-A5A7-3071D083402C}"/>
              </a:ext>
            </a:extLst>
          </p:cNvPr>
          <p:cNvSpPr txBox="1">
            <a:spLocks noChangeArrowheads="1"/>
          </p:cNvSpPr>
          <p:nvPr/>
        </p:nvSpPr>
        <p:spPr bwMode="auto">
          <a:xfrm>
            <a:off x="1401004" y="963890"/>
            <a:ext cx="63419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hangingPunct="1">
              <a:defRPr/>
            </a:pPr>
            <a:r>
              <a:rPr lang="en-US" altLang="ko-KR" sz="1800" dirty="0">
                <a:solidFill>
                  <a:srgbClr val="000000"/>
                </a:solidFill>
                <a:latin typeface="Verdana" panose="020B0604030504040204" pitchFamily="34" charset="0"/>
                <a:ea typeface="굴림" panose="020B0600000101010101" pitchFamily="34" charset="-127"/>
              </a:rPr>
              <a:t>32-thread warp executing ADD A[</a:t>
            </a:r>
            <a:r>
              <a:rPr lang="en-US" altLang="ko-KR" sz="1800" dirty="0" err="1">
                <a:solidFill>
                  <a:srgbClr val="000000"/>
                </a:solidFill>
                <a:latin typeface="Verdana" panose="020B0604030504040204" pitchFamily="34" charset="0"/>
                <a:ea typeface="굴림" panose="020B0600000101010101" pitchFamily="34" charset="-127"/>
              </a:rPr>
              <a:t>tid</a:t>
            </a:r>
            <a:r>
              <a:rPr lang="en-US" altLang="ko-KR" sz="1800" dirty="0">
                <a:solidFill>
                  <a:srgbClr val="000000"/>
                </a:solidFill>
                <a:latin typeface="Verdana" panose="020B0604030504040204" pitchFamily="34" charset="0"/>
                <a:ea typeface="굴림" panose="020B0600000101010101" pitchFamily="34" charset="-127"/>
              </a:rPr>
              <a:t>],B[</a:t>
            </a:r>
            <a:r>
              <a:rPr lang="en-US" altLang="ko-KR" sz="1800" dirty="0" err="1">
                <a:solidFill>
                  <a:srgbClr val="000000"/>
                </a:solidFill>
                <a:latin typeface="Verdana" panose="020B0604030504040204" pitchFamily="34" charset="0"/>
                <a:ea typeface="굴림" panose="020B0600000101010101" pitchFamily="34" charset="-127"/>
              </a:rPr>
              <a:t>tid</a:t>
            </a:r>
            <a:r>
              <a:rPr lang="en-US" altLang="ko-KR" sz="1800" dirty="0">
                <a:solidFill>
                  <a:srgbClr val="000000"/>
                </a:solidFill>
                <a:latin typeface="Verdana" panose="020B0604030504040204" pitchFamily="34" charset="0"/>
                <a:ea typeface="굴림" panose="020B0600000101010101" pitchFamily="34" charset="-127"/>
              </a:rPr>
              <a:t>] </a:t>
            </a:r>
            <a:r>
              <a:rPr lang="en-US" altLang="ko-KR" sz="1800" dirty="0">
                <a:solidFill>
                  <a:srgbClr val="000000"/>
                </a:solidFill>
                <a:latin typeface="Verdana" panose="020B0604030504040204" pitchFamily="34" charset="0"/>
                <a:ea typeface="굴림" panose="020B0600000101010101" pitchFamily="34" charset="-127"/>
                <a:sym typeface="Wingdings" pitchFamily="2" charset="2"/>
              </a:rPr>
              <a:t> C[</a:t>
            </a:r>
            <a:r>
              <a:rPr lang="en-US" altLang="ko-KR" sz="1800" dirty="0" err="1">
                <a:solidFill>
                  <a:srgbClr val="000000"/>
                </a:solidFill>
                <a:latin typeface="Verdana" panose="020B0604030504040204" pitchFamily="34" charset="0"/>
                <a:ea typeface="굴림" panose="020B0600000101010101" pitchFamily="34" charset="-127"/>
                <a:sym typeface="Wingdings" pitchFamily="2" charset="2"/>
              </a:rPr>
              <a:t>tid</a:t>
            </a:r>
            <a:r>
              <a:rPr lang="en-US" altLang="ko-KR" sz="1800" dirty="0">
                <a:solidFill>
                  <a:srgbClr val="000000"/>
                </a:solidFill>
                <a:latin typeface="Verdana" panose="020B0604030504040204" pitchFamily="34" charset="0"/>
                <a:ea typeface="굴림" panose="020B0600000101010101" pitchFamily="34" charset="-127"/>
                <a:sym typeface="Wingdings" pitchFamily="2" charset="2"/>
              </a:rPr>
              <a:t>]</a:t>
            </a:r>
            <a:endParaRPr lang="en-US" altLang="ko-KR" sz="1800" dirty="0">
              <a:solidFill>
                <a:srgbClr val="000000"/>
              </a:solidFill>
              <a:latin typeface="Verdana" panose="020B0604030504040204" pitchFamily="34" charset="0"/>
              <a:ea typeface="굴림" panose="020B0600000101010101" pitchFamily="34" charset="-127"/>
            </a:endParaRPr>
          </a:p>
        </p:txBody>
      </p:sp>
      <p:grpSp>
        <p:nvGrpSpPr>
          <p:cNvPr id="2" name="Group 4">
            <a:extLst>
              <a:ext uri="{FF2B5EF4-FFF2-40B4-BE49-F238E27FC236}">
                <a16:creationId xmlns:a16="http://schemas.microsoft.com/office/drawing/2014/main" id="{05485BC7-FB89-184A-B979-963DF3B88796}"/>
              </a:ext>
            </a:extLst>
          </p:cNvPr>
          <p:cNvGrpSpPr>
            <a:grpSpLocks/>
          </p:cNvGrpSpPr>
          <p:nvPr/>
        </p:nvGrpSpPr>
        <p:grpSpPr bwMode="auto">
          <a:xfrm>
            <a:off x="693738" y="1408113"/>
            <a:ext cx="2741612" cy="4816475"/>
            <a:chOff x="480" y="816"/>
            <a:chExt cx="1727" cy="3034"/>
          </a:xfrm>
        </p:grpSpPr>
        <p:grpSp>
          <p:nvGrpSpPr>
            <p:cNvPr id="74874" name="Group 5">
              <a:extLst>
                <a:ext uri="{FF2B5EF4-FFF2-40B4-BE49-F238E27FC236}">
                  <a16:creationId xmlns:a16="http://schemas.microsoft.com/office/drawing/2014/main" id="{E4482E14-93A8-794D-BCBB-B99A14E759CC}"/>
                </a:ext>
              </a:extLst>
            </p:cNvPr>
            <p:cNvGrpSpPr>
              <a:grpSpLocks/>
            </p:cNvGrpSpPr>
            <p:nvPr/>
          </p:nvGrpSpPr>
          <p:grpSpPr bwMode="auto">
            <a:xfrm>
              <a:off x="658" y="1882"/>
              <a:ext cx="798" cy="1968"/>
              <a:chOff x="815" y="1402"/>
              <a:chExt cx="798" cy="1968"/>
            </a:xfrm>
          </p:grpSpPr>
          <p:sp>
            <p:nvSpPr>
              <p:cNvPr id="74877" name="Freeform 6">
                <a:extLst>
                  <a:ext uri="{FF2B5EF4-FFF2-40B4-BE49-F238E27FC236}">
                    <a16:creationId xmlns:a16="http://schemas.microsoft.com/office/drawing/2014/main" id="{FC23C536-5141-A545-888F-41A621B4E2D3}"/>
                  </a:ext>
                </a:extLst>
              </p:cNvPr>
              <p:cNvSpPr>
                <a:spLocks/>
              </p:cNvSpPr>
              <p:nvPr/>
            </p:nvSpPr>
            <p:spPr bwMode="auto">
              <a:xfrm>
                <a:off x="960" y="2352"/>
                <a:ext cx="576" cy="672"/>
              </a:xfrm>
              <a:custGeom>
                <a:avLst/>
                <a:gdLst>
                  <a:gd name="T0" fmla="*/ 0 w 576"/>
                  <a:gd name="T1" fmla="*/ 0 h 672"/>
                  <a:gd name="T2" fmla="*/ 144 w 576"/>
                  <a:gd name="T3" fmla="*/ 672 h 672"/>
                  <a:gd name="T4" fmla="*/ 450 w 576"/>
                  <a:gd name="T5" fmla="*/ 672 h 672"/>
                  <a:gd name="T6" fmla="*/ 576 w 576"/>
                  <a:gd name="T7" fmla="*/ 0 h 672"/>
                  <a:gd name="T8" fmla="*/ 336 w 576"/>
                  <a:gd name="T9" fmla="*/ 0 h 672"/>
                  <a:gd name="T10" fmla="*/ 288 w 576"/>
                  <a:gd name="T11" fmla="*/ 96 h 672"/>
                  <a:gd name="T12" fmla="*/ 240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grpSp>
            <p:nvGrpSpPr>
              <p:cNvPr id="74878" name="Group 10">
                <a:extLst>
                  <a:ext uri="{FF2B5EF4-FFF2-40B4-BE49-F238E27FC236}">
                    <a16:creationId xmlns:a16="http://schemas.microsoft.com/office/drawing/2014/main" id="{831DCD93-2284-5241-91A8-B7B94468BC31}"/>
                  </a:ext>
                </a:extLst>
              </p:cNvPr>
              <p:cNvGrpSpPr>
                <a:grpSpLocks/>
              </p:cNvGrpSpPr>
              <p:nvPr/>
            </p:nvGrpSpPr>
            <p:grpSpPr bwMode="auto">
              <a:xfrm>
                <a:off x="960" y="2928"/>
                <a:ext cx="626" cy="48"/>
                <a:chOff x="1536" y="2256"/>
                <a:chExt cx="626" cy="48"/>
              </a:xfrm>
            </p:grpSpPr>
            <p:sp>
              <p:nvSpPr>
                <p:cNvPr id="74901" name="Rectangle 8">
                  <a:extLst>
                    <a:ext uri="{FF2B5EF4-FFF2-40B4-BE49-F238E27FC236}">
                      <a16:creationId xmlns:a16="http://schemas.microsoft.com/office/drawing/2014/main" id="{56057FA4-B3A2-3243-8791-D07159FE21E9}"/>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902" name="Freeform 9">
                  <a:extLst>
                    <a:ext uri="{FF2B5EF4-FFF2-40B4-BE49-F238E27FC236}">
                      <a16:creationId xmlns:a16="http://schemas.microsoft.com/office/drawing/2014/main" id="{DF2CD131-3C2E-4640-88AE-C5B6EF04B175}"/>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903" name="Line 10">
                  <a:extLst>
                    <a:ext uri="{FF2B5EF4-FFF2-40B4-BE49-F238E27FC236}">
                      <a16:creationId xmlns:a16="http://schemas.microsoft.com/office/drawing/2014/main" id="{E7A35EB9-9F57-B842-8E18-3D3C4E4FED8D}"/>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74879" name="Group 11">
                <a:extLst>
                  <a:ext uri="{FF2B5EF4-FFF2-40B4-BE49-F238E27FC236}">
                    <a16:creationId xmlns:a16="http://schemas.microsoft.com/office/drawing/2014/main" id="{3AB07780-D267-164C-AA13-4520612B9D0D}"/>
                  </a:ext>
                </a:extLst>
              </p:cNvPr>
              <p:cNvGrpSpPr>
                <a:grpSpLocks/>
              </p:cNvGrpSpPr>
              <p:nvPr/>
            </p:nvGrpSpPr>
            <p:grpSpPr bwMode="auto">
              <a:xfrm>
                <a:off x="960" y="2448"/>
                <a:ext cx="626" cy="48"/>
                <a:chOff x="1536" y="2256"/>
                <a:chExt cx="626" cy="48"/>
              </a:xfrm>
            </p:grpSpPr>
            <p:sp>
              <p:nvSpPr>
                <p:cNvPr id="74898" name="Rectangle 12">
                  <a:extLst>
                    <a:ext uri="{FF2B5EF4-FFF2-40B4-BE49-F238E27FC236}">
                      <a16:creationId xmlns:a16="http://schemas.microsoft.com/office/drawing/2014/main" id="{EF75FD83-E120-0342-9173-526DE684CCA7}"/>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99" name="Freeform 13">
                  <a:extLst>
                    <a:ext uri="{FF2B5EF4-FFF2-40B4-BE49-F238E27FC236}">
                      <a16:creationId xmlns:a16="http://schemas.microsoft.com/office/drawing/2014/main" id="{229D2B4C-A0F0-B644-9B69-794311325D1C}"/>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900" name="Line 14">
                  <a:extLst>
                    <a:ext uri="{FF2B5EF4-FFF2-40B4-BE49-F238E27FC236}">
                      <a16:creationId xmlns:a16="http://schemas.microsoft.com/office/drawing/2014/main" id="{D55416D2-8AA6-FF4F-8B62-03F60ABB02E9}"/>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74880" name="Group 15">
                <a:extLst>
                  <a:ext uri="{FF2B5EF4-FFF2-40B4-BE49-F238E27FC236}">
                    <a16:creationId xmlns:a16="http://schemas.microsoft.com/office/drawing/2014/main" id="{18A79702-7989-5746-BB87-844C6ED90E52}"/>
                  </a:ext>
                </a:extLst>
              </p:cNvPr>
              <p:cNvGrpSpPr>
                <a:grpSpLocks/>
              </p:cNvGrpSpPr>
              <p:nvPr/>
            </p:nvGrpSpPr>
            <p:grpSpPr bwMode="auto">
              <a:xfrm>
                <a:off x="960" y="2688"/>
                <a:ext cx="626" cy="48"/>
                <a:chOff x="1536" y="2256"/>
                <a:chExt cx="626" cy="48"/>
              </a:xfrm>
            </p:grpSpPr>
            <p:sp>
              <p:nvSpPr>
                <p:cNvPr id="74895" name="Rectangle 16">
                  <a:extLst>
                    <a:ext uri="{FF2B5EF4-FFF2-40B4-BE49-F238E27FC236}">
                      <a16:creationId xmlns:a16="http://schemas.microsoft.com/office/drawing/2014/main" id="{9C038483-31DF-654B-8965-EA5C0BFAF5CC}"/>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96" name="Freeform 17">
                  <a:extLst>
                    <a:ext uri="{FF2B5EF4-FFF2-40B4-BE49-F238E27FC236}">
                      <a16:creationId xmlns:a16="http://schemas.microsoft.com/office/drawing/2014/main" id="{1D66400C-70B5-9845-8DFD-C4107FD6E9F1}"/>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897" name="Line 18">
                  <a:extLst>
                    <a:ext uri="{FF2B5EF4-FFF2-40B4-BE49-F238E27FC236}">
                      <a16:creationId xmlns:a16="http://schemas.microsoft.com/office/drawing/2014/main" id="{022B9447-F16B-0745-9BF1-91D8C0FAB029}"/>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74881" name="Text Box 19">
                <a:extLst>
                  <a:ext uri="{FF2B5EF4-FFF2-40B4-BE49-F238E27FC236}">
                    <a16:creationId xmlns:a16="http://schemas.microsoft.com/office/drawing/2014/main" id="{735DDC71-F324-9C42-A273-48F6B84941B5}"/>
                  </a:ext>
                </a:extLst>
              </p:cNvPr>
              <p:cNvSpPr txBox="1">
                <a:spLocks noChangeArrowheads="1"/>
              </p:cNvSpPr>
              <p:nvPr/>
            </p:nvSpPr>
            <p:spPr bwMode="auto">
              <a:xfrm>
                <a:off x="1055" y="269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C[1]</a:t>
                </a:r>
              </a:p>
            </p:txBody>
          </p:sp>
          <p:sp>
            <p:nvSpPr>
              <p:cNvPr id="74882" name="Text Box 20">
                <a:extLst>
                  <a:ext uri="{FF2B5EF4-FFF2-40B4-BE49-F238E27FC236}">
                    <a16:creationId xmlns:a16="http://schemas.microsoft.com/office/drawing/2014/main" id="{47522607-B169-464D-A470-3D106B0FED97}"/>
                  </a:ext>
                </a:extLst>
              </p:cNvPr>
              <p:cNvSpPr txBox="1">
                <a:spLocks noChangeArrowheads="1"/>
              </p:cNvSpPr>
              <p:nvPr/>
            </p:nvSpPr>
            <p:spPr bwMode="auto">
              <a:xfrm>
                <a:off x="1055" y="245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C[2]</a:t>
                </a:r>
              </a:p>
            </p:txBody>
          </p:sp>
          <p:sp>
            <p:nvSpPr>
              <p:cNvPr id="74883" name="Text Box 21">
                <a:extLst>
                  <a:ext uri="{FF2B5EF4-FFF2-40B4-BE49-F238E27FC236}">
                    <a16:creationId xmlns:a16="http://schemas.microsoft.com/office/drawing/2014/main" id="{AB00B122-1E25-DC47-83FE-ABF1A810EE1E}"/>
                  </a:ext>
                </a:extLst>
              </p:cNvPr>
              <p:cNvSpPr txBox="1">
                <a:spLocks noChangeArrowheads="1"/>
              </p:cNvSpPr>
              <p:nvPr/>
            </p:nvSpPr>
            <p:spPr bwMode="auto">
              <a:xfrm>
                <a:off x="1055" y="317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C[0]</a:t>
                </a:r>
              </a:p>
            </p:txBody>
          </p:sp>
          <p:sp>
            <p:nvSpPr>
              <p:cNvPr id="74884" name="Line 22">
                <a:extLst>
                  <a:ext uri="{FF2B5EF4-FFF2-40B4-BE49-F238E27FC236}">
                    <a16:creationId xmlns:a16="http://schemas.microsoft.com/office/drawing/2014/main" id="{39627250-6E62-4844-AFAA-DAF04BE67078}"/>
                  </a:ext>
                </a:extLst>
              </p:cNvPr>
              <p:cNvSpPr>
                <a:spLocks noChangeShapeType="1"/>
              </p:cNvSpPr>
              <p:nvPr/>
            </p:nvSpPr>
            <p:spPr bwMode="auto">
              <a:xfrm>
                <a:off x="1248" y="3024"/>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85" name="Line 23">
                <a:extLst>
                  <a:ext uri="{FF2B5EF4-FFF2-40B4-BE49-F238E27FC236}">
                    <a16:creationId xmlns:a16="http://schemas.microsoft.com/office/drawing/2014/main" id="{17FB9D52-4034-DA4B-9997-FB0A3BA0246C}"/>
                  </a:ext>
                </a:extLst>
              </p:cNvPr>
              <p:cNvSpPr>
                <a:spLocks noChangeShapeType="1"/>
              </p:cNvSpPr>
              <p:nvPr/>
            </p:nvSpPr>
            <p:spPr bwMode="auto">
              <a:xfrm>
                <a:off x="1440" y="22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86" name="Line 24">
                <a:extLst>
                  <a:ext uri="{FF2B5EF4-FFF2-40B4-BE49-F238E27FC236}">
                    <a16:creationId xmlns:a16="http://schemas.microsoft.com/office/drawing/2014/main" id="{25298472-D226-D14F-AA43-698BEB11FDE6}"/>
                  </a:ext>
                </a:extLst>
              </p:cNvPr>
              <p:cNvSpPr>
                <a:spLocks noChangeShapeType="1"/>
              </p:cNvSpPr>
              <p:nvPr/>
            </p:nvSpPr>
            <p:spPr bwMode="auto">
              <a:xfrm>
                <a:off x="1056" y="22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87" name="Text Box 25">
                <a:extLst>
                  <a:ext uri="{FF2B5EF4-FFF2-40B4-BE49-F238E27FC236}">
                    <a16:creationId xmlns:a16="http://schemas.microsoft.com/office/drawing/2014/main" id="{560ABF64-A42A-784A-8B61-51791794CE9B}"/>
                  </a:ext>
                </a:extLst>
              </p:cNvPr>
              <p:cNvSpPr txBox="1">
                <a:spLocks noChangeArrowheads="1"/>
              </p:cNvSpPr>
              <p:nvPr/>
            </p:nvSpPr>
            <p:spPr bwMode="auto">
              <a:xfrm>
                <a:off x="815" y="1978"/>
                <a:ext cx="36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A[3]</a:t>
                </a:r>
              </a:p>
            </p:txBody>
          </p:sp>
          <p:sp>
            <p:nvSpPr>
              <p:cNvPr id="74888" name="Text Box 26">
                <a:extLst>
                  <a:ext uri="{FF2B5EF4-FFF2-40B4-BE49-F238E27FC236}">
                    <a16:creationId xmlns:a16="http://schemas.microsoft.com/office/drawing/2014/main" id="{CABF8891-DD72-FF4F-AAE8-6C5FCAE0CE13}"/>
                  </a:ext>
                </a:extLst>
              </p:cNvPr>
              <p:cNvSpPr txBox="1">
                <a:spLocks noChangeArrowheads="1"/>
              </p:cNvSpPr>
              <p:nvPr/>
            </p:nvSpPr>
            <p:spPr bwMode="auto">
              <a:xfrm>
                <a:off x="1247" y="1978"/>
                <a:ext cx="36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B[3]</a:t>
                </a:r>
              </a:p>
            </p:txBody>
          </p:sp>
          <p:sp>
            <p:nvSpPr>
              <p:cNvPr id="74889" name="Text Box 27">
                <a:extLst>
                  <a:ext uri="{FF2B5EF4-FFF2-40B4-BE49-F238E27FC236}">
                    <a16:creationId xmlns:a16="http://schemas.microsoft.com/office/drawing/2014/main" id="{53BE1A10-B7E3-034E-911E-D10522ADD408}"/>
                  </a:ext>
                </a:extLst>
              </p:cNvPr>
              <p:cNvSpPr txBox="1">
                <a:spLocks noChangeArrowheads="1"/>
              </p:cNvSpPr>
              <p:nvPr/>
            </p:nvSpPr>
            <p:spPr bwMode="auto">
              <a:xfrm>
                <a:off x="815" y="1786"/>
                <a:ext cx="36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A[4]</a:t>
                </a:r>
              </a:p>
            </p:txBody>
          </p:sp>
          <p:sp>
            <p:nvSpPr>
              <p:cNvPr id="74890" name="Text Box 28">
                <a:extLst>
                  <a:ext uri="{FF2B5EF4-FFF2-40B4-BE49-F238E27FC236}">
                    <a16:creationId xmlns:a16="http://schemas.microsoft.com/office/drawing/2014/main" id="{1C8A28CD-7111-684A-B73F-A8D964121C9C}"/>
                  </a:ext>
                </a:extLst>
              </p:cNvPr>
              <p:cNvSpPr txBox="1">
                <a:spLocks noChangeArrowheads="1"/>
              </p:cNvSpPr>
              <p:nvPr/>
            </p:nvSpPr>
            <p:spPr bwMode="auto">
              <a:xfrm>
                <a:off x="1247" y="1786"/>
                <a:ext cx="36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B[4]</a:t>
                </a:r>
              </a:p>
            </p:txBody>
          </p:sp>
          <p:sp>
            <p:nvSpPr>
              <p:cNvPr id="74891" name="Text Box 29">
                <a:extLst>
                  <a:ext uri="{FF2B5EF4-FFF2-40B4-BE49-F238E27FC236}">
                    <a16:creationId xmlns:a16="http://schemas.microsoft.com/office/drawing/2014/main" id="{F2039000-B813-8245-92AE-23CED2AB757B}"/>
                  </a:ext>
                </a:extLst>
              </p:cNvPr>
              <p:cNvSpPr txBox="1">
                <a:spLocks noChangeArrowheads="1"/>
              </p:cNvSpPr>
              <p:nvPr/>
            </p:nvSpPr>
            <p:spPr bwMode="auto">
              <a:xfrm>
                <a:off x="815" y="1594"/>
                <a:ext cx="36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A[5]</a:t>
                </a:r>
              </a:p>
            </p:txBody>
          </p:sp>
          <p:sp>
            <p:nvSpPr>
              <p:cNvPr id="74892" name="Text Box 30">
                <a:extLst>
                  <a:ext uri="{FF2B5EF4-FFF2-40B4-BE49-F238E27FC236}">
                    <a16:creationId xmlns:a16="http://schemas.microsoft.com/office/drawing/2014/main" id="{A12CFD36-BC76-184B-9576-8B87D281C733}"/>
                  </a:ext>
                </a:extLst>
              </p:cNvPr>
              <p:cNvSpPr txBox="1">
                <a:spLocks noChangeArrowheads="1"/>
              </p:cNvSpPr>
              <p:nvPr/>
            </p:nvSpPr>
            <p:spPr bwMode="auto">
              <a:xfrm>
                <a:off x="1247" y="1594"/>
                <a:ext cx="36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B[5]</a:t>
                </a:r>
              </a:p>
            </p:txBody>
          </p:sp>
          <p:sp>
            <p:nvSpPr>
              <p:cNvPr id="74893" name="Text Box 31">
                <a:extLst>
                  <a:ext uri="{FF2B5EF4-FFF2-40B4-BE49-F238E27FC236}">
                    <a16:creationId xmlns:a16="http://schemas.microsoft.com/office/drawing/2014/main" id="{048889D1-2A10-9D46-A408-DBEA8E5C0C90}"/>
                  </a:ext>
                </a:extLst>
              </p:cNvPr>
              <p:cNvSpPr txBox="1">
                <a:spLocks noChangeArrowheads="1"/>
              </p:cNvSpPr>
              <p:nvPr/>
            </p:nvSpPr>
            <p:spPr bwMode="auto">
              <a:xfrm>
                <a:off x="815" y="1402"/>
                <a:ext cx="36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A[6]</a:t>
                </a:r>
              </a:p>
            </p:txBody>
          </p:sp>
          <p:sp>
            <p:nvSpPr>
              <p:cNvPr id="74894" name="Text Box 32">
                <a:extLst>
                  <a:ext uri="{FF2B5EF4-FFF2-40B4-BE49-F238E27FC236}">
                    <a16:creationId xmlns:a16="http://schemas.microsoft.com/office/drawing/2014/main" id="{4E7CB7EB-06F0-D640-94F7-D9BBDBD50B4F}"/>
                  </a:ext>
                </a:extLst>
              </p:cNvPr>
              <p:cNvSpPr txBox="1">
                <a:spLocks noChangeArrowheads="1"/>
              </p:cNvSpPr>
              <p:nvPr/>
            </p:nvSpPr>
            <p:spPr bwMode="auto">
              <a:xfrm>
                <a:off x="1247" y="1402"/>
                <a:ext cx="36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B[6]</a:t>
                </a:r>
              </a:p>
            </p:txBody>
          </p:sp>
        </p:grpSp>
        <p:sp>
          <p:nvSpPr>
            <p:cNvPr id="74875" name="Line 33">
              <a:extLst>
                <a:ext uri="{FF2B5EF4-FFF2-40B4-BE49-F238E27FC236}">
                  <a16:creationId xmlns:a16="http://schemas.microsoft.com/office/drawing/2014/main" id="{3E0FF2A0-7494-194A-B49B-DACF7E908168}"/>
                </a:ext>
              </a:extLst>
            </p:cNvPr>
            <p:cNvSpPr>
              <a:spLocks noChangeShapeType="1"/>
            </p:cNvSpPr>
            <p:nvPr/>
          </p:nvSpPr>
          <p:spPr bwMode="auto">
            <a:xfrm flipH="1">
              <a:off x="1152" y="816"/>
              <a:ext cx="1008" cy="1056"/>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76" name="Oval 34">
              <a:extLst>
                <a:ext uri="{FF2B5EF4-FFF2-40B4-BE49-F238E27FC236}">
                  <a16:creationId xmlns:a16="http://schemas.microsoft.com/office/drawing/2014/main" id="{62669911-D161-1548-8669-4980A3E94588}"/>
                </a:ext>
              </a:extLst>
            </p:cNvPr>
            <p:cNvSpPr>
              <a:spLocks noChangeArrowheads="1"/>
            </p:cNvSpPr>
            <p:nvPr/>
          </p:nvSpPr>
          <p:spPr bwMode="auto">
            <a:xfrm>
              <a:off x="480" y="954"/>
              <a:ext cx="1727" cy="630"/>
            </a:xfrm>
            <a:prstGeom prst="ellipse">
              <a:avLst/>
            </a:prstGeom>
            <a:solidFill>
              <a:schemeClr val="bg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i="1">
                  <a:solidFill>
                    <a:srgbClr val="000000"/>
                  </a:solidFill>
                  <a:latin typeface="Verdana" panose="020B0604030504040204" pitchFamily="34" charset="0"/>
                  <a:ea typeface="굴림" panose="020B0600000101010101" pitchFamily="34" charset="-127"/>
                </a:rPr>
                <a:t>Execution using one pipelined functional unit</a:t>
              </a:r>
            </a:p>
          </p:txBody>
        </p:sp>
      </p:grpSp>
      <p:grpSp>
        <p:nvGrpSpPr>
          <p:cNvPr id="7" name="Group 35">
            <a:extLst>
              <a:ext uri="{FF2B5EF4-FFF2-40B4-BE49-F238E27FC236}">
                <a16:creationId xmlns:a16="http://schemas.microsoft.com/office/drawing/2014/main" id="{B5A15705-87A8-554E-8948-3DD3E77F527F}"/>
              </a:ext>
            </a:extLst>
          </p:cNvPr>
          <p:cNvGrpSpPr>
            <a:grpSpLocks/>
          </p:cNvGrpSpPr>
          <p:nvPr/>
        </p:nvGrpSpPr>
        <p:grpSpPr bwMode="auto">
          <a:xfrm>
            <a:off x="3130550" y="1408113"/>
            <a:ext cx="5341938" cy="4816475"/>
            <a:chOff x="2015" y="816"/>
            <a:chExt cx="3365" cy="3034"/>
          </a:xfrm>
        </p:grpSpPr>
        <p:grpSp>
          <p:nvGrpSpPr>
            <p:cNvPr id="74760" name="Group 36">
              <a:extLst>
                <a:ext uri="{FF2B5EF4-FFF2-40B4-BE49-F238E27FC236}">
                  <a16:creationId xmlns:a16="http://schemas.microsoft.com/office/drawing/2014/main" id="{D946D18C-533E-BB40-92D4-6D333E63809B}"/>
                </a:ext>
              </a:extLst>
            </p:cNvPr>
            <p:cNvGrpSpPr>
              <a:grpSpLocks/>
            </p:cNvGrpSpPr>
            <p:nvPr/>
          </p:nvGrpSpPr>
          <p:grpSpPr bwMode="auto">
            <a:xfrm>
              <a:off x="2015" y="1882"/>
              <a:ext cx="869" cy="1968"/>
              <a:chOff x="780" y="1402"/>
              <a:chExt cx="869" cy="1968"/>
            </a:xfrm>
          </p:grpSpPr>
          <p:sp>
            <p:nvSpPr>
              <p:cNvPr id="74847" name="Freeform 37">
                <a:extLst>
                  <a:ext uri="{FF2B5EF4-FFF2-40B4-BE49-F238E27FC236}">
                    <a16:creationId xmlns:a16="http://schemas.microsoft.com/office/drawing/2014/main" id="{91B22A2B-916E-8F4B-A1DF-B2AA272DB1DB}"/>
                  </a:ext>
                </a:extLst>
              </p:cNvPr>
              <p:cNvSpPr>
                <a:spLocks/>
              </p:cNvSpPr>
              <p:nvPr/>
            </p:nvSpPr>
            <p:spPr bwMode="auto">
              <a:xfrm>
                <a:off x="960" y="2352"/>
                <a:ext cx="576" cy="672"/>
              </a:xfrm>
              <a:custGeom>
                <a:avLst/>
                <a:gdLst>
                  <a:gd name="T0" fmla="*/ 0 w 576"/>
                  <a:gd name="T1" fmla="*/ 0 h 672"/>
                  <a:gd name="T2" fmla="*/ 144 w 576"/>
                  <a:gd name="T3" fmla="*/ 672 h 672"/>
                  <a:gd name="T4" fmla="*/ 450 w 576"/>
                  <a:gd name="T5" fmla="*/ 672 h 672"/>
                  <a:gd name="T6" fmla="*/ 576 w 576"/>
                  <a:gd name="T7" fmla="*/ 0 h 672"/>
                  <a:gd name="T8" fmla="*/ 336 w 576"/>
                  <a:gd name="T9" fmla="*/ 0 h 672"/>
                  <a:gd name="T10" fmla="*/ 288 w 576"/>
                  <a:gd name="T11" fmla="*/ 96 h 672"/>
                  <a:gd name="T12" fmla="*/ 240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grpSp>
            <p:nvGrpSpPr>
              <p:cNvPr id="74848" name="Group 38">
                <a:extLst>
                  <a:ext uri="{FF2B5EF4-FFF2-40B4-BE49-F238E27FC236}">
                    <a16:creationId xmlns:a16="http://schemas.microsoft.com/office/drawing/2014/main" id="{62486E91-9B0F-CA47-8F8F-33B31FF615C3}"/>
                  </a:ext>
                </a:extLst>
              </p:cNvPr>
              <p:cNvGrpSpPr>
                <a:grpSpLocks/>
              </p:cNvGrpSpPr>
              <p:nvPr/>
            </p:nvGrpSpPr>
            <p:grpSpPr bwMode="auto">
              <a:xfrm>
                <a:off x="960" y="2928"/>
                <a:ext cx="626" cy="48"/>
                <a:chOff x="1536" y="2256"/>
                <a:chExt cx="626" cy="48"/>
              </a:xfrm>
            </p:grpSpPr>
            <p:sp>
              <p:nvSpPr>
                <p:cNvPr id="74871" name="Rectangle 39">
                  <a:extLst>
                    <a:ext uri="{FF2B5EF4-FFF2-40B4-BE49-F238E27FC236}">
                      <a16:creationId xmlns:a16="http://schemas.microsoft.com/office/drawing/2014/main" id="{1900F5E9-5392-F147-978D-148E0CCDC060}"/>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72" name="Freeform 40">
                  <a:extLst>
                    <a:ext uri="{FF2B5EF4-FFF2-40B4-BE49-F238E27FC236}">
                      <a16:creationId xmlns:a16="http://schemas.microsoft.com/office/drawing/2014/main" id="{D5DA8388-0D6F-B649-83C8-9FBC2F46CC4F}"/>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873" name="Line 41">
                  <a:extLst>
                    <a:ext uri="{FF2B5EF4-FFF2-40B4-BE49-F238E27FC236}">
                      <a16:creationId xmlns:a16="http://schemas.microsoft.com/office/drawing/2014/main" id="{A854B3D6-1070-AE40-BB1C-31B48B623A82}"/>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74849" name="Group 42">
                <a:extLst>
                  <a:ext uri="{FF2B5EF4-FFF2-40B4-BE49-F238E27FC236}">
                    <a16:creationId xmlns:a16="http://schemas.microsoft.com/office/drawing/2014/main" id="{A31B36DE-76A8-204B-A3D2-B94C70072149}"/>
                  </a:ext>
                </a:extLst>
              </p:cNvPr>
              <p:cNvGrpSpPr>
                <a:grpSpLocks/>
              </p:cNvGrpSpPr>
              <p:nvPr/>
            </p:nvGrpSpPr>
            <p:grpSpPr bwMode="auto">
              <a:xfrm>
                <a:off x="960" y="2448"/>
                <a:ext cx="626" cy="48"/>
                <a:chOff x="1536" y="2256"/>
                <a:chExt cx="626" cy="48"/>
              </a:xfrm>
            </p:grpSpPr>
            <p:sp>
              <p:nvSpPr>
                <p:cNvPr id="74868" name="Rectangle 43">
                  <a:extLst>
                    <a:ext uri="{FF2B5EF4-FFF2-40B4-BE49-F238E27FC236}">
                      <a16:creationId xmlns:a16="http://schemas.microsoft.com/office/drawing/2014/main" id="{46295252-2D55-8D40-9903-3AA91A6FB06B}"/>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69" name="Freeform 44">
                  <a:extLst>
                    <a:ext uri="{FF2B5EF4-FFF2-40B4-BE49-F238E27FC236}">
                      <a16:creationId xmlns:a16="http://schemas.microsoft.com/office/drawing/2014/main" id="{BB0252C8-346A-F64F-9AE8-94C78F683E02}"/>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870" name="Line 45">
                  <a:extLst>
                    <a:ext uri="{FF2B5EF4-FFF2-40B4-BE49-F238E27FC236}">
                      <a16:creationId xmlns:a16="http://schemas.microsoft.com/office/drawing/2014/main" id="{373951D1-BCB6-C24A-8D04-FD2D24357F5E}"/>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74850" name="Group 46">
                <a:extLst>
                  <a:ext uri="{FF2B5EF4-FFF2-40B4-BE49-F238E27FC236}">
                    <a16:creationId xmlns:a16="http://schemas.microsoft.com/office/drawing/2014/main" id="{B8CA4ABC-60CC-F642-904D-82422246CE08}"/>
                  </a:ext>
                </a:extLst>
              </p:cNvPr>
              <p:cNvGrpSpPr>
                <a:grpSpLocks/>
              </p:cNvGrpSpPr>
              <p:nvPr/>
            </p:nvGrpSpPr>
            <p:grpSpPr bwMode="auto">
              <a:xfrm>
                <a:off x="960" y="2688"/>
                <a:ext cx="626" cy="48"/>
                <a:chOff x="1536" y="2256"/>
                <a:chExt cx="626" cy="48"/>
              </a:xfrm>
            </p:grpSpPr>
            <p:sp>
              <p:nvSpPr>
                <p:cNvPr id="74865" name="Rectangle 47">
                  <a:extLst>
                    <a:ext uri="{FF2B5EF4-FFF2-40B4-BE49-F238E27FC236}">
                      <a16:creationId xmlns:a16="http://schemas.microsoft.com/office/drawing/2014/main" id="{F356D892-FADC-434A-B4F6-1B1AAD7FE6CA}"/>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66" name="Freeform 48">
                  <a:extLst>
                    <a:ext uri="{FF2B5EF4-FFF2-40B4-BE49-F238E27FC236}">
                      <a16:creationId xmlns:a16="http://schemas.microsoft.com/office/drawing/2014/main" id="{8230FD62-6E7E-A647-AB75-83BEE3D2E9BA}"/>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867" name="Line 49">
                  <a:extLst>
                    <a:ext uri="{FF2B5EF4-FFF2-40B4-BE49-F238E27FC236}">
                      <a16:creationId xmlns:a16="http://schemas.microsoft.com/office/drawing/2014/main" id="{E9A0363E-0BF7-B74B-AFEE-CB766B9AE7B1}"/>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74851" name="Text Box 50">
                <a:extLst>
                  <a:ext uri="{FF2B5EF4-FFF2-40B4-BE49-F238E27FC236}">
                    <a16:creationId xmlns:a16="http://schemas.microsoft.com/office/drawing/2014/main" id="{502CAB3F-8452-A543-80A8-7B7648FC2F5C}"/>
                  </a:ext>
                </a:extLst>
              </p:cNvPr>
              <p:cNvSpPr txBox="1">
                <a:spLocks noChangeArrowheads="1"/>
              </p:cNvSpPr>
              <p:nvPr/>
            </p:nvSpPr>
            <p:spPr bwMode="auto">
              <a:xfrm>
                <a:off x="1055" y="269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C[4]</a:t>
                </a:r>
              </a:p>
            </p:txBody>
          </p:sp>
          <p:sp>
            <p:nvSpPr>
              <p:cNvPr id="74852" name="Text Box 51">
                <a:extLst>
                  <a:ext uri="{FF2B5EF4-FFF2-40B4-BE49-F238E27FC236}">
                    <a16:creationId xmlns:a16="http://schemas.microsoft.com/office/drawing/2014/main" id="{852A4419-1C23-204C-B132-8315576DAAC6}"/>
                  </a:ext>
                </a:extLst>
              </p:cNvPr>
              <p:cNvSpPr txBox="1">
                <a:spLocks noChangeArrowheads="1"/>
              </p:cNvSpPr>
              <p:nvPr/>
            </p:nvSpPr>
            <p:spPr bwMode="auto">
              <a:xfrm>
                <a:off x="1055" y="245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C[8]</a:t>
                </a:r>
              </a:p>
            </p:txBody>
          </p:sp>
          <p:sp>
            <p:nvSpPr>
              <p:cNvPr id="74853" name="Text Box 52">
                <a:extLst>
                  <a:ext uri="{FF2B5EF4-FFF2-40B4-BE49-F238E27FC236}">
                    <a16:creationId xmlns:a16="http://schemas.microsoft.com/office/drawing/2014/main" id="{B4018164-4476-E746-A009-40B44512D2B7}"/>
                  </a:ext>
                </a:extLst>
              </p:cNvPr>
              <p:cNvSpPr txBox="1">
                <a:spLocks noChangeArrowheads="1"/>
              </p:cNvSpPr>
              <p:nvPr/>
            </p:nvSpPr>
            <p:spPr bwMode="auto">
              <a:xfrm>
                <a:off x="1055" y="317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C[0]</a:t>
                </a:r>
              </a:p>
            </p:txBody>
          </p:sp>
          <p:sp>
            <p:nvSpPr>
              <p:cNvPr id="74854" name="Line 53">
                <a:extLst>
                  <a:ext uri="{FF2B5EF4-FFF2-40B4-BE49-F238E27FC236}">
                    <a16:creationId xmlns:a16="http://schemas.microsoft.com/office/drawing/2014/main" id="{8D51AE15-40D5-5E46-BEC4-6A4071CAA9D8}"/>
                  </a:ext>
                </a:extLst>
              </p:cNvPr>
              <p:cNvSpPr>
                <a:spLocks noChangeShapeType="1"/>
              </p:cNvSpPr>
              <p:nvPr/>
            </p:nvSpPr>
            <p:spPr bwMode="auto">
              <a:xfrm>
                <a:off x="1248" y="3024"/>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55" name="Line 54">
                <a:extLst>
                  <a:ext uri="{FF2B5EF4-FFF2-40B4-BE49-F238E27FC236}">
                    <a16:creationId xmlns:a16="http://schemas.microsoft.com/office/drawing/2014/main" id="{1F83372E-D2D0-964E-9F95-130F655D40D2}"/>
                  </a:ext>
                </a:extLst>
              </p:cNvPr>
              <p:cNvSpPr>
                <a:spLocks noChangeShapeType="1"/>
              </p:cNvSpPr>
              <p:nvPr/>
            </p:nvSpPr>
            <p:spPr bwMode="auto">
              <a:xfrm>
                <a:off x="1440" y="22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56" name="Line 55">
                <a:extLst>
                  <a:ext uri="{FF2B5EF4-FFF2-40B4-BE49-F238E27FC236}">
                    <a16:creationId xmlns:a16="http://schemas.microsoft.com/office/drawing/2014/main" id="{E58F5DCB-4462-6D47-8FD6-F7A1D0469F26}"/>
                  </a:ext>
                </a:extLst>
              </p:cNvPr>
              <p:cNvSpPr>
                <a:spLocks noChangeShapeType="1"/>
              </p:cNvSpPr>
              <p:nvPr/>
            </p:nvSpPr>
            <p:spPr bwMode="auto">
              <a:xfrm>
                <a:off x="1056" y="22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57" name="Text Box 56">
                <a:extLst>
                  <a:ext uri="{FF2B5EF4-FFF2-40B4-BE49-F238E27FC236}">
                    <a16:creationId xmlns:a16="http://schemas.microsoft.com/office/drawing/2014/main" id="{32656B49-188B-C54B-AFBB-3B4E40909607}"/>
                  </a:ext>
                </a:extLst>
              </p:cNvPr>
              <p:cNvSpPr txBox="1">
                <a:spLocks noChangeArrowheads="1"/>
              </p:cNvSpPr>
              <p:nvPr/>
            </p:nvSpPr>
            <p:spPr bwMode="auto">
              <a:xfrm>
                <a:off x="780" y="1978"/>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A[12]</a:t>
                </a:r>
              </a:p>
            </p:txBody>
          </p:sp>
          <p:sp>
            <p:nvSpPr>
              <p:cNvPr id="74858" name="Text Box 57">
                <a:extLst>
                  <a:ext uri="{FF2B5EF4-FFF2-40B4-BE49-F238E27FC236}">
                    <a16:creationId xmlns:a16="http://schemas.microsoft.com/office/drawing/2014/main" id="{18104E93-AEA4-9241-A565-449CA152F83D}"/>
                  </a:ext>
                </a:extLst>
              </p:cNvPr>
              <p:cNvSpPr txBox="1">
                <a:spLocks noChangeArrowheads="1"/>
              </p:cNvSpPr>
              <p:nvPr/>
            </p:nvSpPr>
            <p:spPr bwMode="auto">
              <a:xfrm>
                <a:off x="1212" y="1978"/>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B[12]</a:t>
                </a:r>
              </a:p>
            </p:txBody>
          </p:sp>
          <p:sp>
            <p:nvSpPr>
              <p:cNvPr id="74859" name="Text Box 58">
                <a:extLst>
                  <a:ext uri="{FF2B5EF4-FFF2-40B4-BE49-F238E27FC236}">
                    <a16:creationId xmlns:a16="http://schemas.microsoft.com/office/drawing/2014/main" id="{AC04FD90-C682-B846-8669-0F75599D285B}"/>
                  </a:ext>
                </a:extLst>
              </p:cNvPr>
              <p:cNvSpPr txBox="1">
                <a:spLocks noChangeArrowheads="1"/>
              </p:cNvSpPr>
              <p:nvPr/>
            </p:nvSpPr>
            <p:spPr bwMode="auto">
              <a:xfrm>
                <a:off x="780" y="1786"/>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A[16]</a:t>
                </a:r>
              </a:p>
            </p:txBody>
          </p:sp>
          <p:sp>
            <p:nvSpPr>
              <p:cNvPr id="74860" name="Text Box 59">
                <a:extLst>
                  <a:ext uri="{FF2B5EF4-FFF2-40B4-BE49-F238E27FC236}">
                    <a16:creationId xmlns:a16="http://schemas.microsoft.com/office/drawing/2014/main" id="{81E36E6B-ADEE-A345-9A3E-17B6DF3FF3DC}"/>
                  </a:ext>
                </a:extLst>
              </p:cNvPr>
              <p:cNvSpPr txBox="1">
                <a:spLocks noChangeArrowheads="1"/>
              </p:cNvSpPr>
              <p:nvPr/>
            </p:nvSpPr>
            <p:spPr bwMode="auto">
              <a:xfrm>
                <a:off x="1212" y="1786"/>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B[16]</a:t>
                </a:r>
              </a:p>
            </p:txBody>
          </p:sp>
          <p:sp>
            <p:nvSpPr>
              <p:cNvPr id="74861" name="Text Box 60">
                <a:extLst>
                  <a:ext uri="{FF2B5EF4-FFF2-40B4-BE49-F238E27FC236}">
                    <a16:creationId xmlns:a16="http://schemas.microsoft.com/office/drawing/2014/main" id="{0C12FBFA-E9F4-3D4C-B203-FC5C14D45A2A}"/>
                  </a:ext>
                </a:extLst>
              </p:cNvPr>
              <p:cNvSpPr txBox="1">
                <a:spLocks noChangeArrowheads="1"/>
              </p:cNvSpPr>
              <p:nvPr/>
            </p:nvSpPr>
            <p:spPr bwMode="auto">
              <a:xfrm>
                <a:off x="780" y="1594"/>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A[20]</a:t>
                </a:r>
              </a:p>
            </p:txBody>
          </p:sp>
          <p:sp>
            <p:nvSpPr>
              <p:cNvPr id="74862" name="Text Box 61">
                <a:extLst>
                  <a:ext uri="{FF2B5EF4-FFF2-40B4-BE49-F238E27FC236}">
                    <a16:creationId xmlns:a16="http://schemas.microsoft.com/office/drawing/2014/main" id="{A17AE39B-04CC-DA4B-A204-AC43E03749B2}"/>
                  </a:ext>
                </a:extLst>
              </p:cNvPr>
              <p:cNvSpPr txBox="1">
                <a:spLocks noChangeArrowheads="1"/>
              </p:cNvSpPr>
              <p:nvPr/>
            </p:nvSpPr>
            <p:spPr bwMode="auto">
              <a:xfrm>
                <a:off x="1212" y="1594"/>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B[20]</a:t>
                </a:r>
              </a:p>
            </p:txBody>
          </p:sp>
          <p:sp>
            <p:nvSpPr>
              <p:cNvPr id="74863" name="Text Box 62">
                <a:extLst>
                  <a:ext uri="{FF2B5EF4-FFF2-40B4-BE49-F238E27FC236}">
                    <a16:creationId xmlns:a16="http://schemas.microsoft.com/office/drawing/2014/main" id="{C0B7D492-65B9-E04C-8982-CF464DA42453}"/>
                  </a:ext>
                </a:extLst>
              </p:cNvPr>
              <p:cNvSpPr txBox="1">
                <a:spLocks noChangeArrowheads="1"/>
              </p:cNvSpPr>
              <p:nvPr/>
            </p:nvSpPr>
            <p:spPr bwMode="auto">
              <a:xfrm>
                <a:off x="780" y="1402"/>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A[24]</a:t>
                </a:r>
              </a:p>
            </p:txBody>
          </p:sp>
          <p:sp>
            <p:nvSpPr>
              <p:cNvPr id="74864" name="Text Box 63">
                <a:extLst>
                  <a:ext uri="{FF2B5EF4-FFF2-40B4-BE49-F238E27FC236}">
                    <a16:creationId xmlns:a16="http://schemas.microsoft.com/office/drawing/2014/main" id="{2295B267-95F2-9B4F-89BC-3151F93F14C8}"/>
                  </a:ext>
                </a:extLst>
              </p:cNvPr>
              <p:cNvSpPr txBox="1">
                <a:spLocks noChangeArrowheads="1"/>
              </p:cNvSpPr>
              <p:nvPr/>
            </p:nvSpPr>
            <p:spPr bwMode="auto">
              <a:xfrm>
                <a:off x="1212" y="1402"/>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B[24]</a:t>
                </a:r>
              </a:p>
            </p:txBody>
          </p:sp>
        </p:grpSp>
        <p:grpSp>
          <p:nvGrpSpPr>
            <p:cNvPr id="74761" name="Group 64">
              <a:extLst>
                <a:ext uri="{FF2B5EF4-FFF2-40B4-BE49-F238E27FC236}">
                  <a16:creationId xmlns:a16="http://schemas.microsoft.com/office/drawing/2014/main" id="{819DC128-2E67-C548-9E6C-943EE4258C7E}"/>
                </a:ext>
              </a:extLst>
            </p:cNvPr>
            <p:cNvGrpSpPr>
              <a:grpSpLocks/>
            </p:cNvGrpSpPr>
            <p:nvPr/>
          </p:nvGrpSpPr>
          <p:grpSpPr bwMode="auto">
            <a:xfrm>
              <a:off x="2879" y="1882"/>
              <a:ext cx="869" cy="1968"/>
              <a:chOff x="780" y="1402"/>
              <a:chExt cx="869" cy="1968"/>
            </a:xfrm>
          </p:grpSpPr>
          <p:sp>
            <p:nvSpPr>
              <p:cNvPr id="74820" name="Freeform 65">
                <a:extLst>
                  <a:ext uri="{FF2B5EF4-FFF2-40B4-BE49-F238E27FC236}">
                    <a16:creationId xmlns:a16="http://schemas.microsoft.com/office/drawing/2014/main" id="{A5633978-0B5B-864F-9E90-DA54BFCD49E8}"/>
                  </a:ext>
                </a:extLst>
              </p:cNvPr>
              <p:cNvSpPr>
                <a:spLocks/>
              </p:cNvSpPr>
              <p:nvPr/>
            </p:nvSpPr>
            <p:spPr bwMode="auto">
              <a:xfrm>
                <a:off x="960" y="2352"/>
                <a:ext cx="576" cy="672"/>
              </a:xfrm>
              <a:custGeom>
                <a:avLst/>
                <a:gdLst>
                  <a:gd name="T0" fmla="*/ 0 w 576"/>
                  <a:gd name="T1" fmla="*/ 0 h 672"/>
                  <a:gd name="T2" fmla="*/ 144 w 576"/>
                  <a:gd name="T3" fmla="*/ 672 h 672"/>
                  <a:gd name="T4" fmla="*/ 450 w 576"/>
                  <a:gd name="T5" fmla="*/ 672 h 672"/>
                  <a:gd name="T6" fmla="*/ 576 w 576"/>
                  <a:gd name="T7" fmla="*/ 0 h 672"/>
                  <a:gd name="T8" fmla="*/ 336 w 576"/>
                  <a:gd name="T9" fmla="*/ 0 h 672"/>
                  <a:gd name="T10" fmla="*/ 288 w 576"/>
                  <a:gd name="T11" fmla="*/ 96 h 672"/>
                  <a:gd name="T12" fmla="*/ 240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grpSp>
            <p:nvGrpSpPr>
              <p:cNvPr id="74821" name="Group 66">
                <a:extLst>
                  <a:ext uri="{FF2B5EF4-FFF2-40B4-BE49-F238E27FC236}">
                    <a16:creationId xmlns:a16="http://schemas.microsoft.com/office/drawing/2014/main" id="{6E321B49-C2A7-1241-8AF1-77D1EECC320C}"/>
                  </a:ext>
                </a:extLst>
              </p:cNvPr>
              <p:cNvGrpSpPr>
                <a:grpSpLocks/>
              </p:cNvGrpSpPr>
              <p:nvPr/>
            </p:nvGrpSpPr>
            <p:grpSpPr bwMode="auto">
              <a:xfrm>
                <a:off x="960" y="2928"/>
                <a:ext cx="626" cy="48"/>
                <a:chOff x="1536" y="2256"/>
                <a:chExt cx="626" cy="48"/>
              </a:xfrm>
            </p:grpSpPr>
            <p:sp>
              <p:nvSpPr>
                <p:cNvPr id="74844" name="Rectangle 67">
                  <a:extLst>
                    <a:ext uri="{FF2B5EF4-FFF2-40B4-BE49-F238E27FC236}">
                      <a16:creationId xmlns:a16="http://schemas.microsoft.com/office/drawing/2014/main" id="{D39E5477-73AE-D849-BA63-0F6EF80D289D}"/>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45" name="Freeform 68">
                  <a:extLst>
                    <a:ext uri="{FF2B5EF4-FFF2-40B4-BE49-F238E27FC236}">
                      <a16:creationId xmlns:a16="http://schemas.microsoft.com/office/drawing/2014/main" id="{970DA98B-31EC-3444-B1B4-961A6ED0D459}"/>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846" name="Line 69">
                  <a:extLst>
                    <a:ext uri="{FF2B5EF4-FFF2-40B4-BE49-F238E27FC236}">
                      <a16:creationId xmlns:a16="http://schemas.microsoft.com/office/drawing/2014/main" id="{F6349728-840E-A341-B7D1-2A4CB88B3123}"/>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74822" name="Group 70">
                <a:extLst>
                  <a:ext uri="{FF2B5EF4-FFF2-40B4-BE49-F238E27FC236}">
                    <a16:creationId xmlns:a16="http://schemas.microsoft.com/office/drawing/2014/main" id="{6CB8B7E5-1025-9244-B8F3-A5E796D73685}"/>
                  </a:ext>
                </a:extLst>
              </p:cNvPr>
              <p:cNvGrpSpPr>
                <a:grpSpLocks/>
              </p:cNvGrpSpPr>
              <p:nvPr/>
            </p:nvGrpSpPr>
            <p:grpSpPr bwMode="auto">
              <a:xfrm>
                <a:off x="960" y="2448"/>
                <a:ext cx="626" cy="48"/>
                <a:chOff x="1536" y="2256"/>
                <a:chExt cx="626" cy="48"/>
              </a:xfrm>
            </p:grpSpPr>
            <p:sp>
              <p:nvSpPr>
                <p:cNvPr id="74841" name="Rectangle 71">
                  <a:extLst>
                    <a:ext uri="{FF2B5EF4-FFF2-40B4-BE49-F238E27FC236}">
                      <a16:creationId xmlns:a16="http://schemas.microsoft.com/office/drawing/2014/main" id="{D5953BFB-3499-8346-96F4-3D2972A7C134}"/>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42" name="Freeform 72">
                  <a:extLst>
                    <a:ext uri="{FF2B5EF4-FFF2-40B4-BE49-F238E27FC236}">
                      <a16:creationId xmlns:a16="http://schemas.microsoft.com/office/drawing/2014/main" id="{BA120321-652E-2C42-9506-D7EB4676E3B6}"/>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843" name="Line 73">
                  <a:extLst>
                    <a:ext uri="{FF2B5EF4-FFF2-40B4-BE49-F238E27FC236}">
                      <a16:creationId xmlns:a16="http://schemas.microsoft.com/office/drawing/2014/main" id="{E701E328-44A2-1045-B7E9-F866E553CB0E}"/>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74823" name="Group 74">
                <a:extLst>
                  <a:ext uri="{FF2B5EF4-FFF2-40B4-BE49-F238E27FC236}">
                    <a16:creationId xmlns:a16="http://schemas.microsoft.com/office/drawing/2014/main" id="{23F9771E-CA3C-AA4B-AD92-723D8D9C5048}"/>
                  </a:ext>
                </a:extLst>
              </p:cNvPr>
              <p:cNvGrpSpPr>
                <a:grpSpLocks/>
              </p:cNvGrpSpPr>
              <p:nvPr/>
            </p:nvGrpSpPr>
            <p:grpSpPr bwMode="auto">
              <a:xfrm>
                <a:off x="960" y="2688"/>
                <a:ext cx="626" cy="48"/>
                <a:chOff x="1536" y="2256"/>
                <a:chExt cx="626" cy="48"/>
              </a:xfrm>
            </p:grpSpPr>
            <p:sp>
              <p:nvSpPr>
                <p:cNvPr id="74838" name="Rectangle 75">
                  <a:extLst>
                    <a:ext uri="{FF2B5EF4-FFF2-40B4-BE49-F238E27FC236}">
                      <a16:creationId xmlns:a16="http://schemas.microsoft.com/office/drawing/2014/main" id="{E024342C-29D6-1543-95D9-1FF79A2A180F}"/>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39" name="Freeform 76">
                  <a:extLst>
                    <a:ext uri="{FF2B5EF4-FFF2-40B4-BE49-F238E27FC236}">
                      <a16:creationId xmlns:a16="http://schemas.microsoft.com/office/drawing/2014/main" id="{A9D66E4F-9482-AD4B-BCBC-80AABDD348A5}"/>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840" name="Line 77">
                  <a:extLst>
                    <a:ext uri="{FF2B5EF4-FFF2-40B4-BE49-F238E27FC236}">
                      <a16:creationId xmlns:a16="http://schemas.microsoft.com/office/drawing/2014/main" id="{637F7D9D-BE07-F744-9288-3FFE070BED5A}"/>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74824" name="Text Box 78">
                <a:extLst>
                  <a:ext uri="{FF2B5EF4-FFF2-40B4-BE49-F238E27FC236}">
                    <a16:creationId xmlns:a16="http://schemas.microsoft.com/office/drawing/2014/main" id="{AAC9A3D1-EA65-5843-B4E3-F90A14C17D99}"/>
                  </a:ext>
                </a:extLst>
              </p:cNvPr>
              <p:cNvSpPr txBox="1">
                <a:spLocks noChangeArrowheads="1"/>
              </p:cNvSpPr>
              <p:nvPr/>
            </p:nvSpPr>
            <p:spPr bwMode="auto">
              <a:xfrm>
                <a:off x="1055" y="269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C[5]</a:t>
                </a:r>
              </a:p>
            </p:txBody>
          </p:sp>
          <p:sp>
            <p:nvSpPr>
              <p:cNvPr id="74825" name="Text Box 79">
                <a:extLst>
                  <a:ext uri="{FF2B5EF4-FFF2-40B4-BE49-F238E27FC236}">
                    <a16:creationId xmlns:a16="http://schemas.microsoft.com/office/drawing/2014/main" id="{EAEAAE9C-6D40-B443-ABF4-B216D5D62353}"/>
                  </a:ext>
                </a:extLst>
              </p:cNvPr>
              <p:cNvSpPr txBox="1">
                <a:spLocks noChangeArrowheads="1"/>
              </p:cNvSpPr>
              <p:nvPr/>
            </p:nvSpPr>
            <p:spPr bwMode="auto">
              <a:xfrm>
                <a:off x="1055" y="245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C[9]</a:t>
                </a:r>
              </a:p>
            </p:txBody>
          </p:sp>
          <p:sp>
            <p:nvSpPr>
              <p:cNvPr id="74826" name="Text Box 80">
                <a:extLst>
                  <a:ext uri="{FF2B5EF4-FFF2-40B4-BE49-F238E27FC236}">
                    <a16:creationId xmlns:a16="http://schemas.microsoft.com/office/drawing/2014/main" id="{FFB54CF2-36FE-6E46-AC1C-659AB5DA4EF3}"/>
                  </a:ext>
                </a:extLst>
              </p:cNvPr>
              <p:cNvSpPr txBox="1">
                <a:spLocks noChangeArrowheads="1"/>
              </p:cNvSpPr>
              <p:nvPr/>
            </p:nvSpPr>
            <p:spPr bwMode="auto">
              <a:xfrm>
                <a:off x="1055" y="317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C[1]</a:t>
                </a:r>
              </a:p>
            </p:txBody>
          </p:sp>
          <p:sp>
            <p:nvSpPr>
              <p:cNvPr id="74827" name="Line 81">
                <a:extLst>
                  <a:ext uri="{FF2B5EF4-FFF2-40B4-BE49-F238E27FC236}">
                    <a16:creationId xmlns:a16="http://schemas.microsoft.com/office/drawing/2014/main" id="{A67E2FC2-31FF-C946-A43C-36D8C9D53FB8}"/>
                  </a:ext>
                </a:extLst>
              </p:cNvPr>
              <p:cNvSpPr>
                <a:spLocks noChangeShapeType="1"/>
              </p:cNvSpPr>
              <p:nvPr/>
            </p:nvSpPr>
            <p:spPr bwMode="auto">
              <a:xfrm>
                <a:off x="1248" y="3024"/>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28" name="Line 82">
                <a:extLst>
                  <a:ext uri="{FF2B5EF4-FFF2-40B4-BE49-F238E27FC236}">
                    <a16:creationId xmlns:a16="http://schemas.microsoft.com/office/drawing/2014/main" id="{CC85917B-DD22-224E-ADFA-E882C9F9FB7E}"/>
                  </a:ext>
                </a:extLst>
              </p:cNvPr>
              <p:cNvSpPr>
                <a:spLocks noChangeShapeType="1"/>
              </p:cNvSpPr>
              <p:nvPr/>
            </p:nvSpPr>
            <p:spPr bwMode="auto">
              <a:xfrm>
                <a:off x="1440" y="22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29" name="Line 83">
                <a:extLst>
                  <a:ext uri="{FF2B5EF4-FFF2-40B4-BE49-F238E27FC236}">
                    <a16:creationId xmlns:a16="http://schemas.microsoft.com/office/drawing/2014/main" id="{37B8DEE5-2F1D-C849-8814-CD0C037A5FE1}"/>
                  </a:ext>
                </a:extLst>
              </p:cNvPr>
              <p:cNvSpPr>
                <a:spLocks noChangeShapeType="1"/>
              </p:cNvSpPr>
              <p:nvPr/>
            </p:nvSpPr>
            <p:spPr bwMode="auto">
              <a:xfrm>
                <a:off x="1056" y="22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30" name="Text Box 84">
                <a:extLst>
                  <a:ext uri="{FF2B5EF4-FFF2-40B4-BE49-F238E27FC236}">
                    <a16:creationId xmlns:a16="http://schemas.microsoft.com/office/drawing/2014/main" id="{434F0FB1-E9D5-2E40-9FC2-A6078B750165}"/>
                  </a:ext>
                </a:extLst>
              </p:cNvPr>
              <p:cNvSpPr txBox="1">
                <a:spLocks noChangeArrowheads="1"/>
              </p:cNvSpPr>
              <p:nvPr/>
            </p:nvSpPr>
            <p:spPr bwMode="auto">
              <a:xfrm>
                <a:off x="780" y="1978"/>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A[13]</a:t>
                </a:r>
              </a:p>
            </p:txBody>
          </p:sp>
          <p:sp>
            <p:nvSpPr>
              <p:cNvPr id="74831" name="Text Box 85">
                <a:extLst>
                  <a:ext uri="{FF2B5EF4-FFF2-40B4-BE49-F238E27FC236}">
                    <a16:creationId xmlns:a16="http://schemas.microsoft.com/office/drawing/2014/main" id="{D1875F39-7AD9-B849-828B-737185DA362A}"/>
                  </a:ext>
                </a:extLst>
              </p:cNvPr>
              <p:cNvSpPr txBox="1">
                <a:spLocks noChangeArrowheads="1"/>
              </p:cNvSpPr>
              <p:nvPr/>
            </p:nvSpPr>
            <p:spPr bwMode="auto">
              <a:xfrm>
                <a:off x="1212" y="1978"/>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B[13]</a:t>
                </a:r>
              </a:p>
            </p:txBody>
          </p:sp>
          <p:sp>
            <p:nvSpPr>
              <p:cNvPr id="74832" name="Text Box 86">
                <a:extLst>
                  <a:ext uri="{FF2B5EF4-FFF2-40B4-BE49-F238E27FC236}">
                    <a16:creationId xmlns:a16="http://schemas.microsoft.com/office/drawing/2014/main" id="{3C6C657A-FC35-3A4C-88BA-7F824F8A39B5}"/>
                  </a:ext>
                </a:extLst>
              </p:cNvPr>
              <p:cNvSpPr txBox="1">
                <a:spLocks noChangeArrowheads="1"/>
              </p:cNvSpPr>
              <p:nvPr/>
            </p:nvSpPr>
            <p:spPr bwMode="auto">
              <a:xfrm>
                <a:off x="780" y="1786"/>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A[17]</a:t>
                </a:r>
              </a:p>
            </p:txBody>
          </p:sp>
          <p:sp>
            <p:nvSpPr>
              <p:cNvPr id="74833" name="Text Box 87">
                <a:extLst>
                  <a:ext uri="{FF2B5EF4-FFF2-40B4-BE49-F238E27FC236}">
                    <a16:creationId xmlns:a16="http://schemas.microsoft.com/office/drawing/2014/main" id="{386EF3C4-C47F-6D4E-8DBD-C372D023F256}"/>
                  </a:ext>
                </a:extLst>
              </p:cNvPr>
              <p:cNvSpPr txBox="1">
                <a:spLocks noChangeArrowheads="1"/>
              </p:cNvSpPr>
              <p:nvPr/>
            </p:nvSpPr>
            <p:spPr bwMode="auto">
              <a:xfrm>
                <a:off x="1212" y="1786"/>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B[17]</a:t>
                </a:r>
              </a:p>
            </p:txBody>
          </p:sp>
          <p:sp>
            <p:nvSpPr>
              <p:cNvPr id="74834" name="Text Box 88">
                <a:extLst>
                  <a:ext uri="{FF2B5EF4-FFF2-40B4-BE49-F238E27FC236}">
                    <a16:creationId xmlns:a16="http://schemas.microsoft.com/office/drawing/2014/main" id="{89158DD7-E693-3944-B308-7D92B14B9271}"/>
                  </a:ext>
                </a:extLst>
              </p:cNvPr>
              <p:cNvSpPr txBox="1">
                <a:spLocks noChangeArrowheads="1"/>
              </p:cNvSpPr>
              <p:nvPr/>
            </p:nvSpPr>
            <p:spPr bwMode="auto">
              <a:xfrm>
                <a:off x="780" y="1594"/>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A[21]</a:t>
                </a:r>
              </a:p>
            </p:txBody>
          </p:sp>
          <p:sp>
            <p:nvSpPr>
              <p:cNvPr id="74835" name="Text Box 89">
                <a:extLst>
                  <a:ext uri="{FF2B5EF4-FFF2-40B4-BE49-F238E27FC236}">
                    <a16:creationId xmlns:a16="http://schemas.microsoft.com/office/drawing/2014/main" id="{5C32EF01-149D-A14F-8EBF-7A60788D4147}"/>
                  </a:ext>
                </a:extLst>
              </p:cNvPr>
              <p:cNvSpPr txBox="1">
                <a:spLocks noChangeArrowheads="1"/>
              </p:cNvSpPr>
              <p:nvPr/>
            </p:nvSpPr>
            <p:spPr bwMode="auto">
              <a:xfrm>
                <a:off x="1212" y="1594"/>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B[21]</a:t>
                </a:r>
              </a:p>
            </p:txBody>
          </p:sp>
          <p:sp>
            <p:nvSpPr>
              <p:cNvPr id="74836" name="Text Box 90">
                <a:extLst>
                  <a:ext uri="{FF2B5EF4-FFF2-40B4-BE49-F238E27FC236}">
                    <a16:creationId xmlns:a16="http://schemas.microsoft.com/office/drawing/2014/main" id="{144E010F-6F93-CE49-B7B6-F0531266A91E}"/>
                  </a:ext>
                </a:extLst>
              </p:cNvPr>
              <p:cNvSpPr txBox="1">
                <a:spLocks noChangeArrowheads="1"/>
              </p:cNvSpPr>
              <p:nvPr/>
            </p:nvSpPr>
            <p:spPr bwMode="auto">
              <a:xfrm>
                <a:off x="780" y="1402"/>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A[25]</a:t>
                </a:r>
              </a:p>
            </p:txBody>
          </p:sp>
          <p:sp>
            <p:nvSpPr>
              <p:cNvPr id="74837" name="Text Box 91">
                <a:extLst>
                  <a:ext uri="{FF2B5EF4-FFF2-40B4-BE49-F238E27FC236}">
                    <a16:creationId xmlns:a16="http://schemas.microsoft.com/office/drawing/2014/main" id="{E45BA666-89D7-364C-8E75-A48910AD7600}"/>
                  </a:ext>
                </a:extLst>
              </p:cNvPr>
              <p:cNvSpPr txBox="1">
                <a:spLocks noChangeArrowheads="1"/>
              </p:cNvSpPr>
              <p:nvPr/>
            </p:nvSpPr>
            <p:spPr bwMode="auto">
              <a:xfrm>
                <a:off x="1212" y="1402"/>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B[25]</a:t>
                </a:r>
              </a:p>
            </p:txBody>
          </p:sp>
        </p:grpSp>
        <p:grpSp>
          <p:nvGrpSpPr>
            <p:cNvPr id="74762" name="Group 92">
              <a:extLst>
                <a:ext uri="{FF2B5EF4-FFF2-40B4-BE49-F238E27FC236}">
                  <a16:creationId xmlns:a16="http://schemas.microsoft.com/office/drawing/2014/main" id="{9CD0065F-AF18-CD49-AADE-3D3AFAABD29C}"/>
                </a:ext>
              </a:extLst>
            </p:cNvPr>
            <p:cNvGrpSpPr>
              <a:grpSpLocks/>
            </p:cNvGrpSpPr>
            <p:nvPr/>
          </p:nvGrpSpPr>
          <p:grpSpPr bwMode="auto">
            <a:xfrm>
              <a:off x="3695" y="1882"/>
              <a:ext cx="869" cy="1968"/>
              <a:chOff x="780" y="1402"/>
              <a:chExt cx="869" cy="1968"/>
            </a:xfrm>
          </p:grpSpPr>
          <p:sp>
            <p:nvSpPr>
              <p:cNvPr id="74793" name="Freeform 93">
                <a:extLst>
                  <a:ext uri="{FF2B5EF4-FFF2-40B4-BE49-F238E27FC236}">
                    <a16:creationId xmlns:a16="http://schemas.microsoft.com/office/drawing/2014/main" id="{CD9D4390-E3C8-8A49-9AF8-3AF15E11A8FB}"/>
                  </a:ext>
                </a:extLst>
              </p:cNvPr>
              <p:cNvSpPr>
                <a:spLocks/>
              </p:cNvSpPr>
              <p:nvPr/>
            </p:nvSpPr>
            <p:spPr bwMode="auto">
              <a:xfrm>
                <a:off x="960" y="2352"/>
                <a:ext cx="576" cy="672"/>
              </a:xfrm>
              <a:custGeom>
                <a:avLst/>
                <a:gdLst>
                  <a:gd name="T0" fmla="*/ 0 w 576"/>
                  <a:gd name="T1" fmla="*/ 0 h 672"/>
                  <a:gd name="T2" fmla="*/ 144 w 576"/>
                  <a:gd name="T3" fmla="*/ 672 h 672"/>
                  <a:gd name="T4" fmla="*/ 450 w 576"/>
                  <a:gd name="T5" fmla="*/ 672 h 672"/>
                  <a:gd name="T6" fmla="*/ 576 w 576"/>
                  <a:gd name="T7" fmla="*/ 0 h 672"/>
                  <a:gd name="T8" fmla="*/ 336 w 576"/>
                  <a:gd name="T9" fmla="*/ 0 h 672"/>
                  <a:gd name="T10" fmla="*/ 288 w 576"/>
                  <a:gd name="T11" fmla="*/ 96 h 672"/>
                  <a:gd name="T12" fmla="*/ 240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grpSp>
            <p:nvGrpSpPr>
              <p:cNvPr id="74794" name="Group 94">
                <a:extLst>
                  <a:ext uri="{FF2B5EF4-FFF2-40B4-BE49-F238E27FC236}">
                    <a16:creationId xmlns:a16="http://schemas.microsoft.com/office/drawing/2014/main" id="{ECB6919E-6FBC-3C41-816A-4D311377F866}"/>
                  </a:ext>
                </a:extLst>
              </p:cNvPr>
              <p:cNvGrpSpPr>
                <a:grpSpLocks/>
              </p:cNvGrpSpPr>
              <p:nvPr/>
            </p:nvGrpSpPr>
            <p:grpSpPr bwMode="auto">
              <a:xfrm>
                <a:off x="960" y="2928"/>
                <a:ext cx="626" cy="48"/>
                <a:chOff x="1536" y="2256"/>
                <a:chExt cx="626" cy="48"/>
              </a:xfrm>
            </p:grpSpPr>
            <p:sp>
              <p:nvSpPr>
                <p:cNvPr id="74817" name="Rectangle 95">
                  <a:extLst>
                    <a:ext uri="{FF2B5EF4-FFF2-40B4-BE49-F238E27FC236}">
                      <a16:creationId xmlns:a16="http://schemas.microsoft.com/office/drawing/2014/main" id="{5C025DB8-CFC0-7F4B-852C-C1AE92C8E3AF}"/>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18" name="Freeform 96">
                  <a:extLst>
                    <a:ext uri="{FF2B5EF4-FFF2-40B4-BE49-F238E27FC236}">
                      <a16:creationId xmlns:a16="http://schemas.microsoft.com/office/drawing/2014/main" id="{9BF298A6-29C3-604E-8DE2-5EC9C6AB676B}"/>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819" name="Line 97">
                  <a:extLst>
                    <a:ext uri="{FF2B5EF4-FFF2-40B4-BE49-F238E27FC236}">
                      <a16:creationId xmlns:a16="http://schemas.microsoft.com/office/drawing/2014/main" id="{616AEAF9-471C-2C49-9310-C6796A4AAD49}"/>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74795" name="Group 98">
                <a:extLst>
                  <a:ext uri="{FF2B5EF4-FFF2-40B4-BE49-F238E27FC236}">
                    <a16:creationId xmlns:a16="http://schemas.microsoft.com/office/drawing/2014/main" id="{B98890CF-09B4-CC4B-9705-5CEB588BA899}"/>
                  </a:ext>
                </a:extLst>
              </p:cNvPr>
              <p:cNvGrpSpPr>
                <a:grpSpLocks/>
              </p:cNvGrpSpPr>
              <p:nvPr/>
            </p:nvGrpSpPr>
            <p:grpSpPr bwMode="auto">
              <a:xfrm>
                <a:off x="960" y="2448"/>
                <a:ext cx="626" cy="48"/>
                <a:chOff x="1536" y="2256"/>
                <a:chExt cx="626" cy="48"/>
              </a:xfrm>
            </p:grpSpPr>
            <p:sp>
              <p:nvSpPr>
                <p:cNvPr id="74814" name="Rectangle 99">
                  <a:extLst>
                    <a:ext uri="{FF2B5EF4-FFF2-40B4-BE49-F238E27FC236}">
                      <a16:creationId xmlns:a16="http://schemas.microsoft.com/office/drawing/2014/main" id="{26E67A31-7223-F647-9406-0B99243C75CC}"/>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15" name="Freeform 100">
                  <a:extLst>
                    <a:ext uri="{FF2B5EF4-FFF2-40B4-BE49-F238E27FC236}">
                      <a16:creationId xmlns:a16="http://schemas.microsoft.com/office/drawing/2014/main" id="{F8DB6709-9CFA-5545-8099-738811E52824}"/>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816" name="Line 101">
                  <a:extLst>
                    <a:ext uri="{FF2B5EF4-FFF2-40B4-BE49-F238E27FC236}">
                      <a16:creationId xmlns:a16="http://schemas.microsoft.com/office/drawing/2014/main" id="{63AE26F4-6061-A443-B123-782B93D55876}"/>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74796" name="Group 102">
                <a:extLst>
                  <a:ext uri="{FF2B5EF4-FFF2-40B4-BE49-F238E27FC236}">
                    <a16:creationId xmlns:a16="http://schemas.microsoft.com/office/drawing/2014/main" id="{A15367B9-B422-9C42-BAB8-C214DAFE89A8}"/>
                  </a:ext>
                </a:extLst>
              </p:cNvPr>
              <p:cNvGrpSpPr>
                <a:grpSpLocks/>
              </p:cNvGrpSpPr>
              <p:nvPr/>
            </p:nvGrpSpPr>
            <p:grpSpPr bwMode="auto">
              <a:xfrm>
                <a:off x="960" y="2688"/>
                <a:ext cx="626" cy="48"/>
                <a:chOff x="1536" y="2256"/>
                <a:chExt cx="626" cy="48"/>
              </a:xfrm>
            </p:grpSpPr>
            <p:sp>
              <p:nvSpPr>
                <p:cNvPr id="74811" name="Rectangle 103">
                  <a:extLst>
                    <a:ext uri="{FF2B5EF4-FFF2-40B4-BE49-F238E27FC236}">
                      <a16:creationId xmlns:a16="http://schemas.microsoft.com/office/drawing/2014/main" id="{981FE147-BFB8-8F44-B565-7213DDCB3C69}"/>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812" name="Freeform 104">
                  <a:extLst>
                    <a:ext uri="{FF2B5EF4-FFF2-40B4-BE49-F238E27FC236}">
                      <a16:creationId xmlns:a16="http://schemas.microsoft.com/office/drawing/2014/main" id="{298088E1-18CB-5942-8947-AECEC6A1A339}"/>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813" name="Line 105">
                  <a:extLst>
                    <a:ext uri="{FF2B5EF4-FFF2-40B4-BE49-F238E27FC236}">
                      <a16:creationId xmlns:a16="http://schemas.microsoft.com/office/drawing/2014/main" id="{76224A3D-340C-7B49-A4CF-E80C809C9C13}"/>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74797" name="Text Box 106">
                <a:extLst>
                  <a:ext uri="{FF2B5EF4-FFF2-40B4-BE49-F238E27FC236}">
                    <a16:creationId xmlns:a16="http://schemas.microsoft.com/office/drawing/2014/main" id="{9F780738-7423-E74C-B639-90F494C58D89}"/>
                  </a:ext>
                </a:extLst>
              </p:cNvPr>
              <p:cNvSpPr txBox="1">
                <a:spLocks noChangeArrowheads="1"/>
              </p:cNvSpPr>
              <p:nvPr/>
            </p:nvSpPr>
            <p:spPr bwMode="auto">
              <a:xfrm>
                <a:off x="1055" y="269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C[6]</a:t>
                </a:r>
              </a:p>
            </p:txBody>
          </p:sp>
          <p:sp>
            <p:nvSpPr>
              <p:cNvPr id="74798" name="Text Box 107">
                <a:extLst>
                  <a:ext uri="{FF2B5EF4-FFF2-40B4-BE49-F238E27FC236}">
                    <a16:creationId xmlns:a16="http://schemas.microsoft.com/office/drawing/2014/main" id="{89CD457C-32E1-CF48-A466-A74AA96253B1}"/>
                  </a:ext>
                </a:extLst>
              </p:cNvPr>
              <p:cNvSpPr txBox="1">
                <a:spLocks noChangeArrowheads="1"/>
              </p:cNvSpPr>
              <p:nvPr/>
            </p:nvSpPr>
            <p:spPr bwMode="auto">
              <a:xfrm>
                <a:off x="1020" y="2458"/>
                <a:ext cx="43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C[10]</a:t>
                </a:r>
              </a:p>
            </p:txBody>
          </p:sp>
          <p:sp>
            <p:nvSpPr>
              <p:cNvPr id="74799" name="Text Box 108">
                <a:extLst>
                  <a:ext uri="{FF2B5EF4-FFF2-40B4-BE49-F238E27FC236}">
                    <a16:creationId xmlns:a16="http://schemas.microsoft.com/office/drawing/2014/main" id="{D229B5D3-88E8-2744-A59F-F12CA7B03D1E}"/>
                  </a:ext>
                </a:extLst>
              </p:cNvPr>
              <p:cNvSpPr txBox="1">
                <a:spLocks noChangeArrowheads="1"/>
              </p:cNvSpPr>
              <p:nvPr/>
            </p:nvSpPr>
            <p:spPr bwMode="auto">
              <a:xfrm>
                <a:off x="1055" y="317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C[2]</a:t>
                </a:r>
              </a:p>
            </p:txBody>
          </p:sp>
          <p:sp>
            <p:nvSpPr>
              <p:cNvPr id="74800" name="Line 109">
                <a:extLst>
                  <a:ext uri="{FF2B5EF4-FFF2-40B4-BE49-F238E27FC236}">
                    <a16:creationId xmlns:a16="http://schemas.microsoft.com/office/drawing/2014/main" id="{935BDBB9-795F-BD48-ABB2-756147DC0025}"/>
                  </a:ext>
                </a:extLst>
              </p:cNvPr>
              <p:cNvSpPr>
                <a:spLocks noChangeShapeType="1"/>
              </p:cNvSpPr>
              <p:nvPr/>
            </p:nvSpPr>
            <p:spPr bwMode="auto">
              <a:xfrm>
                <a:off x="1248" y="3024"/>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01" name="Line 110">
                <a:extLst>
                  <a:ext uri="{FF2B5EF4-FFF2-40B4-BE49-F238E27FC236}">
                    <a16:creationId xmlns:a16="http://schemas.microsoft.com/office/drawing/2014/main" id="{997DB30B-990E-3442-BBDE-69E03BB67E8A}"/>
                  </a:ext>
                </a:extLst>
              </p:cNvPr>
              <p:cNvSpPr>
                <a:spLocks noChangeShapeType="1"/>
              </p:cNvSpPr>
              <p:nvPr/>
            </p:nvSpPr>
            <p:spPr bwMode="auto">
              <a:xfrm>
                <a:off x="1440" y="22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02" name="Line 111">
                <a:extLst>
                  <a:ext uri="{FF2B5EF4-FFF2-40B4-BE49-F238E27FC236}">
                    <a16:creationId xmlns:a16="http://schemas.microsoft.com/office/drawing/2014/main" id="{CFFD94A8-59F5-5548-8B6E-226E571B9843}"/>
                  </a:ext>
                </a:extLst>
              </p:cNvPr>
              <p:cNvSpPr>
                <a:spLocks noChangeShapeType="1"/>
              </p:cNvSpPr>
              <p:nvPr/>
            </p:nvSpPr>
            <p:spPr bwMode="auto">
              <a:xfrm>
                <a:off x="1056" y="22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803" name="Text Box 112">
                <a:extLst>
                  <a:ext uri="{FF2B5EF4-FFF2-40B4-BE49-F238E27FC236}">
                    <a16:creationId xmlns:a16="http://schemas.microsoft.com/office/drawing/2014/main" id="{D6B716EE-4E2B-B94F-9E71-935D93F928C6}"/>
                  </a:ext>
                </a:extLst>
              </p:cNvPr>
              <p:cNvSpPr txBox="1">
                <a:spLocks noChangeArrowheads="1"/>
              </p:cNvSpPr>
              <p:nvPr/>
            </p:nvSpPr>
            <p:spPr bwMode="auto">
              <a:xfrm>
                <a:off x="780" y="1978"/>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A[14]</a:t>
                </a:r>
              </a:p>
            </p:txBody>
          </p:sp>
          <p:sp>
            <p:nvSpPr>
              <p:cNvPr id="74804" name="Text Box 113">
                <a:extLst>
                  <a:ext uri="{FF2B5EF4-FFF2-40B4-BE49-F238E27FC236}">
                    <a16:creationId xmlns:a16="http://schemas.microsoft.com/office/drawing/2014/main" id="{7DFD8E5F-3F2C-ED48-9138-EBDF0465FE19}"/>
                  </a:ext>
                </a:extLst>
              </p:cNvPr>
              <p:cNvSpPr txBox="1">
                <a:spLocks noChangeArrowheads="1"/>
              </p:cNvSpPr>
              <p:nvPr/>
            </p:nvSpPr>
            <p:spPr bwMode="auto">
              <a:xfrm>
                <a:off x="1212" y="1978"/>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B[14]</a:t>
                </a:r>
              </a:p>
            </p:txBody>
          </p:sp>
          <p:sp>
            <p:nvSpPr>
              <p:cNvPr id="74805" name="Text Box 114">
                <a:extLst>
                  <a:ext uri="{FF2B5EF4-FFF2-40B4-BE49-F238E27FC236}">
                    <a16:creationId xmlns:a16="http://schemas.microsoft.com/office/drawing/2014/main" id="{25697BD5-4B57-634C-8636-4FA0A6C8E585}"/>
                  </a:ext>
                </a:extLst>
              </p:cNvPr>
              <p:cNvSpPr txBox="1">
                <a:spLocks noChangeArrowheads="1"/>
              </p:cNvSpPr>
              <p:nvPr/>
            </p:nvSpPr>
            <p:spPr bwMode="auto">
              <a:xfrm>
                <a:off x="780" y="1786"/>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A[18]</a:t>
                </a:r>
              </a:p>
            </p:txBody>
          </p:sp>
          <p:sp>
            <p:nvSpPr>
              <p:cNvPr id="74806" name="Text Box 115">
                <a:extLst>
                  <a:ext uri="{FF2B5EF4-FFF2-40B4-BE49-F238E27FC236}">
                    <a16:creationId xmlns:a16="http://schemas.microsoft.com/office/drawing/2014/main" id="{25EF80A4-1D44-CC45-8B61-CFC3ACC5C400}"/>
                  </a:ext>
                </a:extLst>
              </p:cNvPr>
              <p:cNvSpPr txBox="1">
                <a:spLocks noChangeArrowheads="1"/>
              </p:cNvSpPr>
              <p:nvPr/>
            </p:nvSpPr>
            <p:spPr bwMode="auto">
              <a:xfrm>
                <a:off x="1212" y="1786"/>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B[18]</a:t>
                </a:r>
              </a:p>
            </p:txBody>
          </p:sp>
          <p:sp>
            <p:nvSpPr>
              <p:cNvPr id="74807" name="Text Box 116">
                <a:extLst>
                  <a:ext uri="{FF2B5EF4-FFF2-40B4-BE49-F238E27FC236}">
                    <a16:creationId xmlns:a16="http://schemas.microsoft.com/office/drawing/2014/main" id="{43C86522-ADA5-914F-B366-04D656D4B421}"/>
                  </a:ext>
                </a:extLst>
              </p:cNvPr>
              <p:cNvSpPr txBox="1">
                <a:spLocks noChangeArrowheads="1"/>
              </p:cNvSpPr>
              <p:nvPr/>
            </p:nvSpPr>
            <p:spPr bwMode="auto">
              <a:xfrm>
                <a:off x="780" y="1594"/>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A[22]</a:t>
                </a:r>
              </a:p>
            </p:txBody>
          </p:sp>
          <p:sp>
            <p:nvSpPr>
              <p:cNvPr id="74808" name="Text Box 117">
                <a:extLst>
                  <a:ext uri="{FF2B5EF4-FFF2-40B4-BE49-F238E27FC236}">
                    <a16:creationId xmlns:a16="http://schemas.microsoft.com/office/drawing/2014/main" id="{8262C81C-2D16-194C-8ECA-A1EE60D25E4D}"/>
                  </a:ext>
                </a:extLst>
              </p:cNvPr>
              <p:cNvSpPr txBox="1">
                <a:spLocks noChangeArrowheads="1"/>
              </p:cNvSpPr>
              <p:nvPr/>
            </p:nvSpPr>
            <p:spPr bwMode="auto">
              <a:xfrm>
                <a:off x="1212" y="1594"/>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B[22]</a:t>
                </a:r>
              </a:p>
            </p:txBody>
          </p:sp>
          <p:sp>
            <p:nvSpPr>
              <p:cNvPr id="74809" name="Text Box 118">
                <a:extLst>
                  <a:ext uri="{FF2B5EF4-FFF2-40B4-BE49-F238E27FC236}">
                    <a16:creationId xmlns:a16="http://schemas.microsoft.com/office/drawing/2014/main" id="{CD37BA4E-D173-A94C-AF37-F736819BADD5}"/>
                  </a:ext>
                </a:extLst>
              </p:cNvPr>
              <p:cNvSpPr txBox="1">
                <a:spLocks noChangeArrowheads="1"/>
              </p:cNvSpPr>
              <p:nvPr/>
            </p:nvSpPr>
            <p:spPr bwMode="auto">
              <a:xfrm>
                <a:off x="780" y="1402"/>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A[26]</a:t>
                </a:r>
              </a:p>
            </p:txBody>
          </p:sp>
          <p:sp>
            <p:nvSpPr>
              <p:cNvPr id="74810" name="Text Box 119">
                <a:extLst>
                  <a:ext uri="{FF2B5EF4-FFF2-40B4-BE49-F238E27FC236}">
                    <a16:creationId xmlns:a16="http://schemas.microsoft.com/office/drawing/2014/main" id="{86E09385-87EB-3044-96A8-230FD3B0543C}"/>
                  </a:ext>
                </a:extLst>
              </p:cNvPr>
              <p:cNvSpPr txBox="1">
                <a:spLocks noChangeArrowheads="1"/>
              </p:cNvSpPr>
              <p:nvPr/>
            </p:nvSpPr>
            <p:spPr bwMode="auto">
              <a:xfrm>
                <a:off x="1212" y="1402"/>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B[26]</a:t>
                </a:r>
              </a:p>
            </p:txBody>
          </p:sp>
        </p:grpSp>
        <p:grpSp>
          <p:nvGrpSpPr>
            <p:cNvPr id="74763" name="Group 120">
              <a:extLst>
                <a:ext uri="{FF2B5EF4-FFF2-40B4-BE49-F238E27FC236}">
                  <a16:creationId xmlns:a16="http://schemas.microsoft.com/office/drawing/2014/main" id="{0FADC0DC-AC2A-024C-ABDB-763C39639609}"/>
                </a:ext>
              </a:extLst>
            </p:cNvPr>
            <p:cNvGrpSpPr>
              <a:grpSpLocks/>
            </p:cNvGrpSpPr>
            <p:nvPr/>
          </p:nvGrpSpPr>
          <p:grpSpPr bwMode="auto">
            <a:xfrm>
              <a:off x="4511" y="1882"/>
              <a:ext cx="869" cy="1968"/>
              <a:chOff x="780" y="1402"/>
              <a:chExt cx="869" cy="1968"/>
            </a:xfrm>
          </p:grpSpPr>
          <p:sp>
            <p:nvSpPr>
              <p:cNvPr id="74766" name="Freeform 121">
                <a:extLst>
                  <a:ext uri="{FF2B5EF4-FFF2-40B4-BE49-F238E27FC236}">
                    <a16:creationId xmlns:a16="http://schemas.microsoft.com/office/drawing/2014/main" id="{0CA54AEA-B081-3648-9C0B-55BDCFEE7C93}"/>
                  </a:ext>
                </a:extLst>
              </p:cNvPr>
              <p:cNvSpPr>
                <a:spLocks/>
              </p:cNvSpPr>
              <p:nvPr/>
            </p:nvSpPr>
            <p:spPr bwMode="auto">
              <a:xfrm>
                <a:off x="960" y="2352"/>
                <a:ext cx="576" cy="672"/>
              </a:xfrm>
              <a:custGeom>
                <a:avLst/>
                <a:gdLst>
                  <a:gd name="T0" fmla="*/ 0 w 576"/>
                  <a:gd name="T1" fmla="*/ 0 h 672"/>
                  <a:gd name="T2" fmla="*/ 144 w 576"/>
                  <a:gd name="T3" fmla="*/ 672 h 672"/>
                  <a:gd name="T4" fmla="*/ 450 w 576"/>
                  <a:gd name="T5" fmla="*/ 672 h 672"/>
                  <a:gd name="T6" fmla="*/ 576 w 576"/>
                  <a:gd name="T7" fmla="*/ 0 h 672"/>
                  <a:gd name="T8" fmla="*/ 336 w 576"/>
                  <a:gd name="T9" fmla="*/ 0 h 672"/>
                  <a:gd name="T10" fmla="*/ 288 w 576"/>
                  <a:gd name="T11" fmla="*/ 96 h 672"/>
                  <a:gd name="T12" fmla="*/ 240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grpSp>
            <p:nvGrpSpPr>
              <p:cNvPr id="74767" name="Group 122">
                <a:extLst>
                  <a:ext uri="{FF2B5EF4-FFF2-40B4-BE49-F238E27FC236}">
                    <a16:creationId xmlns:a16="http://schemas.microsoft.com/office/drawing/2014/main" id="{CA193154-C906-E840-B86E-AA9E91FFD8FA}"/>
                  </a:ext>
                </a:extLst>
              </p:cNvPr>
              <p:cNvGrpSpPr>
                <a:grpSpLocks/>
              </p:cNvGrpSpPr>
              <p:nvPr/>
            </p:nvGrpSpPr>
            <p:grpSpPr bwMode="auto">
              <a:xfrm>
                <a:off x="960" y="2928"/>
                <a:ext cx="626" cy="48"/>
                <a:chOff x="1536" y="2256"/>
                <a:chExt cx="626" cy="48"/>
              </a:xfrm>
            </p:grpSpPr>
            <p:sp>
              <p:nvSpPr>
                <p:cNvPr id="74790" name="Rectangle 123">
                  <a:extLst>
                    <a:ext uri="{FF2B5EF4-FFF2-40B4-BE49-F238E27FC236}">
                      <a16:creationId xmlns:a16="http://schemas.microsoft.com/office/drawing/2014/main" id="{F1126EBA-09FB-D241-BD68-C5B47B16BC23}"/>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791" name="Freeform 124">
                  <a:extLst>
                    <a:ext uri="{FF2B5EF4-FFF2-40B4-BE49-F238E27FC236}">
                      <a16:creationId xmlns:a16="http://schemas.microsoft.com/office/drawing/2014/main" id="{F4FA5337-CD99-A84C-9D79-400A2C362C1A}"/>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792" name="Line 125">
                  <a:extLst>
                    <a:ext uri="{FF2B5EF4-FFF2-40B4-BE49-F238E27FC236}">
                      <a16:creationId xmlns:a16="http://schemas.microsoft.com/office/drawing/2014/main" id="{8039D187-1569-3844-A4E5-8C25C9F0C380}"/>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74768" name="Group 126">
                <a:extLst>
                  <a:ext uri="{FF2B5EF4-FFF2-40B4-BE49-F238E27FC236}">
                    <a16:creationId xmlns:a16="http://schemas.microsoft.com/office/drawing/2014/main" id="{54D6A3A5-8E21-A84E-A573-4CD899FDEBC0}"/>
                  </a:ext>
                </a:extLst>
              </p:cNvPr>
              <p:cNvGrpSpPr>
                <a:grpSpLocks/>
              </p:cNvGrpSpPr>
              <p:nvPr/>
            </p:nvGrpSpPr>
            <p:grpSpPr bwMode="auto">
              <a:xfrm>
                <a:off x="960" y="2448"/>
                <a:ext cx="626" cy="48"/>
                <a:chOff x="1536" y="2256"/>
                <a:chExt cx="626" cy="48"/>
              </a:xfrm>
            </p:grpSpPr>
            <p:sp>
              <p:nvSpPr>
                <p:cNvPr id="74787" name="Rectangle 127">
                  <a:extLst>
                    <a:ext uri="{FF2B5EF4-FFF2-40B4-BE49-F238E27FC236}">
                      <a16:creationId xmlns:a16="http://schemas.microsoft.com/office/drawing/2014/main" id="{396C6CCD-1455-B44D-9494-832847253275}"/>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788" name="Freeform 128">
                  <a:extLst>
                    <a:ext uri="{FF2B5EF4-FFF2-40B4-BE49-F238E27FC236}">
                      <a16:creationId xmlns:a16="http://schemas.microsoft.com/office/drawing/2014/main" id="{168EF07D-00D2-864C-8E1D-3847E991D338}"/>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789" name="Line 129">
                  <a:extLst>
                    <a:ext uri="{FF2B5EF4-FFF2-40B4-BE49-F238E27FC236}">
                      <a16:creationId xmlns:a16="http://schemas.microsoft.com/office/drawing/2014/main" id="{7CD0A548-6657-B54C-B422-20FEE4DF2E7D}"/>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grpSp>
            <p:nvGrpSpPr>
              <p:cNvPr id="74769" name="Group 130">
                <a:extLst>
                  <a:ext uri="{FF2B5EF4-FFF2-40B4-BE49-F238E27FC236}">
                    <a16:creationId xmlns:a16="http://schemas.microsoft.com/office/drawing/2014/main" id="{702A8FE0-7081-E74B-8041-9980B938949B}"/>
                  </a:ext>
                </a:extLst>
              </p:cNvPr>
              <p:cNvGrpSpPr>
                <a:grpSpLocks/>
              </p:cNvGrpSpPr>
              <p:nvPr/>
            </p:nvGrpSpPr>
            <p:grpSpPr bwMode="auto">
              <a:xfrm>
                <a:off x="960" y="2688"/>
                <a:ext cx="626" cy="48"/>
                <a:chOff x="1536" y="2256"/>
                <a:chExt cx="626" cy="48"/>
              </a:xfrm>
            </p:grpSpPr>
            <p:sp>
              <p:nvSpPr>
                <p:cNvPr id="74784" name="Rectangle 131">
                  <a:extLst>
                    <a:ext uri="{FF2B5EF4-FFF2-40B4-BE49-F238E27FC236}">
                      <a16:creationId xmlns:a16="http://schemas.microsoft.com/office/drawing/2014/main" id="{0BD6015D-3DAD-2741-9656-0970CB6377ED}"/>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74785" name="Freeform 132">
                  <a:extLst>
                    <a:ext uri="{FF2B5EF4-FFF2-40B4-BE49-F238E27FC236}">
                      <a16:creationId xmlns:a16="http://schemas.microsoft.com/office/drawing/2014/main" id="{E165FB31-37CB-E74E-B820-CD6152BE9EBB}"/>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endParaRPr lang="en-US"/>
                </a:p>
              </p:txBody>
            </p:sp>
            <p:sp>
              <p:nvSpPr>
                <p:cNvPr id="74786" name="Line 133">
                  <a:extLst>
                    <a:ext uri="{FF2B5EF4-FFF2-40B4-BE49-F238E27FC236}">
                      <a16:creationId xmlns:a16="http://schemas.microsoft.com/office/drawing/2014/main" id="{42A7067F-829F-3340-B1F4-C348F6132E6A}"/>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grpSp>
          <p:sp>
            <p:nvSpPr>
              <p:cNvPr id="74770" name="Text Box 134">
                <a:extLst>
                  <a:ext uri="{FF2B5EF4-FFF2-40B4-BE49-F238E27FC236}">
                    <a16:creationId xmlns:a16="http://schemas.microsoft.com/office/drawing/2014/main" id="{F203CC43-A2C7-1A4E-B8BD-419C9D343901}"/>
                  </a:ext>
                </a:extLst>
              </p:cNvPr>
              <p:cNvSpPr txBox="1">
                <a:spLocks noChangeArrowheads="1"/>
              </p:cNvSpPr>
              <p:nvPr/>
            </p:nvSpPr>
            <p:spPr bwMode="auto">
              <a:xfrm>
                <a:off x="1055" y="269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C[7]</a:t>
                </a:r>
              </a:p>
            </p:txBody>
          </p:sp>
          <p:sp>
            <p:nvSpPr>
              <p:cNvPr id="74771" name="Text Box 135">
                <a:extLst>
                  <a:ext uri="{FF2B5EF4-FFF2-40B4-BE49-F238E27FC236}">
                    <a16:creationId xmlns:a16="http://schemas.microsoft.com/office/drawing/2014/main" id="{B0B63A1F-31C3-BE42-926B-26D9E7F280AF}"/>
                  </a:ext>
                </a:extLst>
              </p:cNvPr>
              <p:cNvSpPr txBox="1">
                <a:spLocks noChangeArrowheads="1"/>
              </p:cNvSpPr>
              <p:nvPr/>
            </p:nvSpPr>
            <p:spPr bwMode="auto">
              <a:xfrm>
                <a:off x="1020" y="2458"/>
                <a:ext cx="43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C[11]</a:t>
                </a:r>
              </a:p>
            </p:txBody>
          </p:sp>
          <p:sp>
            <p:nvSpPr>
              <p:cNvPr id="74772" name="Text Box 136">
                <a:extLst>
                  <a:ext uri="{FF2B5EF4-FFF2-40B4-BE49-F238E27FC236}">
                    <a16:creationId xmlns:a16="http://schemas.microsoft.com/office/drawing/2014/main" id="{C1E1B2E1-C716-6E47-8CA5-5261E91CA2EC}"/>
                  </a:ext>
                </a:extLst>
              </p:cNvPr>
              <p:cNvSpPr txBox="1">
                <a:spLocks noChangeArrowheads="1"/>
              </p:cNvSpPr>
              <p:nvPr/>
            </p:nvSpPr>
            <p:spPr bwMode="auto">
              <a:xfrm>
                <a:off x="1055" y="3178"/>
                <a:ext cx="36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C[3]</a:t>
                </a:r>
              </a:p>
            </p:txBody>
          </p:sp>
          <p:sp>
            <p:nvSpPr>
              <p:cNvPr id="74773" name="Line 137">
                <a:extLst>
                  <a:ext uri="{FF2B5EF4-FFF2-40B4-BE49-F238E27FC236}">
                    <a16:creationId xmlns:a16="http://schemas.microsoft.com/office/drawing/2014/main" id="{F3A96E7D-F645-0F43-BA2A-11FCC84CBC72}"/>
                  </a:ext>
                </a:extLst>
              </p:cNvPr>
              <p:cNvSpPr>
                <a:spLocks noChangeShapeType="1"/>
              </p:cNvSpPr>
              <p:nvPr/>
            </p:nvSpPr>
            <p:spPr bwMode="auto">
              <a:xfrm>
                <a:off x="1248" y="3024"/>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774" name="Line 138">
                <a:extLst>
                  <a:ext uri="{FF2B5EF4-FFF2-40B4-BE49-F238E27FC236}">
                    <a16:creationId xmlns:a16="http://schemas.microsoft.com/office/drawing/2014/main" id="{2D3B8E5B-AEFD-7A4F-BAD7-10907866FB47}"/>
                  </a:ext>
                </a:extLst>
              </p:cNvPr>
              <p:cNvSpPr>
                <a:spLocks noChangeShapeType="1"/>
              </p:cNvSpPr>
              <p:nvPr/>
            </p:nvSpPr>
            <p:spPr bwMode="auto">
              <a:xfrm>
                <a:off x="1440" y="22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775" name="Line 139">
                <a:extLst>
                  <a:ext uri="{FF2B5EF4-FFF2-40B4-BE49-F238E27FC236}">
                    <a16:creationId xmlns:a16="http://schemas.microsoft.com/office/drawing/2014/main" id="{4E670A8F-10E5-9E40-8949-A8F4170ABD1B}"/>
                  </a:ext>
                </a:extLst>
              </p:cNvPr>
              <p:cNvSpPr>
                <a:spLocks noChangeShapeType="1"/>
              </p:cNvSpPr>
              <p:nvPr/>
            </p:nvSpPr>
            <p:spPr bwMode="auto">
              <a:xfrm>
                <a:off x="1056" y="2208"/>
                <a:ext cx="0" cy="144"/>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776" name="Text Box 140">
                <a:extLst>
                  <a:ext uri="{FF2B5EF4-FFF2-40B4-BE49-F238E27FC236}">
                    <a16:creationId xmlns:a16="http://schemas.microsoft.com/office/drawing/2014/main" id="{B91C90B0-E0B5-BE42-8A78-89DA51CB5945}"/>
                  </a:ext>
                </a:extLst>
              </p:cNvPr>
              <p:cNvSpPr txBox="1">
                <a:spLocks noChangeArrowheads="1"/>
              </p:cNvSpPr>
              <p:nvPr/>
            </p:nvSpPr>
            <p:spPr bwMode="auto">
              <a:xfrm>
                <a:off x="780" y="1978"/>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A[15]</a:t>
                </a:r>
              </a:p>
            </p:txBody>
          </p:sp>
          <p:sp>
            <p:nvSpPr>
              <p:cNvPr id="74777" name="Text Box 141">
                <a:extLst>
                  <a:ext uri="{FF2B5EF4-FFF2-40B4-BE49-F238E27FC236}">
                    <a16:creationId xmlns:a16="http://schemas.microsoft.com/office/drawing/2014/main" id="{49638BA1-6867-3F4F-9CDB-5F8CA8FC401B}"/>
                  </a:ext>
                </a:extLst>
              </p:cNvPr>
              <p:cNvSpPr txBox="1">
                <a:spLocks noChangeArrowheads="1"/>
              </p:cNvSpPr>
              <p:nvPr/>
            </p:nvSpPr>
            <p:spPr bwMode="auto">
              <a:xfrm>
                <a:off x="1212" y="1978"/>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B[15]</a:t>
                </a:r>
              </a:p>
            </p:txBody>
          </p:sp>
          <p:sp>
            <p:nvSpPr>
              <p:cNvPr id="74778" name="Text Box 142">
                <a:extLst>
                  <a:ext uri="{FF2B5EF4-FFF2-40B4-BE49-F238E27FC236}">
                    <a16:creationId xmlns:a16="http://schemas.microsoft.com/office/drawing/2014/main" id="{B782ABDE-8ACD-9C4E-8D75-1FA8A0CB01D7}"/>
                  </a:ext>
                </a:extLst>
              </p:cNvPr>
              <p:cNvSpPr txBox="1">
                <a:spLocks noChangeArrowheads="1"/>
              </p:cNvSpPr>
              <p:nvPr/>
            </p:nvSpPr>
            <p:spPr bwMode="auto">
              <a:xfrm>
                <a:off x="780" y="1786"/>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A[19]</a:t>
                </a:r>
              </a:p>
            </p:txBody>
          </p:sp>
          <p:sp>
            <p:nvSpPr>
              <p:cNvPr id="74779" name="Text Box 143">
                <a:extLst>
                  <a:ext uri="{FF2B5EF4-FFF2-40B4-BE49-F238E27FC236}">
                    <a16:creationId xmlns:a16="http://schemas.microsoft.com/office/drawing/2014/main" id="{33D7E6F3-81F3-BD44-AE39-26FB4CDB0353}"/>
                  </a:ext>
                </a:extLst>
              </p:cNvPr>
              <p:cNvSpPr txBox="1">
                <a:spLocks noChangeArrowheads="1"/>
              </p:cNvSpPr>
              <p:nvPr/>
            </p:nvSpPr>
            <p:spPr bwMode="auto">
              <a:xfrm>
                <a:off x="1212" y="1786"/>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B[19]</a:t>
                </a:r>
              </a:p>
            </p:txBody>
          </p:sp>
          <p:sp>
            <p:nvSpPr>
              <p:cNvPr id="74780" name="Text Box 144">
                <a:extLst>
                  <a:ext uri="{FF2B5EF4-FFF2-40B4-BE49-F238E27FC236}">
                    <a16:creationId xmlns:a16="http://schemas.microsoft.com/office/drawing/2014/main" id="{9359D5BC-7CA9-9E4B-A987-49FBC0A2F187}"/>
                  </a:ext>
                </a:extLst>
              </p:cNvPr>
              <p:cNvSpPr txBox="1">
                <a:spLocks noChangeArrowheads="1"/>
              </p:cNvSpPr>
              <p:nvPr/>
            </p:nvSpPr>
            <p:spPr bwMode="auto">
              <a:xfrm>
                <a:off x="780" y="1594"/>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A[23]</a:t>
                </a:r>
              </a:p>
            </p:txBody>
          </p:sp>
          <p:sp>
            <p:nvSpPr>
              <p:cNvPr id="74781" name="Text Box 145">
                <a:extLst>
                  <a:ext uri="{FF2B5EF4-FFF2-40B4-BE49-F238E27FC236}">
                    <a16:creationId xmlns:a16="http://schemas.microsoft.com/office/drawing/2014/main" id="{9CBC8D70-82A0-E147-8422-4F356D80E4AF}"/>
                  </a:ext>
                </a:extLst>
              </p:cNvPr>
              <p:cNvSpPr txBox="1">
                <a:spLocks noChangeArrowheads="1"/>
              </p:cNvSpPr>
              <p:nvPr/>
            </p:nvSpPr>
            <p:spPr bwMode="auto">
              <a:xfrm>
                <a:off x="1212" y="1594"/>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B[23]</a:t>
                </a:r>
              </a:p>
            </p:txBody>
          </p:sp>
          <p:sp>
            <p:nvSpPr>
              <p:cNvPr id="74782" name="Text Box 146">
                <a:extLst>
                  <a:ext uri="{FF2B5EF4-FFF2-40B4-BE49-F238E27FC236}">
                    <a16:creationId xmlns:a16="http://schemas.microsoft.com/office/drawing/2014/main" id="{7565C0B8-EE95-E54F-BB75-9A80C1EA1922}"/>
                  </a:ext>
                </a:extLst>
              </p:cNvPr>
              <p:cNvSpPr txBox="1">
                <a:spLocks noChangeArrowheads="1"/>
              </p:cNvSpPr>
              <p:nvPr/>
            </p:nvSpPr>
            <p:spPr bwMode="auto">
              <a:xfrm>
                <a:off x="780" y="1402"/>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A[27]</a:t>
                </a:r>
              </a:p>
            </p:txBody>
          </p:sp>
          <p:sp>
            <p:nvSpPr>
              <p:cNvPr id="74783" name="Text Box 147">
                <a:extLst>
                  <a:ext uri="{FF2B5EF4-FFF2-40B4-BE49-F238E27FC236}">
                    <a16:creationId xmlns:a16="http://schemas.microsoft.com/office/drawing/2014/main" id="{F3C6EA35-7061-674E-A438-594BF9FB9B68}"/>
                  </a:ext>
                </a:extLst>
              </p:cNvPr>
              <p:cNvSpPr txBox="1">
                <a:spLocks noChangeArrowheads="1"/>
              </p:cNvSpPr>
              <p:nvPr/>
            </p:nvSpPr>
            <p:spPr bwMode="auto">
              <a:xfrm>
                <a:off x="1212" y="1402"/>
                <a:ext cx="4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a:solidFill>
                      <a:srgbClr val="000000"/>
                    </a:solidFill>
                    <a:latin typeface="Verdana" panose="020B0604030504040204" pitchFamily="34" charset="0"/>
                    <a:ea typeface="굴림" panose="020B0600000101010101" pitchFamily="34" charset="-127"/>
                  </a:rPr>
                  <a:t>B[27]</a:t>
                </a:r>
              </a:p>
            </p:txBody>
          </p:sp>
        </p:grpSp>
        <p:sp>
          <p:nvSpPr>
            <p:cNvPr id="74764" name="Line 148">
              <a:extLst>
                <a:ext uri="{FF2B5EF4-FFF2-40B4-BE49-F238E27FC236}">
                  <a16:creationId xmlns:a16="http://schemas.microsoft.com/office/drawing/2014/main" id="{59EB3045-70FC-3744-8FB2-3F0CF0C7A530}"/>
                </a:ext>
              </a:extLst>
            </p:cNvPr>
            <p:cNvSpPr>
              <a:spLocks noChangeShapeType="1"/>
            </p:cNvSpPr>
            <p:nvPr/>
          </p:nvSpPr>
          <p:spPr bwMode="auto">
            <a:xfrm>
              <a:off x="2736" y="816"/>
              <a:ext cx="912" cy="1008"/>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74765" name="Oval 149">
              <a:extLst>
                <a:ext uri="{FF2B5EF4-FFF2-40B4-BE49-F238E27FC236}">
                  <a16:creationId xmlns:a16="http://schemas.microsoft.com/office/drawing/2014/main" id="{1B963468-1ACE-BE43-9EDC-CA7FCD01AFE2}"/>
                </a:ext>
              </a:extLst>
            </p:cNvPr>
            <p:cNvSpPr>
              <a:spLocks noChangeArrowheads="1"/>
            </p:cNvSpPr>
            <p:nvPr/>
          </p:nvSpPr>
          <p:spPr bwMode="auto">
            <a:xfrm flipH="1">
              <a:off x="2307" y="954"/>
              <a:ext cx="1727" cy="630"/>
            </a:xfrm>
            <a:prstGeom prst="ellipse">
              <a:avLst/>
            </a:prstGeom>
            <a:solidFill>
              <a:schemeClr val="bg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ko-KR" sz="1400" i="1">
                  <a:solidFill>
                    <a:srgbClr val="000000"/>
                  </a:solidFill>
                  <a:latin typeface="Verdana" panose="020B0604030504040204" pitchFamily="34" charset="0"/>
                  <a:ea typeface="굴림" panose="020B0600000101010101" pitchFamily="34" charset="-127"/>
                </a:rPr>
                <a:t>Execution using four pipelined functional units</a:t>
              </a:r>
            </a:p>
          </p:txBody>
        </p:sp>
      </p:grpSp>
      <p:sp>
        <p:nvSpPr>
          <p:cNvPr id="74759" name="TextBox 151">
            <a:extLst>
              <a:ext uri="{FF2B5EF4-FFF2-40B4-BE49-F238E27FC236}">
                <a16:creationId xmlns:a16="http://schemas.microsoft.com/office/drawing/2014/main" id="{C8B3D8C5-C922-4B4B-85C9-0B703FB0CD95}"/>
              </a:ext>
            </a:extLst>
          </p:cNvPr>
          <p:cNvSpPr txBox="1">
            <a:spLocks noChangeArrowheads="1"/>
          </p:cNvSpPr>
          <p:nvPr/>
        </p:nvSpPr>
        <p:spPr bwMode="auto">
          <a:xfrm>
            <a:off x="152400" y="6535738"/>
            <a:ext cx="17383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solidFill>
                  <a:srgbClr val="000000"/>
                </a:solidFill>
              </a:rPr>
              <a:t>Slide credit: Krste Asanovic</a:t>
            </a:r>
          </a:p>
        </p:txBody>
      </p:sp>
      <p:cxnSp>
        <p:nvCxnSpPr>
          <p:cNvPr id="153" name="Straight Arrow Connector 86">
            <a:extLst>
              <a:ext uri="{FF2B5EF4-FFF2-40B4-BE49-F238E27FC236}">
                <a16:creationId xmlns:a16="http://schemas.microsoft.com/office/drawing/2014/main" id="{6350CA4E-75FD-9645-AB68-A7D412CB378D}"/>
              </a:ext>
            </a:extLst>
          </p:cNvPr>
          <p:cNvCxnSpPr>
            <a:cxnSpLocks noChangeShapeType="1"/>
          </p:cNvCxnSpPr>
          <p:nvPr/>
        </p:nvCxnSpPr>
        <p:spPr bwMode="auto">
          <a:xfrm rot="5400000">
            <a:off x="-544258" y="4434682"/>
            <a:ext cx="2174875" cy="1588"/>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54" name="TextBox 87">
            <a:extLst>
              <a:ext uri="{FF2B5EF4-FFF2-40B4-BE49-F238E27FC236}">
                <a16:creationId xmlns:a16="http://schemas.microsoft.com/office/drawing/2014/main" id="{9835812B-B2C5-7E47-B44B-6BFF496AF5DF}"/>
              </a:ext>
            </a:extLst>
          </p:cNvPr>
          <p:cNvSpPr txBox="1">
            <a:spLocks noChangeArrowheads="1"/>
          </p:cNvSpPr>
          <p:nvPr/>
        </p:nvSpPr>
        <p:spPr bwMode="auto">
          <a:xfrm>
            <a:off x="197899" y="5522913"/>
            <a:ext cx="688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rPr>
              <a:t>Time</a:t>
            </a:r>
          </a:p>
        </p:txBody>
      </p:sp>
      <p:cxnSp>
        <p:nvCxnSpPr>
          <p:cNvPr id="155" name="Straight Arrow Connector 121">
            <a:extLst>
              <a:ext uri="{FF2B5EF4-FFF2-40B4-BE49-F238E27FC236}">
                <a16:creationId xmlns:a16="http://schemas.microsoft.com/office/drawing/2014/main" id="{45474115-CF72-1D4A-B48B-9E9BFF8EFEDA}"/>
              </a:ext>
            </a:extLst>
          </p:cNvPr>
          <p:cNvCxnSpPr>
            <a:cxnSpLocks noChangeShapeType="1"/>
          </p:cNvCxnSpPr>
          <p:nvPr/>
        </p:nvCxnSpPr>
        <p:spPr bwMode="auto">
          <a:xfrm>
            <a:off x="6272212" y="6369050"/>
            <a:ext cx="2100263" cy="0"/>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56" name="TextBox 123">
            <a:extLst>
              <a:ext uri="{FF2B5EF4-FFF2-40B4-BE49-F238E27FC236}">
                <a16:creationId xmlns:a16="http://schemas.microsoft.com/office/drawing/2014/main" id="{397B8244-9081-0D43-B611-C4274F027C86}"/>
              </a:ext>
            </a:extLst>
          </p:cNvPr>
          <p:cNvSpPr txBox="1">
            <a:spLocks noChangeArrowheads="1"/>
          </p:cNvSpPr>
          <p:nvPr/>
        </p:nvSpPr>
        <p:spPr bwMode="auto">
          <a:xfrm>
            <a:off x="5534025" y="6184900"/>
            <a:ext cx="838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rPr>
              <a:t>Space</a:t>
            </a:r>
          </a:p>
        </p:txBody>
      </p:sp>
      <p:cxnSp>
        <p:nvCxnSpPr>
          <p:cNvPr id="157" name="Straight Arrow Connector 124">
            <a:extLst>
              <a:ext uri="{FF2B5EF4-FFF2-40B4-BE49-F238E27FC236}">
                <a16:creationId xmlns:a16="http://schemas.microsoft.com/office/drawing/2014/main" id="{3FCBF931-3C6F-A24D-8ABD-7FCC972E33B1}"/>
              </a:ext>
            </a:extLst>
          </p:cNvPr>
          <p:cNvCxnSpPr>
            <a:cxnSpLocks noChangeShapeType="1"/>
          </p:cNvCxnSpPr>
          <p:nvPr/>
        </p:nvCxnSpPr>
        <p:spPr bwMode="auto">
          <a:xfrm flipH="1">
            <a:off x="3355180" y="6369050"/>
            <a:ext cx="2274095" cy="0"/>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58" name="Straight Arrow Connector 86">
            <a:extLst>
              <a:ext uri="{FF2B5EF4-FFF2-40B4-BE49-F238E27FC236}">
                <a16:creationId xmlns:a16="http://schemas.microsoft.com/office/drawing/2014/main" id="{6350CA4E-75FD-9645-AB68-A7D412CB378D}"/>
              </a:ext>
            </a:extLst>
          </p:cNvPr>
          <p:cNvCxnSpPr>
            <a:cxnSpLocks noChangeShapeType="1"/>
          </p:cNvCxnSpPr>
          <p:nvPr/>
        </p:nvCxnSpPr>
        <p:spPr bwMode="auto">
          <a:xfrm rot="5400000">
            <a:off x="1848643" y="4439444"/>
            <a:ext cx="2174875" cy="1588"/>
          </a:xfrm>
          <a:prstGeom prst="straightConnector1">
            <a:avLst/>
          </a:prstGeom>
          <a:noFill/>
          <a:ln w="25400">
            <a:solidFill>
              <a:schemeClr val="tx1"/>
            </a:solidFill>
            <a:round/>
            <a:headEnd/>
            <a:tailEnd type="arrow" w="med" len="med"/>
          </a:ln>
          <a:extLst>
            <a:ext uri="{909E8E84-426E-40DD-AFC4-6F175D3DCCD1}">
              <a14:hiddenFill xmlns:a14="http://schemas.microsoft.com/office/drawing/2010/main">
                <a:noFill/>
              </a14:hiddenFill>
            </a:ext>
          </a:extLst>
        </p:spPr>
      </p:cxnSp>
      <p:sp>
        <p:nvSpPr>
          <p:cNvPr id="159" name="TextBox 87">
            <a:extLst>
              <a:ext uri="{FF2B5EF4-FFF2-40B4-BE49-F238E27FC236}">
                <a16:creationId xmlns:a16="http://schemas.microsoft.com/office/drawing/2014/main" id="{9835812B-B2C5-7E47-B44B-6BFF496AF5DF}"/>
              </a:ext>
            </a:extLst>
          </p:cNvPr>
          <p:cNvSpPr txBox="1">
            <a:spLocks noChangeArrowheads="1"/>
          </p:cNvSpPr>
          <p:nvPr/>
        </p:nvSpPr>
        <p:spPr bwMode="auto">
          <a:xfrm>
            <a:off x="2590800" y="5527675"/>
            <a:ext cx="688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solidFill>
                  <a:srgbClr val="000000"/>
                </a:solidFill>
              </a:rPr>
              <a:t>Time</a:t>
            </a:r>
          </a:p>
        </p:txBody>
      </p:sp>
    </p:spTree>
    <p:extLst>
      <p:ext uri="{BB962C8B-B14F-4D97-AF65-F5344CB8AC3E}">
        <p14:creationId xmlns:p14="http://schemas.microsoft.com/office/powerpoint/2010/main" val="21667165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5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5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 grpId="0"/>
      <p:bldP spid="156" grpId="0"/>
      <p:bldP spid="15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Number Placeholder 3">
            <a:extLst>
              <a:ext uri="{FF2B5EF4-FFF2-40B4-BE49-F238E27FC236}">
                <a16:creationId xmlns:a16="http://schemas.microsoft.com/office/drawing/2014/main" id="{256D8E4F-DE57-1349-A8A2-C7CFB05A77DB}"/>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39CAF4E-35B8-4E44-825B-00DEFEBFBA14}"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66563" name="Freeform 3">
            <a:extLst>
              <a:ext uri="{FF2B5EF4-FFF2-40B4-BE49-F238E27FC236}">
                <a16:creationId xmlns:a16="http://schemas.microsoft.com/office/drawing/2014/main" id="{F1693629-3D10-E947-B563-F799443EA2FB}"/>
              </a:ext>
            </a:extLst>
          </p:cNvPr>
          <p:cNvSpPr>
            <a:spLocks/>
          </p:cNvSpPr>
          <p:nvPr/>
        </p:nvSpPr>
        <p:spPr bwMode="auto">
          <a:xfrm>
            <a:off x="1477963" y="4114800"/>
            <a:ext cx="914400" cy="1066800"/>
          </a:xfrm>
          <a:custGeom>
            <a:avLst/>
            <a:gdLst>
              <a:gd name="T0" fmla="*/ 0 w 576"/>
              <a:gd name="T1" fmla="*/ 0 h 672"/>
              <a:gd name="T2" fmla="*/ 2147483647 w 576"/>
              <a:gd name="T3" fmla="*/ 2147483647 h 672"/>
              <a:gd name="T4" fmla="*/ 2147483647 w 576"/>
              <a:gd name="T5" fmla="*/ 2147483647 h 672"/>
              <a:gd name="T6" fmla="*/ 2147483647 w 576"/>
              <a:gd name="T7" fmla="*/ 0 h 672"/>
              <a:gd name="T8" fmla="*/ 2147483647 w 576"/>
              <a:gd name="T9" fmla="*/ 0 h 672"/>
              <a:gd name="T10" fmla="*/ 2147483647 w 576"/>
              <a:gd name="T11" fmla="*/ 2147483647 h 672"/>
              <a:gd name="T12" fmla="*/ 2147483647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6564" name="Group 4">
            <a:extLst>
              <a:ext uri="{FF2B5EF4-FFF2-40B4-BE49-F238E27FC236}">
                <a16:creationId xmlns:a16="http://schemas.microsoft.com/office/drawing/2014/main" id="{0C2FC0D8-4D7C-8C41-B273-A400C1A631B6}"/>
              </a:ext>
            </a:extLst>
          </p:cNvPr>
          <p:cNvGrpSpPr>
            <a:grpSpLocks/>
          </p:cNvGrpSpPr>
          <p:nvPr/>
        </p:nvGrpSpPr>
        <p:grpSpPr bwMode="auto">
          <a:xfrm>
            <a:off x="1477963" y="5029200"/>
            <a:ext cx="993775" cy="76200"/>
            <a:chOff x="1536" y="2256"/>
            <a:chExt cx="626" cy="48"/>
          </a:xfrm>
        </p:grpSpPr>
        <p:sp>
          <p:nvSpPr>
            <p:cNvPr id="66729" name="Rectangle 5">
              <a:extLst>
                <a:ext uri="{FF2B5EF4-FFF2-40B4-BE49-F238E27FC236}">
                  <a16:creationId xmlns:a16="http://schemas.microsoft.com/office/drawing/2014/main" id="{199144FF-3F79-A547-8D69-D7793A275E97}"/>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30" name="Freeform 6">
              <a:extLst>
                <a:ext uri="{FF2B5EF4-FFF2-40B4-BE49-F238E27FC236}">
                  <a16:creationId xmlns:a16="http://schemas.microsoft.com/office/drawing/2014/main" id="{D11B1191-B914-8049-AC77-3FC6E73661D2}"/>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31" name="Line 7">
              <a:extLst>
                <a:ext uri="{FF2B5EF4-FFF2-40B4-BE49-F238E27FC236}">
                  <a16:creationId xmlns:a16="http://schemas.microsoft.com/office/drawing/2014/main" id="{92C726AD-DCCB-B245-A289-4627F5D21C5F}"/>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565" name="Group 8">
            <a:extLst>
              <a:ext uri="{FF2B5EF4-FFF2-40B4-BE49-F238E27FC236}">
                <a16:creationId xmlns:a16="http://schemas.microsoft.com/office/drawing/2014/main" id="{C734FCA0-378A-5F48-9B6F-12F77F887F67}"/>
              </a:ext>
            </a:extLst>
          </p:cNvPr>
          <p:cNvGrpSpPr>
            <a:grpSpLocks/>
          </p:cNvGrpSpPr>
          <p:nvPr/>
        </p:nvGrpSpPr>
        <p:grpSpPr bwMode="auto">
          <a:xfrm>
            <a:off x="1477963" y="4267200"/>
            <a:ext cx="993775" cy="76200"/>
            <a:chOff x="1536" y="2256"/>
            <a:chExt cx="626" cy="48"/>
          </a:xfrm>
        </p:grpSpPr>
        <p:sp>
          <p:nvSpPr>
            <p:cNvPr id="66726" name="Rectangle 9">
              <a:extLst>
                <a:ext uri="{FF2B5EF4-FFF2-40B4-BE49-F238E27FC236}">
                  <a16:creationId xmlns:a16="http://schemas.microsoft.com/office/drawing/2014/main" id="{9CCE7432-3676-9B4D-8C46-0603BCF01F92}"/>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27" name="Freeform 10">
              <a:extLst>
                <a:ext uri="{FF2B5EF4-FFF2-40B4-BE49-F238E27FC236}">
                  <a16:creationId xmlns:a16="http://schemas.microsoft.com/office/drawing/2014/main" id="{E04A2B96-EE04-C84A-9334-5485F7A433A4}"/>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28" name="Line 11">
              <a:extLst>
                <a:ext uri="{FF2B5EF4-FFF2-40B4-BE49-F238E27FC236}">
                  <a16:creationId xmlns:a16="http://schemas.microsoft.com/office/drawing/2014/main" id="{398D8879-D01D-9945-A5D4-7959C2A2FFA6}"/>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566" name="Group 12">
            <a:extLst>
              <a:ext uri="{FF2B5EF4-FFF2-40B4-BE49-F238E27FC236}">
                <a16:creationId xmlns:a16="http://schemas.microsoft.com/office/drawing/2014/main" id="{D5E52042-D0C5-FF40-B876-97720B3A1194}"/>
              </a:ext>
            </a:extLst>
          </p:cNvPr>
          <p:cNvGrpSpPr>
            <a:grpSpLocks/>
          </p:cNvGrpSpPr>
          <p:nvPr/>
        </p:nvGrpSpPr>
        <p:grpSpPr bwMode="auto">
          <a:xfrm>
            <a:off x="1477963" y="4648200"/>
            <a:ext cx="993775" cy="76200"/>
            <a:chOff x="1536" y="2256"/>
            <a:chExt cx="626" cy="48"/>
          </a:xfrm>
        </p:grpSpPr>
        <p:sp>
          <p:nvSpPr>
            <p:cNvPr id="66723" name="Rectangle 13">
              <a:extLst>
                <a:ext uri="{FF2B5EF4-FFF2-40B4-BE49-F238E27FC236}">
                  <a16:creationId xmlns:a16="http://schemas.microsoft.com/office/drawing/2014/main" id="{39B6FB41-C810-9242-904E-3AE2E18A102C}"/>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24" name="Freeform 14">
              <a:extLst>
                <a:ext uri="{FF2B5EF4-FFF2-40B4-BE49-F238E27FC236}">
                  <a16:creationId xmlns:a16="http://schemas.microsoft.com/office/drawing/2014/main" id="{2EA27B3A-AB15-504A-929F-14D96C114184}"/>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25" name="Line 15">
              <a:extLst>
                <a:ext uri="{FF2B5EF4-FFF2-40B4-BE49-F238E27FC236}">
                  <a16:creationId xmlns:a16="http://schemas.microsoft.com/office/drawing/2014/main" id="{0F30C162-B43D-E54B-9218-942591D4F17E}"/>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6567" name="Line 16">
            <a:extLst>
              <a:ext uri="{FF2B5EF4-FFF2-40B4-BE49-F238E27FC236}">
                <a16:creationId xmlns:a16="http://schemas.microsoft.com/office/drawing/2014/main" id="{A8CA5E14-5787-8540-AE6D-B9F3315DD5B4}"/>
              </a:ext>
            </a:extLst>
          </p:cNvPr>
          <p:cNvSpPr>
            <a:spLocks noChangeShapeType="1"/>
          </p:cNvSpPr>
          <p:nvPr/>
        </p:nvSpPr>
        <p:spPr bwMode="auto">
          <a:xfrm>
            <a:off x="2239963" y="38862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68" name="Line 17">
            <a:extLst>
              <a:ext uri="{FF2B5EF4-FFF2-40B4-BE49-F238E27FC236}">
                <a16:creationId xmlns:a16="http://schemas.microsoft.com/office/drawing/2014/main" id="{BA9D2B20-A7CF-EF4B-868D-94A2F0CA350D}"/>
              </a:ext>
            </a:extLst>
          </p:cNvPr>
          <p:cNvSpPr>
            <a:spLocks noChangeShapeType="1"/>
          </p:cNvSpPr>
          <p:nvPr/>
        </p:nvSpPr>
        <p:spPr bwMode="auto">
          <a:xfrm>
            <a:off x="1630363" y="38862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69" name="Freeform 18">
            <a:extLst>
              <a:ext uri="{FF2B5EF4-FFF2-40B4-BE49-F238E27FC236}">
                <a16:creationId xmlns:a16="http://schemas.microsoft.com/office/drawing/2014/main" id="{DCA8C5C2-9552-6247-85E9-83039B7ADDBE}"/>
              </a:ext>
            </a:extLst>
          </p:cNvPr>
          <p:cNvSpPr>
            <a:spLocks/>
          </p:cNvSpPr>
          <p:nvPr/>
        </p:nvSpPr>
        <p:spPr bwMode="auto">
          <a:xfrm flipV="1">
            <a:off x="1477963" y="1524000"/>
            <a:ext cx="914400" cy="1066800"/>
          </a:xfrm>
          <a:custGeom>
            <a:avLst/>
            <a:gdLst>
              <a:gd name="T0" fmla="*/ 0 w 576"/>
              <a:gd name="T1" fmla="*/ 0 h 672"/>
              <a:gd name="T2" fmla="*/ 2147483647 w 576"/>
              <a:gd name="T3" fmla="*/ 2147483647 h 672"/>
              <a:gd name="T4" fmla="*/ 2147483647 w 576"/>
              <a:gd name="T5" fmla="*/ 2147483647 h 672"/>
              <a:gd name="T6" fmla="*/ 2147483647 w 576"/>
              <a:gd name="T7" fmla="*/ 0 h 672"/>
              <a:gd name="T8" fmla="*/ 2147483647 w 576"/>
              <a:gd name="T9" fmla="*/ 0 h 672"/>
              <a:gd name="T10" fmla="*/ 2147483647 w 576"/>
              <a:gd name="T11" fmla="*/ 2147483647 h 672"/>
              <a:gd name="T12" fmla="*/ 2147483647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6570" name="Group 19">
            <a:extLst>
              <a:ext uri="{FF2B5EF4-FFF2-40B4-BE49-F238E27FC236}">
                <a16:creationId xmlns:a16="http://schemas.microsoft.com/office/drawing/2014/main" id="{098AE361-C158-5246-9B57-EE898AA1DA38}"/>
              </a:ext>
            </a:extLst>
          </p:cNvPr>
          <p:cNvGrpSpPr>
            <a:grpSpLocks/>
          </p:cNvGrpSpPr>
          <p:nvPr/>
        </p:nvGrpSpPr>
        <p:grpSpPr bwMode="auto">
          <a:xfrm flipV="1">
            <a:off x="1477963" y="1600200"/>
            <a:ext cx="993775" cy="76200"/>
            <a:chOff x="1536" y="2256"/>
            <a:chExt cx="626" cy="48"/>
          </a:xfrm>
        </p:grpSpPr>
        <p:sp>
          <p:nvSpPr>
            <p:cNvPr id="66720" name="Rectangle 20">
              <a:extLst>
                <a:ext uri="{FF2B5EF4-FFF2-40B4-BE49-F238E27FC236}">
                  <a16:creationId xmlns:a16="http://schemas.microsoft.com/office/drawing/2014/main" id="{9CCFED39-2A07-6443-B256-E6E1DA73E120}"/>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21" name="Freeform 21">
              <a:extLst>
                <a:ext uri="{FF2B5EF4-FFF2-40B4-BE49-F238E27FC236}">
                  <a16:creationId xmlns:a16="http://schemas.microsoft.com/office/drawing/2014/main" id="{7FF3545A-D6A4-AA4D-A14C-C512A6EF74E0}"/>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22" name="Line 22">
              <a:extLst>
                <a:ext uri="{FF2B5EF4-FFF2-40B4-BE49-F238E27FC236}">
                  <a16:creationId xmlns:a16="http://schemas.microsoft.com/office/drawing/2014/main" id="{EDF1CEBF-D564-1847-866B-5B7E26FEED0E}"/>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571" name="Group 23">
            <a:extLst>
              <a:ext uri="{FF2B5EF4-FFF2-40B4-BE49-F238E27FC236}">
                <a16:creationId xmlns:a16="http://schemas.microsoft.com/office/drawing/2014/main" id="{18CF58D0-C6CD-6A49-8CF3-C60E679ADC73}"/>
              </a:ext>
            </a:extLst>
          </p:cNvPr>
          <p:cNvGrpSpPr>
            <a:grpSpLocks/>
          </p:cNvGrpSpPr>
          <p:nvPr/>
        </p:nvGrpSpPr>
        <p:grpSpPr bwMode="auto">
          <a:xfrm flipV="1">
            <a:off x="1477963" y="2362200"/>
            <a:ext cx="993775" cy="76200"/>
            <a:chOff x="1536" y="2256"/>
            <a:chExt cx="626" cy="48"/>
          </a:xfrm>
        </p:grpSpPr>
        <p:sp>
          <p:nvSpPr>
            <p:cNvPr id="66717" name="Rectangle 24">
              <a:extLst>
                <a:ext uri="{FF2B5EF4-FFF2-40B4-BE49-F238E27FC236}">
                  <a16:creationId xmlns:a16="http://schemas.microsoft.com/office/drawing/2014/main" id="{EEDAA941-E7E8-A643-92EA-A5866FA70EA1}"/>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18" name="Freeform 25">
              <a:extLst>
                <a:ext uri="{FF2B5EF4-FFF2-40B4-BE49-F238E27FC236}">
                  <a16:creationId xmlns:a16="http://schemas.microsoft.com/office/drawing/2014/main" id="{14D8AFA5-D046-4F4B-B21C-E9CDD5AEA3E5}"/>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19" name="Line 26">
              <a:extLst>
                <a:ext uri="{FF2B5EF4-FFF2-40B4-BE49-F238E27FC236}">
                  <a16:creationId xmlns:a16="http://schemas.microsoft.com/office/drawing/2014/main" id="{BCBDBCDB-1A2C-684B-A509-16AF58A6792F}"/>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572" name="Group 27">
            <a:extLst>
              <a:ext uri="{FF2B5EF4-FFF2-40B4-BE49-F238E27FC236}">
                <a16:creationId xmlns:a16="http://schemas.microsoft.com/office/drawing/2014/main" id="{3C4A63FC-8504-6349-ACED-D4FD09168EC6}"/>
              </a:ext>
            </a:extLst>
          </p:cNvPr>
          <p:cNvGrpSpPr>
            <a:grpSpLocks/>
          </p:cNvGrpSpPr>
          <p:nvPr/>
        </p:nvGrpSpPr>
        <p:grpSpPr bwMode="auto">
          <a:xfrm flipV="1">
            <a:off x="1477963" y="1981200"/>
            <a:ext cx="993775" cy="76200"/>
            <a:chOff x="1536" y="2256"/>
            <a:chExt cx="626" cy="48"/>
          </a:xfrm>
        </p:grpSpPr>
        <p:sp>
          <p:nvSpPr>
            <p:cNvPr id="66714" name="Rectangle 28">
              <a:extLst>
                <a:ext uri="{FF2B5EF4-FFF2-40B4-BE49-F238E27FC236}">
                  <a16:creationId xmlns:a16="http://schemas.microsoft.com/office/drawing/2014/main" id="{5A281271-DC98-FD45-B1C3-24F4312B998E}"/>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15" name="Freeform 29">
              <a:extLst>
                <a:ext uri="{FF2B5EF4-FFF2-40B4-BE49-F238E27FC236}">
                  <a16:creationId xmlns:a16="http://schemas.microsoft.com/office/drawing/2014/main" id="{5CAFD317-651D-D14D-9A52-98B74E32138C}"/>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16" name="Line 30">
              <a:extLst>
                <a:ext uri="{FF2B5EF4-FFF2-40B4-BE49-F238E27FC236}">
                  <a16:creationId xmlns:a16="http://schemas.microsoft.com/office/drawing/2014/main" id="{A4944BD2-EAF1-CA41-B479-F8C61D6A5B64}"/>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6573" name="Line 31">
            <a:extLst>
              <a:ext uri="{FF2B5EF4-FFF2-40B4-BE49-F238E27FC236}">
                <a16:creationId xmlns:a16="http://schemas.microsoft.com/office/drawing/2014/main" id="{4CF91BD2-31B7-4D45-9D23-AA5D6FE786CD}"/>
              </a:ext>
            </a:extLst>
          </p:cNvPr>
          <p:cNvSpPr>
            <a:spLocks noChangeShapeType="1"/>
          </p:cNvSpPr>
          <p:nvPr/>
        </p:nvSpPr>
        <p:spPr bwMode="auto">
          <a:xfrm flipV="1">
            <a:off x="2239963" y="25908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74" name="Line 32">
            <a:extLst>
              <a:ext uri="{FF2B5EF4-FFF2-40B4-BE49-F238E27FC236}">
                <a16:creationId xmlns:a16="http://schemas.microsoft.com/office/drawing/2014/main" id="{553DF3C5-42B7-EF47-8C18-7B4A2E61B709}"/>
              </a:ext>
            </a:extLst>
          </p:cNvPr>
          <p:cNvSpPr>
            <a:spLocks noChangeShapeType="1"/>
          </p:cNvSpPr>
          <p:nvPr/>
        </p:nvSpPr>
        <p:spPr bwMode="auto">
          <a:xfrm flipV="1">
            <a:off x="1630363" y="25908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75" name="Rectangle 33">
            <a:extLst>
              <a:ext uri="{FF2B5EF4-FFF2-40B4-BE49-F238E27FC236}">
                <a16:creationId xmlns:a16="http://schemas.microsoft.com/office/drawing/2014/main" id="{A7AA953E-9ACA-214E-ADF2-9922E39E451A}"/>
              </a:ext>
            </a:extLst>
          </p:cNvPr>
          <p:cNvSpPr>
            <a:spLocks noChangeArrowheads="1"/>
          </p:cNvSpPr>
          <p:nvPr/>
        </p:nvSpPr>
        <p:spPr bwMode="auto">
          <a:xfrm>
            <a:off x="1173163"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76" name="Freeform 34">
            <a:extLst>
              <a:ext uri="{FF2B5EF4-FFF2-40B4-BE49-F238E27FC236}">
                <a16:creationId xmlns:a16="http://schemas.microsoft.com/office/drawing/2014/main" id="{C50F44F2-652B-0040-B421-C38123FE715F}"/>
              </a:ext>
            </a:extLst>
          </p:cNvPr>
          <p:cNvSpPr>
            <a:spLocks/>
          </p:cNvSpPr>
          <p:nvPr/>
        </p:nvSpPr>
        <p:spPr bwMode="auto">
          <a:xfrm>
            <a:off x="1935163" y="3886200"/>
            <a:ext cx="685800" cy="1447800"/>
          </a:xfrm>
          <a:custGeom>
            <a:avLst/>
            <a:gdLst>
              <a:gd name="T0" fmla="*/ 0 w 432"/>
              <a:gd name="T1" fmla="*/ 2147483647 h 912"/>
              <a:gd name="T2" fmla="*/ 0 w 432"/>
              <a:gd name="T3" fmla="*/ 2147483647 h 912"/>
              <a:gd name="T4" fmla="*/ 2147483647 w 432"/>
              <a:gd name="T5" fmla="*/ 2147483647 h 912"/>
              <a:gd name="T6" fmla="*/ 2147483647 w 432"/>
              <a:gd name="T7" fmla="*/ 0 h 912"/>
              <a:gd name="T8" fmla="*/ 0 60000 65536"/>
              <a:gd name="T9" fmla="*/ 0 60000 65536"/>
              <a:gd name="T10" fmla="*/ 0 60000 65536"/>
              <a:gd name="T11" fmla="*/ 0 60000 65536"/>
              <a:gd name="T12" fmla="*/ 0 w 432"/>
              <a:gd name="T13" fmla="*/ 0 h 912"/>
              <a:gd name="T14" fmla="*/ 432 w 432"/>
              <a:gd name="T15" fmla="*/ 912 h 912"/>
            </a:gdLst>
            <a:ahLst/>
            <a:cxnLst>
              <a:cxn ang="T8">
                <a:pos x="T0" y="T1"/>
              </a:cxn>
              <a:cxn ang="T9">
                <a:pos x="T2" y="T3"/>
              </a:cxn>
              <a:cxn ang="T10">
                <a:pos x="T4" y="T5"/>
              </a:cxn>
              <a:cxn ang="T11">
                <a:pos x="T6" y="T7"/>
              </a:cxn>
            </a:cxnLst>
            <a:rect l="T12" t="T13" r="T14" b="T15"/>
            <a:pathLst>
              <a:path w="432" h="912">
                <a:moveTo>
                  <a:pt x="0" y="816"/>
                </a:moveTo>
                <a:lnTo>
                  <a:pt x="0" y="912"/>
                </a:lnTo>
                <a:lnTo>
                  <a:pt x="432" y="912"/>
                </a:lnTo>
                <a:lnTo>
                  <a:pt x="432" y="0"/>
                </a:lnTo>
              </a:path>
            </a:pathLst>
          </a:custGeom>
          <a:noFill/>
          <a:ln w="317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77" name="Freeform 35">
            <a:extLst>
              <a:ext uri="{FF2B5EF4-FFF2-40B4-BE49-F238E27FC236}">
                <a16:creationId xmlns:a16="http://schemas.microsoft.com/office/drawing/2014/main" id="{2945D334-F5D7-2D44-9C53-D252039657DF}"/>
              </a:ext>
            </a:extLst>
          </p:cNvPr>
          <p:cNvSpPr>
            <a:spLocks/>
          </p:cNvSpPr>
          <p:nvPr/>
        </p:nvSpPr>
        <p:spPr bwMode="auto">
          <a:xfrm flipV="1">
            <a:off x="1935163" y="1371600"/>
            <a:ext cx="685800" cy="1447800"/>
          </a:xfrm>
          <a:custGeom>
            <a:avLst/>
            <a:gdLst>
              <a:gd name="T0" fmla="*/ 0 w 432"/>
              <a:gd name="T1" fmla="*/ 2147483647 h 912"/>
              <a:gd name="T2" fmla="*/ 0 w 432"/>
              <a:gd name="T3" fmla="*/ 2147483647 h 912"/>
              <a:gd name="T4" fmla="*/ 2147483647 w 432"/>
              <a:gd name="T5" fmla="*/ 2147483647 h 912"/>
              <a:gd name="T6" fmla="*/ 2147483647 w 432"/>
              <a:gd name="T7" fmla="*/ 0 h 912"/>
              <a:gd name="T8" fmla="*/ 0 60000 65536"/>
              <a:gd name="T9" fmla="*/ 0 60000 65536"/>
              <a:gd name="T10" fmla="*/ 0 60000 65536"/>
              <a:gd name="T11" fmla="*/ 0 60000 65536"/>
              <a:gd name="T12" fmla="*/ 0 w 432"/>
              <a:gd name="T13" fmla="*/ 0 h 912"/>
              <a:gd name="T14" fmla="*/ 432 w 432"/>
              <a:gd name="T15" fmla="*/ 912 h 912"/>
            </a:gdLst>
            <a:ahLst/>
            <a:cxnLst>
              <a:cxn ang="T8">
                <a:pos x="T0" y="T1"/>
              </a:cxn>
              <a:cxn ang="T9">
                <a:pos x="T2" y="T3"/>
              </a:cxn>
              <a:cxn ang="T10">
                <a:pos x="T4" y="T5"/>
              </a:cxn>
              <a:cxn ang="T11">
                <a:pos x="T6" y="T7"/>
              </a:cxn>
            </a:cxnLst>
            <a:rect l="T12" t="T13" r="T14" b="T15"/>
            <a:pathLst>
              <a:path w="432" h="912">
                <a:moveTo>
                  <a:pt x="0" y="816"/>
                </a:moveTo>
                <a:lnTo>
                  <a:pt x="0" y="912"/>
                </a:lnTo>
                <a:lnTo>
                  <a:pt x="432" y="912"/>
                </a:lnTo>
                <a:lnTo>
                  <a:pt x="432" y="0"/>
                </a:lnTo>
              </a:path>
            </a:pathLst>
          </a:custGeom>
          <a:noFill/>
          <a:ln w="317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78" name="Line 36">
            <a:extLst>
              <a:ext uri="{FF2B5EF4-FFF2-40B4-BE49-F238E27FC236}">
                <a16:creationId xmlns:a16="http://schemas.microsoft.com/office/drawing/2014/main" id="{32F88052-E22F-CB46-A9C2-685C7E9988D3}"/>
              </a:ext>
            </a:extLst>
          </p:cNvPr>
          <p:cNvSpPr>
            <a:spLocks noChangeShapeType="1"/>
          </p:cNvSpPr>
          <p:nvPr/>
        </p:nvSpPr>
        <p:spPr bwMode="auto">
          <a:xfrm flipV="1">
            <a:off x="1249363" y="3886200"/>
            <a:ext cx="0" cy="1981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79" name="Line 37">
            <a:extLst>
              <a:ext uri="{FF2B5EF4-FFF2-40B4-BE49-F238E27FC236}">
                <a16:creationId xmlns:a16="http://schemas.microsoft.com/office/drawing/2014/main" id="{46101832-588F-7540-81FA-F60D29119327}"/>
              </a:ext>
            </a:extLst>
          </p:cNvPr>
          <p:cNvSpPr>
            <a:spLocks noChangeShapeType="1"/>
          </p:cNvSpPr>
          <p:nvPr/>
        </p:nvSpPr>
        <p:spPr bwMode="auto">
          <a:xfrm>
            <a:off x="1401763" y="3886200"/>
            <a:ext cx="0" cy="1981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80" name="Freeform 38">
            <a:extLst>
              <a:ext uri="{FF2B5EF4-FFF2-40B4-BE49-F238E27FC236}">
                <a16:creationId xmlns:a16="http://schemas.microsoft.com/office/drawing/2014/main" id="{145AEB49-E906-064B-9A34-AC4E25472E13}"/>
              </a:ext>
            </a:extLst>
          </p:cNvPr>
          <p:cNvSpPr>
            <a:spLocks/>
          </p:cNvSpPr>
          <p:nvPr/>
        </p:nvSpPr>
        <p:spPr bwMode="auto">
          <a:xfrm>
            <a:off x="3382963" y="4114800"/>
            <a:ext cx="914400" cy="1066800"/>
          </a:xfrm>
          <a:custGeom>
            <a:avLst/>
            <a:gdLst>
              <a:gd name="T0" fmla="*/ 0 w 576"/>
              <a:gd name="T1" fmla="*/ 0 h 672"/>
              <a:gd name="T2" fmla="*/ 2147483647 w 576"/>
              <a:gd name="T3" fmla="*/ 2147483647 h 672"/>
              <a:gd name="T4" fmla="*/ 2147483647 w 576"/>
              <a:gd name="T5" fmla="*/ 2147483647 h 672"/>
              <a:gd name="T6" fmla="*/ 2147483647 w 576"/>
              <a:gd name="T7" fmla="*/ 0 h 672"/>
              <a:gd name="T8" fmla="*/ 2147483647 w 576"/>
              <a:gd name="T9" fmla="*/ 0 h 672"/>
              <a:gd name="T10" fmla="*/ 2147483647 w 576"/>
              <a:gd name="T11" fmla="*/ 2147483647 h 672"/>
              <a:gd name="T12" fmla="*/ 2147483647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6581" name="Group 39">
            <a:extLst>
              <a:ext uri="{FF2B5EF4-FFF2-40B4-BE49-F238E27FC236}">
                <a16:creationId xmlns:a16="http://schemas.microsoft.com/office/drawing/2014/main" id="{9CAB2524-759A-CB46-B163-53CFD565653B}"/>
              </a:ext>
            </a:extLst>
          </p:cNvPr>
          <p:cNvGrpSpPr>
            <a:grpSpLocks/>
          </p:cNvGrpSpPr>
          <p:nvPr/>
        </p:nvGrpSpPr>
        <p:grpSpPr bwMode="auto">
          <a:xfrm>
            <a:off x="3382963" y="5029200"/>
            <a:ext cx="993775" cy="76200"/>
            <a:chOff x="1536" y="2256"/>
            <a:chExt cx="626" cy="48"/>
          </a:xfrm>
        </p:grpSpPr>
        <p:sp>
          <p:nvSpPr>
            <p:cNvPr id="66711" name="Rectangle 40">
              <a:extLst>
                <a:ext uri="{FF2B5EF4-FFF2-40B4-BE49-F238E27FC236}">
                  <a16:creationId xmlns:a16="http://schemas.microsoft.com/office/drawing/2014/main" id="{DEDE2F62-5A26-364B-AD3C-B37D577AF28A}"/>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12" name="Freeform 41">
              <a:extLst>
                <a:ext uri="{FF2B5EF4-FFF2-40B4-BE49-F238E27FC236}">
                  <a16:creationId xmlns:a16="http://schemas.microsoft.com/office/drawing/2014/main" id="{24846CD9-1FB8-D041-A7F5-A2416F54FBF2}"/>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13" name="Line 42">
              <a:extLst>
                <a:ext uri="{FF2B5EF4-FFF2-40B4-BE49-F238E27FC236}">
                  <a16:creationId xmlns:a16="http://schemas.microsoft.com/office/drawing/2014/main" id="{EA622EF7-2F64-B847-8DC1-8B3CA8169F73}"/>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582" name="Group 43">
            <a:extLst>
              <a:ext uri="{FF2B5EF4-FFF2-40B4-BE49-F238E27FC236}">
                <a16:creationId xmlns:a16="http://schemas.microsoft.com/office/drawing/2014/main" id="{13687453-1598-B746-B12D-26EF8B0670C6}"/>
              </a:ext>
            </a:extLst>
          </p:cNvPr>
          <p:cNvGrpSpPr>
            <a:grpSpLocks/>
          </p:cNvGrpSpPr>
          <p:nvPr/>
        </p:nvGrpSpPr>
        <p:grpSpPr bwMode="auto">
          <a:xfrm>
            <a:off x="3382963" y="4267200"/>
            <a:ext cx="993775" cy="76200"/>
            <a:chOff x="1536" y="2256"/>
            <a:chExt cx="626" cy="48"/>
          </a:xfrm>
        </p:grpSpPr>
        <p:sp>
          <p:nvSpPr>
            <p:cNvPr id="66708" name="Rectangle 44">
              <a:extLst>
                <a:ext uri="{FF2B5EF4-FFF2-40B4-BE49-F238E27FC236}">
                  <a16:creationId xmlns:a16="http://schemas.microsoft.com/office/drawing/2014/main" id="{5D0965D0-FE54-8F4E-8953-50DBB5D4B417}"/>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09" name="Freeform 45">
              <a:extLst>
                <a:ext uri="{FF2B5EF4-FFF2-40B4-BE49-F238E27FC236}">
                  <a16:creationId xmlns:a16="http://schemas.microsoft.com/office/drawing/2014/main" id="{486A4323-B5A1-7F49-AC8B-76968CFC92A5}"/>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10" name="Line 46">
              <a:extLst>
                <a:ext uri="{FF2B5EF4-FFF2-40B4-BE49-F238E27FC236}">
                  <a16:creationId xmlns:a16="http://schemas.microsoft.com/office/drawing/2014/main" id="{C946A91B-B048-5E4D-9839-D0DD059927F2}"/>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583" name="Group 47">
            <a:extLst>
              <a:ext uri="{FF2B5EF4-FFF2-40B4-BE49-F238E27FC236}">
                <a16:creationId xmlns:a16="http://schemas.microsoft.com/office/drawing/2014/main" id="{D5B6A187-8122-E74D-9154-4F89461E5C22}"/>
              </a:ext>
            </a:extLst>
          </p:cNvPr>
          <p:cNvGrpSpPr>
            <a:grpSpLocks/>
          </p:cNvGrpSpPr>
          <p:nvPr/>
        </p:nvGrpSpPr>
        <p:grpSpPr bwMode="auto">
          <a:xfrm>
            <a:off x="3382963" y="4648200"/>
            <a:ext cx="993775" cy="76200"/>
            <a:chOff x="1536" y="2256"/>
            <a:chExt cx="626" cy="48"/>
          </a:xfrm>
        </p:grpSpPr>
        <p:sp>
          <p:nvSpPr>
            <p:cNvPr id="66705" name="Rectangle 48">
              <a:extLst>
                <a:ext uri="{FF2B5EF4-FFF2-40B4-BE49-F238E27FC236}">
                  <a16:creationId xmlns:a16="http://schemas.microsoft.com/office/drawing/2014/main" id="{5D923209-8921-C942-B20B-DE9065FC5877}"/>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06" name="Freeform 49">
              <a:extLst>
                <a:ext uri="{FF2B5EF4-FFF2-40B4-BE49-F238E27FC236}">
                  <a16:creationId xmlns:a16="http://schemas.microsoft.com/office/drawing/2014/main" id="{932F4CC8-E0B7-174A-9344-4B720AAD5702}"/>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07" name="Line 50">
              <a:extLst>
                <a:ext uri="{FF2B5EF4-FFF2-40B4-BE49-F238E27FC236}">
                  <a16:creationId xmlns:a16="http://schemas.microsoft.com/office/drawing/2014/main" id="{56FC3718-4AAF-3846-9FBE-987B5514F43A}"/>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6584" name="Line 51">
            <a:extLst>
              <a:ext uri="{FF2B5EF4-FFF2-40B4-BE49-F238E27FC236}">
                <a16:creationId xmlns:a16="http://schemas.microsoft.com/office/drawing/2014/main" id="{0AA34253-55EB-F84F-87AA-2C62A1FF6A7B}"/>
              </a:ext>
            </a:extLst>
          </p:cNvPr>
          <p:cNvSpPr>
            <a:spLocks noChangeShapeType="1"/>
          </p:cNvSpPr>
          <p:nvPr/>
        </p:nvSpPr>
        <p:spPr bwMode="auto">
          <a:xfrm>
            <a:off x="4144963" y="38862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85" name="Line 52">
            <a:extLst>
              <a:ext uri="{FF2B5EF4-FFF2-40B4-BE49-F238E27FC236}">
                <a16:creationId xmlns:a16="http://schemas.microsoft.com/office/drawing/2014/main" id="{1CF1CBA1-0853-5444-8ECF-B1F5EEB66449}"/>
              </a:ext>
            </a:extLst>
          </p:cNvPr>
          <p:cNvSpPr>
            <a:spLocks noChangeShapeType="1"/>
          </p:cNvSpPr>
          <p:nvPr/>
        </p:nvSpPr>
        <p:spPr bwMode="auto">
          <a:xfrm>
            <a:off x="3535363" y="38862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86" name="Freeform 53">
            <a:extLst>
              <a:ext uri="{FF2B5EF4-FFF2-40B4-BE49-F238E27FC236}">
                <a16:creationId xmlns:a16="http://schemas.microsoft.com/office/drawing/2014/main" id="{18793B94-B15C-9D46-B7D8-CA7A5E23D8C4}"/>
              </a:ext>
            </a:extLst>
          </p:cNvPr>
          <p:cNvSpPr>
            <a:spLocks/>
          </p:cNvSpPr>
          <p:nvPr/>
        </p:nvSpPr>
        <p:spPr bwMode="auto">
          <a:xfrm flipV="1">
            <a:off x="3382963" y="1524000"/>
            <a:ext cx="914400" cy="1066800"/>
          </a:xfrm>
          <a:custGeom>
            <a:avLst/>
            <a:gdLst>
              <a:gd name="T0" fmla="*/ 0 w 576"/>
              <a:gd name="T1" fmla="*/ 0 h 672"/>
              <a:gd name="T2" fmla="*/ 2147483647 w 576"/>
              <a:gd name="T3" fmla="*/ 2147483647 h 672"/>
              <a:gd name="T4" fmla="*/ 2147483647 w 576"/>
              <a:gd name="T5" fmla="*/ 2147483647 h 672"/>
              <a:gd name="T6" fmla="*/ 2147483647 w 576"/>
              <a:gd name="T7" fmla="*/ 0 h 672"/>
              <a:gd name="T8" fmla="*/ 2147483647 w 576"/>
              <a:gd name="T9" fmla="*/ 0 h 672"/>
              <a:gd name="T10" fmla="*/ 2147483647 w 576"/>
              <a:gd name="T11" fmla="*/ 2147483647 h 672"/>
              <a:gd name="T12" fmla="*/ 2147483647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6587" name="Group 54">
            <a:extLst>
              <a:ext uri="{FF2B5EF4-FFF2-40B4-BE49-F238E27FC236}">
                <a16:creationId xmlns:a16="http://schemas.microsoft.com/office/drawing/2014/main" id="{2C6517D2-946A-4845-96AA-851F833291B4}"/>
              </a:ext>
            </a:extLst>
          </p:cNvPr>
          <p:cNvGrpSpPr>
            <a:grpSpLocks/>
          </p:cNvGrpSpPr>
          <p:nvPr/>
        </p:nvGrpSpPr>
        <p:grpSpPr bwMode="auto">
          <a:xfrm flipV="1">
            <a:off x="3382963" y="1600200"/>
            <a:ext cx="993775" cy="76200"/>
            <a:chOff x="1536" y="2256"/>
            <a:chExt cx="626" cy="48"/>
          </a:xfrm>
        </p:grpSpPr>
        <p:sp>
          <p:nvSpPr>
            <p:cNvPr id="66702" name="Rectangle 55">
              <a:extLst>
                <a:ext uri="{FF2B5EF4-FFF2-40B4-BE49-F238E27FC236}">
                  <a16:creationId xmlns:a16="http://schemas.microsoft.com/office/drawing/2014/main" id="{BF31DEFB-4898-F648-8430-9399795252D8}"/>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03" name="Freeform 56">
              <a:extLst>
                <a:ext uri="{FF2B5EF4-FFF2-40B4-BE49-F238E27FC236}">
                  <a16:creationId xmlns:a16="http://schemas.microsoft.com/office/drawing/2014/main" id="{16AD1741-7C6C-CA45-BC0C-F2967335795B}"/>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04" name="Line 57">
              <a:extLst>
                <a:ext uri="{FF2B5EF4-FFF2-40B4-BE49-F238E27FC236}">
                  <a16:creationId xmlns:a16="http://schemas.microsoft.com/office/drawing/2014/main" id="{E597F026-DC9C-3848-B2E3-FE793CB19991}"/>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588" name="Group 58">
            <a:extLst>
              <a:ext uri="{FF2B5EF4-FFF2-40B4-BE49-F238E27FC236}">
                <a16:creationId xmlns:a16="http://schemas.microsoft.com/office/drawing/2014/main" id="{A9D0C095-9846-2446-9BA2-F8AFBDD863D0}"/>
              </a:ext>
            </a:extLst>
          </p:cNvPr>
          <p:cNvGrpSpPr>
            <a:grpSpLocks/>
          </p:cNvGrpSpPr>
          <p:nvPr/>
        </p:nvGrpSpPr>
        <p:grpSpPr bwMode="auto">
          <a:xfrm flipV="1">
            <a:off x="3382963" y="2362200"/>
            <a:ext cx="993775" cy="76200"/>
            <a:chOff x="1536" y="2256"/>
            <a:chExt cx="626" cy="48"/>
          </a:xfrm>
        </p:grpSpPr>
        <p:sp>
          <p:nvSpPr>
            <p:cNvPr id="66699" name="Rectangle 59">
              <a:extLst>
                <a:ext uri="{FF2B5EF4-FFF2-40B4-BE49-F238E27FC236}">
                  <a16:creationId xmlns:a16="http://schemas.microsoft.com/office/drawing/2014/main" id="{80E14F2F-3A72-A24B-8A50-22ECBCBE9391}"/>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00" name="Freeform 60">
              <a:extLst>
                <a:ext uri="{FF2B5EF4-FFF2-40B4-BE49-F238E27FC236}">
                  <a16:creationId xmlns:a16="http://schemas.microsoft.com/office/drawing/2014/main" id="{0216D032-D443-674C-B9B5-C6C2339D661D}"/>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701" name="Line 61">
              <a:extLst>
                <a:ext uri="{FF2B5EF4-FFF2-40B4-BE49-F238E27FC236}">
                  <a16:creationId xmlns:a16="http://schemas.microsoft.com/office/drawing/2014/main" id="{DD0A7CE3-FD36-544D-AFEF-7C5C9BFCBC74}"/>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589" name="Group 62">
            <a:extLst>
              <a:ext uri="{FF2B5EF4-FFF2-40B4-BE49-F238E27FC236}">
                <a16:creationId xmlns:a16="http://schemas.microsoft.com/office/drawing/2014/main" id="{5B222038-73BE-C14B-B9B5-2E554165049A}"/>
              </a:ext>
            </a:extLst>
          </p:cNvPr>
          <p:cNvGrpSpPr>
            <a:grpSpLocks/>
          </p:cNvGrpSpPr>
          <p:nvPr/>
        </p:nvGrpSpPr>
        <p:grpSpPr bwMode="auto">
          <a:xfrm flipV="1">
            <a:off x="3382963" y="1981200"/>
            <a:ext cx="993775" cy="76200"/>
            <a:chOff x="1536" y="2256"/>
            <a:chExt cx="626" cy="48"/>
          </a:xfrm>
        </p:grpSpPr>
        <p:sp>
          <p:nvSpPr>
            <p:cNvPr id="66696" name="Rectangle 63">
              <a:extLst>
                <a:ext uri="{FF2B5EF4-FFF2-40B4-BE49-F238E27FC236}">
                  <a16:creationId xmlns:a16="http://schemas.microsoft.com/office/drawing/2014/main" id="{EB27D5FD-F3BD-CE48-BB5E-B1511181EC8D}"/>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97" name="Freeform 64">
              <a:extLst>
                <a:ext uri="{FF2B5EF4-FFF2-40B4-BE49-F238E27FC236}">
                  <a16:creationId xmlns:a16="http://schemas.microsoft.com/office/drawing/2014/main" id="{F27738E5-780C-BC4B-9CED-7E6B587ED2A4}"/>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98" name="Line 65">
              <a:extLst>
                <a:ext uri="{FF2B5EF4-FFF2-40B4-BE49-F238E27FC236}">
                  <a16:creationId xmlns:a16="http://schemas.microsoft.com/office/drawing/2014/main" id="{0992E2EC-0D59-8545-ABD4-7BD9F2659C88}"/>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6590" name="Line 66">
            <a:extLst>
              <a:ext uri="{FF2B5EF4-FFF2-40B4-BE49-F238E27FC236}">
                <a16:creationId xmlns:a16="http://schemas.microsoft.com/office/drawing/2014/main" id="{62F848BD-2168-3546-B6E3-FF14CCBBB041}"/>
              </a:ext>
            </a:extLst>
          </p:cNvPr>
          <p:cNvSpPr>
            <a:spLocks noChangeShapeType="1"/>
          </p:cNvSpPr>
          <p:nvPr/>
        </p:nvSpPr>
        <p:spPr bwMode="auto">
          <a:xfrm flipV="1">
            <a:off x="4144963" y="25908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91" name="Line 67">
            <a:extLst>
              <a:ext uri="{FF2B5EF4-FFF2-40B4-BE49-F238E27FC236}">
                <a16:creationId xmlns:a16="http://schemas.microsoft.com/office/drawing/2014/main" id="{3F6A985E-F94A-A749-9206-3D614AE01936}"/>
              </a:ext>
            </a:extLst>
          </p:cNvPr>
          <p:cNvSpPr>
            <a:spLocks noChangeShapeType="1"/>
          </p:cNvSpPr>
          <p:nvPr/>
        </p:nvSpPr>
        <p:spPr bwMode="auto">
          <a:xfrm flipV="1">
            <a:off x="3535363" y="25908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92" name="Rectangle 68">
            <a:extLst>
              <a:ext uri="{FF2B5EF4-FFF2-40B4-BE49-F238E27FC236}">
                <a16:creationId xmlns:a16="http://schemas.microsoft.com/office/drawing/2014/main" id="{49EA7A7F-B1B2-4E4E-BEA0-8AD40A4933A4}"/>
              </a:ext>
            </a:extLst>
          </p:cNvPr>
          <p:cNvSpPr>
            <a:spLocks noChangeArrowheads="1"/>
          </p:cNvSpPr>
          <p:nvPr/>
        </p:nvSpPr>
        <p:spPr bwMode="auto">
          <a:xfrm>
            <a:off x="3078163"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93" name="Freeform 69">
            <a:extLst>
              <a:ext uri="{FF2B5EF4-FFF2-40B4-BE49-F238E27FC236}">
                <a16:creationId xmlns:a16="http://schemas.microsoft.com/office/drawing/2014/main" id="{AACA14D7-224D-7540-A443-9AF9FAD46007}"/>
              </a:ext>
            </a:extLst>
          </p:cNvPr>
          <p:cNvSpPr>
            <a:spLocks/>
          </p:cNvSpPr>
          <p:nvPr/>
        </p:nvSpPr>
        <p:spPr bwMode="auto">
          <a:xfrm>
            <a:off x="3840163" y="3886200"/>
            <a:ext cx="685800" cy="1447800"/>
          </a:xfrm>
          <a:custGeom>
            <a:avLst/>
            <a:gdLst>
              <a:gd name="T0" fmla="*/ 0 w 432"/>
              <a:gd name="T1" fmla="*/ 2147483647 h 912"/>
              <a:gd name="T2" fmla="*/ 0 w 432"/>
              <a:gd name="T3" fmla="*/ 2147483647 h 912"/>
              <a:gd name="T4" fmla="*/ 2147483647 w 432"/>
              <a:gd name="T5" fmla="*/ 2147483647 h 912"/>
              <a:gd name="T6" fmla="*/ 2147483647 w 432"/>
              <a:gd name="T7" fmla="*/ 0 h 912"/>
              <a:gd name="T8" fmla="*/ 0 60000 65536"/>
              <a:gd name="T9" fmla="*/ 0 60000 65536"/>
              <a:gd name="T10" fmla="*/ 0 60000 65536"/>
              <a:gd name="T11" fmla="*/ 0 60000 65536"/>
              <a:gd name="T12" fmla="*/ 0 w 432"/>
              <a:gd name="T13" fmla="*/ 0 h 912"/>
              <a:gd name="T14" fmla="*/ 432 w 432"/>
              <a:gd name="T15" fmla="*/ 912 h 912"/>
            </a:gdLst>
            <a:ahLst/>
            <a:cxnLst>
              <a:cxn ang="T8">
                <a:pos x="T0" y="T1"/>
              </a:cxn>
              <a:cxn ang="T9">
                <a:pos x="T2" y="T3"/>
              </a:cxn>
              <a:cxn ang="T10">
                <a:pos x="T4" y="T5"/>
              </a:cxn>
              <a:cxn ang="T11">
                <a:pos x="T6" y="T7"/>
              </a:cxn>
            </a:cxnLst>
            <a:rect l="T12" t="T13" r="T14" b="T15"/>
            <a:pathLst>
              <a:path w="432" h="912">
                <a:moveTo>
                  <a:pt x="0" y="816"/>
                </a:moveTo>
                <a:lnTo>
                  <a:pt x="0" y="912"/>
                </a:lnTo>
                <a:lnTo>
                  <a:pt x="432" y="912"/>
                </a:lnTo>
                <a:lnTo>
                  <a:pt x="432" y="0"/>
                </a:lnTo>
              </a:path>
            </a:pathLst>
          </a:custGeom>
          <a:noFill/>
          <a:ln w="317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94" name="Freeform 70">
            <a:extLst>
              <a:ext uri="{FF2B5EF4-FFF2-40B4-BE49-F238E27FC236}">
                <a16:creationId xmlns:a16="http://schemas.microsoft.com/office/drawing/2014/main" id="{FA2691F3-F91B-9F4E-81C1-772478002072}"/>
              </a:ext>
            </a:extLst>
          </p:cNvPr>
          <p:cNvSpPr>
            <a:spLocks/>
          </p:cNvSpPr>
          <p:nvPr/>
        </p:nvSpPr>
        <p:spPr bwMode="auto">
          <a:xfrm flipV="1">
            <a:off x="3840163" y="1371600"/>
            <a:ext cx="685800" cy="1447800"/>
          </a:xfrm>
          <a:custGeom>
            <a:avLst/>
            <a:gdLst>
              <a:gd name="T0" fmla="*/ 0 w 432"/>
              <a:gd name="T1" fmla="*/ 2147483647 h 912"/>
              <a:gd name="T2" fmla="*/ 0 w 432"/>
              <a:gd name="T3" fmla="*/ 2147483647 h 912"/>
              <a:gd name="T4" fmla="*/ 2147483647 w 432"/>
              <a:gd name="T5" fmla="*/ 2147483647 h 912"/>
              <a:gd name="T6" fmla="*/ 2147483647 w 432"/>
              <a:gd name="T7" fmla="*/ 0 h 912"/>
              <a:gd name="T8" fmla="*/ 0 60000 65536"/>
              <a:gd name="T9" fmla="*/ 0 60000 65536"/>
              <a:gd name="T10" fmla="*/ 0 60000 65536"/>
              <a:gd name="T11" fmla="*/ 0 60000 65536"/>
              <a:gd name="T12" fmla="*/ 0 w 432"/>
              <a:gd name="T13" fmla="*/ 0 h 912"/>
              <a:gd name="T14" fmla="*/ 432 w 432"/>
              <a:gd name="T15" fmla="*/ 912 h 912"/>
            </a:gdLst>
            <a:ahLst/>
            <a:cxnLst>
              <a:cxn ang="T8">
                <a:pos x="T0" y="T1"/>
              </a:cxn>
              <a:cxn ang="T9">
                <a:pos x="T2" y="T3"/>
              </a:cxn>
              <a:cxn ang="T10">
                <a:pos x="T4" y="T5"/>
              </a:cxn>
              <a:cxn ang="T11">
                <a:pos x="T6" y="T7"/>
              </a:cxn>
            </a:cxnLst>
            <a:rect l="T12" t="T13" r="T14" b="T15"/>
            <a:pathLst>
              <a:path w="432" h="912">
                <a:moveTo>
                  <a:pt x="0" y="816"/>
                </a:moveTo>
                <a:lnTo>
                  <a:pt x="0" y="912"/>
                </a:lnTo>
                <a:lnTo>
                  <a:pt x="432" y="912"/>
                </a:lnTo>
                <a:lnTo>
                  <a:pt x="432" y="0"/>
                </a:lnTo>
              </a:path>
            </a:pathLst>
          </a:custGeom>
          <a:noFill/>
          <a:ln w="317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95" name="Line 71">
            <a:extLst>
              <a:ext uri="{FF2B5EF4-FFF2-40B4-BE49-F238E27FC236}">
                <a16:creationId xmlns:a16="http://schemas.microsoft.com/office/drawing/2014/main" id="{30C94DF7-1CA4-5347-9B0F-C3BFDC95D7FC}"/>
              </a:ext>
            </a:extLst>
          </p:cNvPr>
          <p:cNvSpPr>
            <a:spLocks noChangeShapeType="1"/>
          </p:cNvSpPr>
          <p:nvPr/>
        </p:nvSpPr>
        <p:spPr bwMode="auto">
          <a:xfrm flipV="1">
            <a:off x="3154363" y="3886200"/>
            <a:ext cx="0" cy="1981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96" name="Line 72">
            <a:extLst>
              <a:ext uri="{FF2B5EF4-FFF2-40B4-BE49-F238E27FC236}">
                <a16:creationId xmlns:a16="http://schemas.microsoft.com/office/drawing/2014/main" id="{C4729DF6-BA4E-7B4F-A1BB-E6490135E402}"/>
              </a:ext>
            </a:extLst>
          </p:cNvPr>
          <p:cNvSpPr>
            <a:spLocks noChangeShapeType="1"/>
          </p:cNvSpPr>
          <p:nvPr/>
        </p:nvSpPr>
        <p:spPr bwMode="auto">
          <a:xfrm>
            <a:off x="3306763" y="3886200"/>
            <a:ext cx="0" cy="1981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597" name="Freeform 73">
            <a:extLst>
              <a:ext uri="{FF2B5EF4-FFF2-40B4-BE49-F238E27FC236}">
                <a16:creationId xmlns:a16="http://schemas.microsoft.com/office/drawing/2014/main" id="{3CF91C27-2256-8E4B-81C5-2D858546E8AB}"/>
              </a:ext>
            </a:extLst>
          </p:cNvPr>
          <p:cNvSpPr>
            <a:spLocks/>
          </p:cNvSpPr>
          <p:nvPr/>
        </p:nvSpPr>
        <p:spPr bwMode="auto">
          <a:xfrm>
            <a:off x="5287963" y="4114800"/>
            <a:ext cx="914400" cy="1066800"/>
          </a:xfrm>
          <a:custGeom>
            <a:avLst/>
            <a:gdLst>
              <a:gd name="T0" fmla="*/ 0 w 576"/>
              <a:gd name="T1" fmla="*/ 0 h 672"/>
              <a:gd name="T2" fmla="*/ 2147483647 w 576"/>
              <a:gd name="T3" fmla="*/ 2147483647 h 672"/>
              <a:gd name="T4" fmla="*/ 2147483647 w 576"/>
              <a:gd name="T5" fmla="*/ 2147483647 h 672"/>
              <a:gd name="T6" fmla="*/ 2147483647 w 576"/>
              <a:gd name="T7" fmla="*/ 0 h 672"/>
              <a:gd name="T8" fmla="*/ 2147483647 w 576"/>
              <a:gd name="T9" fmla="*/ 0 h 672"/>
              <a:gd name="T10" fmla="*/ 2147483647 w 576"/>
              <a:gd name="T11" fmla="*/ 2147483647 h 672"/>
              <a:gd name="T12" fmla="*/ 2147483647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6598" name="Group 74">
            <a:extLst>
              <a:ext uri="{FF2B5EF4-FFF2-40B4-BE49-F238E27FC236}">
                <a16:creationId xmlns:a16="http://schemas.microsoft.com/office/drawing/2014/main" id="{4811D60D-A7C2-FC4C-871F-24F1CC72C15F}"/>
              </a:ext>
            </a:extLst>
          </p:cNvPr>
          <p:cNvGrpSpPr>
            <a:grpSpLocks/>
          </p:cNvGrpSpPr>
          <p:nvPr/>
        </p:nvGrpSpPr>
        <p:grpSpPr bwMode="auto">
          <a:xfrm>
            <a:off x="5287963" y="5029200"/>
            <a:ext cx="993775" cy="76200"/>
            <a:chOff x="1536" y="2256"/>
            <a:chExt cx="626" cy="48"/>
          </a:xfrm>
        </p:grpSpPr>
        <p:sp>
          <p:nvSpPr>
            <p:cNvPr id="66693" name="Rectangle 75">
              <a:extLst>
                <a:ext uri="{FF2B5EF4-FFF2-40B4-BE49-F238E27FC236}">
                  <a16:creationId xmlns:a16="http://schemas.microsoft.com/office/drawing/2014/main" id="{D4A92B86-D43A-BB49-B628-C87BC949BB8D}"/>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94" name="Freeform 76">
              <a:extLst>
                <a:ext uri="{FF2B5EF4-FFF2-40B4-BE49-F238E27FC236}">
                  <a16:creationId xmlns:a16="http://schemas.microsoft.com/office/drawing/2014/main" id="{AD85ABFC-E060-7B43-AA42-FAC900B0DF1C}"/>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95" name="Line 77">
              <a:extLst>
                <a:ext uri="{FF2B5EF4-FFF2-40B4-BE49-F238E27FC236}">
                  <a16:creationId xmlns:a16="http://schemas.microsoft.com/office/drawing/2014/main" id="{56B5DB1A-9955-314C-BAC8-0CEC05CCF01E}"/>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599" name="Group 78">
            <a:extLst>
              <a:ext uri="{FF2B5EF4-FFF2-40B4-BE49-F238E27FC236}">
                <a16:creationId xmlns:a16="http://schemas.microsoft.com/office/drawing/2014/main" id="{1289823B-BA5D-BD4C-8016-F0BEE005919F}"/>
              </a:ext>
            </a:extLst>
          </p:cNvPr>
          <p:cNvGrpSpPr>
            <a:grpSpLocks/>
          </p:cNvGrpSpPr>
          <p:nvPr/>
        </p:nvGrpSpPr>
        <p:grpSpPr bwMode="auto">
          <a:xfrm>
            <a:off x="5287963" y="4267200"/>
            <a:ext cx="993775" cy="76200"/>
            <a:chOff x="1536" y="2256"/>
            <a:chExt cx="626" cy="48"/>
          </a:xfrm>
        </p:grpSpPr>
        <p:sp>
          <p:nvSpPr>
            <p:cNvPr id="66690" name="Rectangle 79">
              <a:extLst>
                <a:ext uri="{FF2B5EF4-FFF2-40B4-BE49-F238E27FC236}">
                  <a16:creationId xmlns:a16="http://schemas.microsoft.com/office/drawing/2014/main" id="{C7664496-CD11-AB46-8130-63BC2378AC1E}"/>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91" name="Freeform 80">
              <a:extLst>
                <a:ext uri="{FF2B5EF4-FFF2-40B4-BE49-F238E27FC236}">
                  <a16:creationId xmlns:a16="http://schemas.microsoft.com/office/drawing/2014/main" id="{4BD34DED-52B1-8F4D-9D7C-48CE11698076}"/>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92" name="Line 81">
              <a:extLst>
                <a:ext uri="{FF2B5EF4-FFF2-40B4-BE49-F238E27FC236}">
                  <a16:creationId xmlns:a16="http://schemas.microsoft.com/office/drawing/2014/main" id="{5A6607D6-D128-DB4A-8D30-1EF695058723}"/>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600" name="Group 82">
            <a:extLst>
              <a:ext uri="{FF2B5EF4-FFF2-40B4-BE49-F238E27FC236}">
                <a16:creationId xmlns:a16="http://schemas.microsoft.com/office/drawing/2014/main" id="{0DBDDBB4-7FA1-1B4D-8238-9748A98689E4}"/>
              </a:ext>
            </a:extLst>
          </p:cNvPr>
          <p:cNvGrpSpPr>
            <a:grpSpLocks/>
          </p:cNvGrpSpPr>
          <p:nvPr/>
        </p:nvGrpSpPr>
        <p:grpSpPr bwMode="auto">
          <a:xfrm>
            <a:off x="5287963" y="4648200"/>
            <a:ext cx="993775" cy="76200"/>
            <a:chOff x="1536" y="2256"/>
            <a:chExt cx="626" cy="48"/>
          </a:xfrm>
        </p:grpSpPr>
        <p:sp>
          <p:nvSpPr>
            <p:cNvPr id="66687" name="Rectangle 83">
              <a:extLst>
                <a:ext uri="{FF2B5EF4-FFF2-40B4-BE49-F238E27FC236}">
                  <a16:creationId xmlns:a16="http://schemas.microsoft.com/office/drawing/2014/main" id="{45E27A68-1BAC-6B4F-AAC4-8C79BF370E33}"/>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88" name="Freeform 84">
              <a:extLst>
                <a:ext uri="{FF2B5EF4-FFF2-40B4-BE49-F238E27FC236}">
                  <a16:creationId xmlns:a16="http://schemas.microsoft.com/office/drawing/2014/main" id="{0F00A484-883C-E149-B569-38B9397E303D}"/>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89" name="Line 85">
              <a:extLst>
                <a:ext uri="{FF2B5EF4-FFF2-40B4-BE49-F238E27FC236}">
                  <a16:creationId xmlns:a16="http://schemas.microsoft.com/office/drawing/2014/main" id="{413C3AF1-6C22-C541-9A02-6DA84C05EB55}"/>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6601" name="Line 86">
            <a:extLst>
              <a:ext uri="{FF2B5EF4-FFF2-40B4-BE49-F238E27FC236}">
                <a16:creationId xmlns:a16="http://schemas.microsoft.com/office/drawing/2014/main" id="{213153C1-1A06-494C-8D37-9C1120EFE888}"/>
              </a:ext>
            </a:extLst>
          </p:cNvPr>
          <p:cNvSpPr>
            <a:spLocks noChangeShapeType="1"/>
          </p:cNvSpPr>
          <p:nvPr/>
        </p:nvSpPr>
        <p:spPr bwMode="auto">
          <a:xfrm>
            <a:off x="6049963" y="38862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02" name="Line 87">
            <a:extLst>
              <a:ext uri="{FF2B5EF4-FFF2-40B4-BE49-F238E27FC236}">
                <a16:creationId xmlns:a16="http://schemas.microsoft.com/office/drawing/2014/main" id="{354AC6A5-B241-5F48-ACE5-C3EBF6CBA6BB}"/>
              </a:ext>
            </a:extLst>
          </p:cNvPr>
          <p:cNvSpPr>
            <a:spLocks noChangeShapeType="1"/>
          </p:cNvSpPr>
          <p:nvPr/>
        </p:nvSpPr>
        <p:spPr bwMode="auto">
          <a:xfrm>
            <a:off x="5440363" y="38862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03" name="Freeform 88">
            <a:extLst>
              <a:ext uri="{FF2B5EF4-FFF2-40B4-BE49-F238E27FC236}">
                <a16:creationId xmlns:a16="http://schemas.microsoft.com/office/drawing/2014/main" id="{F25B06CD-37D4-864C-804B-CD6841A8BAA5}"/>
              </a:ext>
            </a:extLst>
          </p:cNvPr>
          <p:cNvSpPr>
            <a:spLocks/>
          </p:cNvSpPr>
          <p:nvPr/>
        </p:nvSpPr>
        <p:spPr bwMode="auto">
          <a:xfrm flipV="1">
            <a:off x="5287963" y="1524000"/>
            <a:ext cx="914400" cy="1066800"/>
          </a:xfrm>
          <a:custGeom>
            <a:avLst/>
            <a:gdLst>
              <a:gd name="T0" fmla="*/ 0 w 576"/>
              <a:gd name="T1" fmla="*/ 0 h 672"/>
              <a:gd name="T2" fmla="*/ 2147483647 w 576"/>
              <a:gd name="T3" fmla="*/ 2147483647 h 672"/>
              <a:gd name="T4" fmla="*/ 2147483647 w 576"/>
              <a:gd name="T5" fmla="*/ 2147483647 h 672"/>
              <a:gd name="T6" fmla="*/ 2147483647 w 576"/>
              <a:gd name="T7" fmla="*/ 0 h 672"/>
              <a:gd name="T8" fmla="*/ 2147483647 w 576"/>
              <a:gd name="T9" fmla="*/ 0 h 672"/>
              <a:gd name="T10" fmla="*/ 2147483647 w 576"/>
              <a:gd name="T11" fmla="*/ 2147483647 h 672"/>
              <a:gd name="T12" fmla="*/ 2147483647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6604" name="Group 89">
            <a:extLst>
              <a:ext uri="{FF2B5EF4-FFF2-40B4-BE49-F238E27FC236}">
                <a16:creationId xmlns:a16="http://schemas.microsoft.com/office/drawing/2014/main" id="{54BC6AB1-95D3-7A43-936F-31D4E2487CE0}"/>
              </a:ext>
            </a:extLst>
          </p:cNvPr>
          <p:cNvGrpSpPr>
            <a:grpSpLocks/>
          </p:cNvGrpSpPr>
          <p:nvPr/>
        </p:nvGrpSpPr>
        <p:grpSpPr bwMode="auto">
          <a:xfrm flipV="1">
            <a:off x="5287963" y="1600200"/>
            <a:ext cx="993775" cy="76200"/>
            <a:chOff x="1536" y="2256"/>
            <a:chExt cx="626" cy="48"/>
          </a:xfrm>
        </p:grpSpPr>
        <p:sp>
          <p:nvSpPr>
            <p:cNvPr id="66684" name="Rectangle 90">
              <a:extLst>
                <a:ext uri="{FF2B5EF4-FFF2-40B4-BE49-F238E27FC236}">
                  <a16:creationId xmlns:a16="http://schemas.microsoft.com/office/drawing/2014/main" id="{C8305F61-1959-8742-8715-F6FE3E337CA8}"/>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85" name="Freeform 91">
              <a:extLst>
                <a:ext uri="{FF2B5EF4-FFF2-40B4-BE49-F238E27FC236}">
                  <a16:creationId xmlns:a16="http://schemas.microsoft.com/office/drawing/2014/main" id="{DF629603-0A5C-7846-94BE-7BBB4DCE8564}"/>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86" name="Line 92">
              <a:extLst>
                <a:ext uri="{FF2B5EF4-FFF2-40B4-BE49-F238E27FC236}">
                  <a16:creationId xmlns:a16="http://schemas.microsoft.com/office/drawing/2014/main" id="{8864CBD5-E762-464B-9835-CA2254F49F9E}"/>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605" name="Group 93">
            <a:extLst>
              <a:ext uri="{FF2B5EF4-FFF2-40B4-BE49-F238E27FC236}">
                <a16:creationId xmlns:a16="http://schemas.microsoft.com/office/drawing/2014/main" id="{7A4B1C36-9731-D649-AA05-3625D1EE026D}"/>
              </a:ext>
            </a:extLst>
          </p:cNvPr>
          <p:cNvGrpSpPr>
            <a:grpSpLocks/>
          </p:cNvGrpSpPr>
          <p:nvPr/>
        </p:nvGrpSpPr>
        <p:grpSpPr bwMode="auto">
          <a:xfrm flipV="1">
            <a:off x="5287963" y="2362200"/>
            <a:ext cx="993775" cy="76200"/>
            <a:chOff x="1536" y="2256"/>
            <a:chExt cx="626" cy="48"/>
          </a:xfrm>
        </p:grpSpPr>
        <p:sp>
          <p:nvSpPr>
            <p:cNvPr id="66681" name="Rectangle 94">
              <a:extLst>
                <a:ext uri="{FF2B5EF4-FFF2-40B4-BE49-F238E27FC236}">
                  <a16:creationId xmlns:a16="http://schemas.microsoft.com/office/drawing/2014/main" id="{2FA6E96A-9C1E-4449-ABE8-79ADF6C42C06}"/>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82" name="Freeform 95">
              <a:extLst>
                <a:ext uri="{FF2B5EF4-FFF2-40B4-BE49-F238E27FC236}">
                  <a16:creationId xmlns:a16="http://schemas.microsoft.com/office/drawing/2014/main" id="{116908B6-076E-B442-BD70-C6CC3E980338}"/>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83" name="Line 96">
              <a:extLst>
                <a:ext uri="{FF2B5EF4-FFF2-40B4-BE49-F238E27FC236}">
                  <a16:creationId xmlns:a16="http://schemas.microsoft.com/office/drawing/2014/main" id="{BCC8FFDB-D6C3-944C-A829-0A332609564B}"/>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606" name="Group 97">
            <a:extLst>
              <a:ext uri="{FF2B5EF4-FFF2-40B4-BE49-F238E27FC236}">
                <a16:creationId xmlns:a16="http://schemas.microsoft.com/office/drawing/2014/main" id="{3702E68F-2388-3E4B-AF27-D9556316D4AD}"/>
              </a:ext>
            </a:extLst>
          </p:cNvPr>
          <p:cNvGrpSpPr>
            <a:grpSpLocks/>
          </p:cNvGrpSpPr>
          <p:nvPr/>
        </p:nvGrpSpPr>
        <p:grpSpPr bwMode="auto">
          <a:xfrm flipV="1">
            <a:off x="5287963" y="1981200"/>
            <a:ext cx="993775" cy="76200"/>
            <a:chOff x="1536" y="2256"/>
            <a:chExt cx="626" cy="48"/>
          </a:xfrm>
        </p:grpSpPr>
        <p:sp>
          <p:nvSpPr>
            <p:cNvPr id="66678" name="Rectangle 98">
              <a:extLst>
                <a:ext uri="{FF2B5EF4-FFF2-40B4-BE49-F238E27FC236}">
                  <a16:creationId xmlns:a16="http://schemas.microsoft.com/office/drawing/2014/main" id="{A7BAB597-B52D-4545-84D4-AEBE5215CDE8}"/>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79" name="Freeform 99">
              <a:extLst>
                <a:ext uri="{FF2B5EF4-FFF2-40B4-BE49-F238E27FC236}">
                  <a16:creationId xmlns:a16="http://schemas.microsoft.com/office/drawing/2014/main" id="{B9FE51E6-F0FB-8246-94BF-C82C9F7BA058}"/>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80" name="Line 100">
              <a:extLst>
                <a:ext uri="{FF2B5EF4-FFF2-40B4-BE49-F238E27FC236}">
                  <a16:creationId xmlns:a16="http://schemas.microsoft.com/office/drawing/2014/main" id="{C87A66A8-B9D9-2F49-B1E7-F67CAB4BFF28}"/>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6607" name="Line 101">
            <a:extLst>
              <a:ext uri="{FF2B5EF4-FFF2-40B4-BE49-F238E27FC236}">
                <a16:creationId xmlns:a16="http://schemas.microsoft.com/office/drawing/2014/main" id="{CFD207D7-6EE6-D440-8FCC-268DF5D74919}"/>
              </a:ext>
            </a:extLst>
          </p:cNvPr>
          <p:cNvSpPr>
            <a:spLocks noChangeShapeType="1"/>
          </p:cNvSpPr>
          <p:nvPr/>
        </p:nvSpPr>
        <p:spPr bwMode="auto">
          <a:xfrm flipV="1">
            <a:off x="6049963" y="25908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08" name="Line 102">
            <a:extLst>
              <a:ext uri="{FF2B5EF4-FFF2-40B4-BE49-F238E27FC236}">
                <a16:creationId xmlns:a16="http://schemas.microsoft.com/office/drawing/2014/main" id="{5C6956BE-7EA8-B941-82A5-E8FAE12D1602}"/>
              </a:ext>
            </a:extLst>
          </p:cNvPr>
          <p:cNvSpPr>
            <a:spLocks noChangeShapeType="1"/>
          </p:cNvSpPr>
          <p:nvPr/>
        </p:nvSpPr>
        <p:spPr bwMode="auto">
          <a:xfrm flipV="1">
            <a:off x="5440363" y="25908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09" name="Rectangle 103">
            <a:extLst>
              <a:ext uri="{FF2B5EF4-FFF2-40B4-BE49-F238E27FC236}">
                <a16:creationId xmlns:a16="http://schemas.microsoft.com/office/drawing/2014/main" id="{F11333C8-BC58-004A-BFAB-F889954A1D9D}"/>
              </a:ext>
            </a:extLst>
          </p:cNvPr>
          <p:cNvSpPr>
            <a:spLocks noChangeArrowheads="1"/>
          </p:cNvSpPr>
          <p:nvPr/>
        </p:nvSpPr>
        <p:spPr bwMode="auto">
          <a:xfrm>
            <a:off x="4983163"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10" name="Freeform 104">
            <a:extLst>
              <a:ext uri="{FF2B5EF4-FFF2-40B4-BE49-F238E27FC236}">
                <a16:creationId xmlns:a16="http://schemas.microsoft.com/office/drawing/2014/main" id="{354B240C-6AF7-114D-BFC4-A140B9147169}"/>
              </a:ext>
            </a:extLst>
          </p:cNvPr>
          <p:cNvSpPr>
            <a:spLocks/>
          </p:cNvSpPr>
          <p:nvPr/>
        </p:nvSpPr>
        <p:spPr bwMode="auto">
          <a:xfrm>
            <a:off x="5745163" y="3886200"/>
            <a:ext cx="685800" cy="1447800"/>
          </a:xfrm>
          <a:custGeom>
            <a:avLst/>
            <a:gdLst>
              <a:gd name="T0" fmla="*/ 0 w 432"/>
              <a:gd name="T1" fmla="*/ 2147483647 h 912"/>
              <a:gd name="T2" fmla="*/ 0 w 432"/>
              <a:gd name="T3" fmla="*/ 2147483647 h 912"/>
              <a:gd name="T4" fmla="*/ 2147483647 w 432"/>
              <a:gd name="T5" fmla="*/ 2147483647 h 912"/>
              <a:gd name="T6" fmla="*/ 2147483647 w 432"/>
              <a:gd name="T7" fmla="*/ 0 h 912"/>
              <a:gd name="T8" fmla="*/ 0 60000 65536"/>
              <a:gd name="T9" fmla="*/ 0 60000 65536"/>
              <a:gd name="T10" fmla="*/ 0 60000 65536"/>
              <a:gd name="T11" fmla="*/ 0 60000 65536"/>
              <a:gd name="T12" fmla="*/ 0 w 432"/>
              <a:gd name="T13" fmla="*/ 0 h 912"/>
              <a:gd name="T14" fmla="*/ 432 w 432"/>
              <a:gd name="T15" fmla="*/ 912 h 912"/>
            </a:gdLst>
            <a:ahLst/>
            <a:cxnLst>
              <a:cxn ang="T8">
                <a:pos x="T0" y="T1"/>
              </a:cxn>
              <a:cxn ang="T9">
                <a:pos x="T2" y="T3"/>
              </a:cxn>
              <a:cxn ang="T10">
                <a:pos x="T4" y="T5"/>
              </a:cxn>
              <a:cxn ang="T11">
                <a:pos x="T6" y="T7"/>
              </a:cxn>
            </a:cxnLst>
            <a:rect l="T12" t="T13" r="T14" b="T15"/>
            <a:pathLst>
              <a:path w="432" h="912">
                <a:moveTo>
                  <a:pt x="0" y="816"/>
                </a:moveTo>
                <a:lnTo>
                  <a:pt x="0" y="912"/>
                </a:lnTo>
                <a:lnTo>
                  <a:pt x="432" y="912"/>
                </a:lnTo>
                <a:lnTo>
                  <a:pt x="432" y="0"/>
                </a:lnTo>
              </a:path>
            </a:pathLst>
          </a:custGeom>
          <a:noFill/>
          <a:ln w="317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11" name="Freeform 105">
            <a:extLst>
              <a:ext uri="{FF2B5EF4-FFF2-40B4-BE49-F238E27FC236}">
                <a16:creationId xmlns:a16="http://schemas.microsoft.com/office/drawing/2014/main" id="{2CAA6221-8D6F-BD4F-9E85-1870DA21AE82}"/>
              </a:ext>
            </a:extLst>
          </p:cNvPr>
          <p:cNvSpPr>
            <a:spLocks/>
          </p:cNvSpPr>
          <p:nvPr/>
        </p:nvSpPr>
        <p:spPr bwMode="auto">
          <a:xfrm flipV="1">
            <a:off x="5745163" y="1371600"/>
            <a:ext cx="685800" cy="1447800"/>
          </a:xfrm>
          <a:custGeom>
            <a:avLst/>
            <a:gdLst>
              <a:gd name="T0" fmla="*/ 0 w 432"/>
              <a:gd name="T1" fmla="*/ 2147483647 h 912"/>
              <a:gd name="T2" fmla="*/ 0 w 432"/>
              <a:gd name="T3" fmla="*/ 2147483647 h 912"/>
              <a:gd name="T4" fmla="*/ 2147483647 w 432"/>
              <a:gd name="T5" fmla="*/ 2147483647 h 912"/>
              <a:gd name="T6" fmla="*/ 2147483647 w 432"/>
              <a:gd name="T7" fmla="*/ 0 h 912"/>
              <a:gd name="T8" fmla="*/ 0 60000 65536"/>
              <a:gd name="T9" fmla="*/ 0 60000 65536"/>
              <a:gd name="T10" fmla="*/ 0 60000 65536"/>
              <a:gd name="T11" fmla="*/ 0 60000 65536"/>
              <a:gd name="T12" fmla="*/ 0 w 432"/>
              <a:gd name="T13" fmla="*/ 0 h 912"/>
              <a:gd name="T14" fmla="*/ 432 w 432"/>
              <a:gd name="T15" fmla="*/ 912 h 912"/>
            </a:gdLst>
            <a:ahLst/>
            <a:cxnLst>
              <a:cxn ang="T8">
                <a:pos x="T0" y="T1"/>
              </a:cxn>
              <a:cxn ang="T9">
                <a:pos x="T2" y="T3"/>
              </a:cxn>
              <a:cxn ang="T10">
                <a:pos x="T4" y="T5"/>
              </a:cxn>
              <a:cxn ang="T11">
                <a:pos x="T6" y="T7"/>
              </a:cxn>
            </a:cxnLst>
            <a:rect l="T12" t="T13" r="T14" b="T15"/>
            <a:pathLst>
              <a:path w="432" h="912">
                <a:moveTo>
                  <a:pt x="0" y="816"/>
                </a:moveTo>
                <a:lnTo>
                  <a:pt x="0" y="912"/>
                </a:lnTo>
                <a:lnTo>
                  <a:pt x="432" y="912"/>
                </a:lnTo>
                <a:lnTo>
                  <a:pt x="432" y="0"/>
                </a:lnTo>
              </a:path>
            </a:pathLst>
          </a:custGeom>
          <a:noFill/>
          <a:ln w="317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12" name="Line 106">
            <a:extLst>
              <a:ext uri="{FF2B5EF4-FFF2-40B4-BE49-F238E27FC236}">
                <a16:creationId xmlns:a16="http://schemas.microsoft.com/office/drawing/2014/main" id="{9240E0AD-8683-7C41-BDF4-9C5EF9C53E54}"/>
              </a:ext>
            </a:extLst>
          </p:cNvPr>
          <p:cNvSpPr>
            <a:spLocks noChangeShapeType="1"/>
          </p:cNvSpPr>
          <p:nvPr/>
        </p:nvSpPr>
        <p:spPr bwMode="auto">
          <a:xfrm flipV="1">
            <a:off x="5059363" y="3886200"/>
            <a:ext cx="0" cy="1981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13" name="Line 107">
            <a:extLst>
              <a:ext uri="{FF2B5EF4-FFF2-40B4-BE49-F238E27FC236}">
                <a16:creationId xmlns:a16="http://schemas.microsoft.com/office/drawing/2014/main" id="{8AAE7F2C-37F4-FC46-B7DD-BCD0698C8E67}"/>
              </a:ext>
            </a:extLst>
          </p:cNvPr>
          <p:cNvSpPr>
            <a:spLocks noChangeShapeType="1"/>
          </p:cNvSpPr>
          <p:nvPr/>
        </p:nvSpPr>
        <p:spPr bwMode="auto">
          <a:xfrm>
            <a:off x="5211763" y="3886200"/>
            <a:ext cx="0" cy="1981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14" name="Freeform 108">
            <a:extLst>
              <a:ext uri="{FF2B5EF4-FFF2-40B4-BE49-F238E27FC236}">
                <a16:creationId xmlns:a16="http://schemas.microsoft.com/office/drawing/2014/main" id="{25ABB5A2-273E-4740-ABFC-E96942E3908C}"/>
              </a:ext>
            </a:extLst>
          </p:cNvPr>
          <p:cNvSpPr>
            <a:spLocks/>
          </p:cNvSpPr>
          <p:nvPr/>
        </p:nvSpPr>
        <p:spPr bwMode="auto">
          <a:xfrm>
            <a:off x="7192963" y="4114800"/>
            <a:ext cx="914400" cy="1066800"/>
          </a:xfrm>
          <a:custGeom>
            <a:avLst/>
            <a:gdLst>
              <a:gd name="T0" fmla="*/ 0 w 576"/>
              <a:gd name="T1" fmla="*/ 0 h 672"/>
              <a:gd name="T2" fmla="*/ 2147483647 w 576"/>
              <a:gd name="T3" fmla="*/ 2147483647 h 672"/>
              <a:gd name="T4" fmla="*/ 2147483647 w 576"/>
              <a:gd name="T5" fmla="*/ 2147483647 h 672"/>
              <a:gd name="T6" fmla="*/ 2147483647 w 576"/>
              <a:gd name="T7" fmla="*/ 0 h 672"/>
              <a:gd name="T8" fmla="*/ 2147483647 w 576"/>
              <a:gd name="T9" fmla="*/ 0 h 672"/>
              <a:gd name="T10" fmla="*/ 2147483647 w 576"/>
              <a:gd name="T11" fmla="*/ 2147483647 h 672"/>
              <a:gd name="T12" fmla="*/ 2147483647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6615" name="Group 109">
            <a:extLst>
              <a:ext uri="{FF2B5EF4-FFF2-40B4-BE49-F238E27FC236}">
                <a16:creationId xmlns:a16="http://schemas.microsoft.com/office/drawing/2014/main" id="{AE44A678-5882-CC40-82CB-EBB05C25C09E}"/>
              </a:ext>
            </a:extLst>
          </p:cNvPr>
          <p:cNvGrpSpPr>
            <a:grpSpLocks/>
          </p:cNvGrpSpPr>
          <p:nvPr/>
        </p:nvGrpSpPr>
        <p:grpSpPr bwMode="auto">
          <a:xfrm>
            <a:off x="7192963" y="5029200"/>
            <a:ext cx="993775" cy="76200"/>
            <a:chOff x="1536" y="2256"/>
            <a:chExt cx="626" cy="48"/>
          </a:xfrm>
        </p:grpSpPr>
        <p:sp>
          <p:nvSpPr>
            <p:cNvPr id="66675" name="Rectangle 110">
              <a:extLst>
                <a:ext uri="{FF2B5EF4-FFF2-40B4-BE49-F238E27FC236}">
                  <a16:creationId xmlns:a16="http://schemas.microsoft.com/office/drawing/2014/main" id="{59CE2BFA-D6EC-BC4A-9BF0-16B107A0650E}"/>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76" name="Freeform 111">
              <a:extLst>
                <a:ext uri="{FF2B5EF4-FFF2-40B4-BE49-F238E27FC236}">
                  <a16:creationId xmlns:a16="http://schemas.microsoft.com/office/drawing/2014/main" id="{8D22BD3C-9217-7E48-84A2-96DA3532649F}"/>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77" name="Line 112">
              <a:extLst>
                <a:ext uri="{FF2B5EF4-FFF2-40B4-BE49-F238E27FC236}">
                  <a16:creationId xmlns:a16="http://schemas.microsoft.com/office/drawing/2014/main" id="{F82167B0-D50B-A34F-9668-5430FA7DAD38}"/>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616" name="Group 113">
            <a:extLst>
              <a:ext uri="{FF2B5EF4-FFF2-40B4-BE49-F238E27FC236}">
                <a16:creationId xmlns:a16="http://schemas.microsoft.com/office/drawing/2014/main" id="{B2BEE0AA-FCFC-9045-BD29-CBDA6D3338D6}"/>
              </a:ext>
            </a:extLst>
          </p:cNvPr>
          <p:cNvGrpSpPr>
            <a:grpSpLocks/>
          </p:cNvGrpSpPr>
          <p:nvPr/>
        </p:nvGrpSpPr>
        <p:grpSpPr bwMode="auto">
          <a:xfrm>
            <a:off x="7192963" y="4267200"/>
            <a:ext cx="993775" cy="76200"/>
            <a:chOff x="1536" y="2256"/>
            <a:chExt cx="626" cy="48"/>
          </a:xfrm>
        </p:grpSpPr>
        <p:sp>
          <p:nvSpPr>
            <p:cNvPr id="66672" name="Rectangle 114">
              <a:extLst>
                <a:ext uri="{FF2B5EF4-FFF2-40B4-BE49-F238E27FC236}">
                  <a16:creationId xmlns:a16="http://schemas.microsoft.com/office/drawing/2014/main" id="{9C2B0DEB-26D9-EF41-A1CC-F8F4434B1600}"/>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73" name="Freeform 115">
              <a:extLst>
                <a:ext uri="{FF2B5EF4-FFF2-40B4-BE49-F238E27FC236}">
                  <a16:creationId xmlns:a16="http://schemas.microsoft.com/office/drawing/2014/main" id="{EF739C15-9CBC-8C4D-BCB6-88FF1D7F4C24}"/>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74" name="Line 116">
              <a:extLst>
                <a:ext uri="{FF2B5EF4-FFF2-40B4-BE49-F238E27FC236}">
                  <a16:creationId xmlns:a16="http://schemas.microsoft.com/office/drawing/2014/main" id="{57B482CE-A218-5A4D-AD53-F270184CAD81}"/>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617" name="Group 117">
            <a:extLst>
              <a:ext uri="{FF2B5EF4-FFF2-40B4-BE49-F238E27FC236}">
                <a16:creationId xmlns:a16="http://schemas.microsoft.com/office/drawing/2014/main" id="{D76B03D9-9269-9447-8094-8FEA0F64D73B}"/>
              </a:ext>
            </a:extLst>
          </p:cNvPr>
          <p:cNvGrpSpPr>
            <a:grpSpLocks/>
          </p:cNvGrpSpPr>
          <p:nvPr/>
        </p:nvGrpSpPr>
        <p:grpSpPr bwMode="auto">
          <a:xfrm>
            <a:off x="7192963" y="4648200"/>
            <a:ext cx="993775" cy="76200"/>
            <a:chOff x="1536" y="2256"/>
            <a:chExt cx="626" cy="48"/>
          </a:xfrm>
        </p:grpSpPr>
        <p:sp>
          <p:nvSpPr>
            <p:cNvPr id="66669" name="Rectangle 118">
              <a:extLst>
                <a:ext uri="{FF2B5EF4-FFF2-40B4-BE49-F238E27FC236}">
                  <a16:creationId xmlns:a16="http://schemas.microsoft.com/office/drawing/2014/main" id="{1358B5E0-BE09-BB43-85F8-687EAAC78C8C}"/>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70" name="Freeform 119">
              <a:extLst>
                <a:ext uri="{FF2B5EF4-FFF2-40B4-BE49-F238E27FC236}">
                  <a16:creationId xmlns:a16="http://schemas.microsoft.com/office/drawing/2014/main" id="{4778BDF0-59D9-5246-BE75-F24A42A6B752}"/>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71" name="Line 120">
              <a:extLst>
                <a:ext uri="{FF2B5EF4-FFF2-40B4-BE49-F238E27FC236}">
                  <a16:creationId xmlns:a16="http://schemas.microsoft.com/office/drawing/2014/main" id="{DBDD23B0-CEF3-7146-AD09-4A3025730D73}"/>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6618" name="Line 121">
            <a:extLst>
              <a:ext uri="{FF2B5EF4-FFF2-40B4-BE49-F238E27FC236}">
                <a16:creationId xmlns:a16="http://schemas.microsoft.com/office/drawing/2014/main" id="{59EF73E6-9CCF-1C48-919B-050874E74163}"/>
              </a:ext>
            </a:extLst>
          </p:cNvPr>
          <p:cNvSpPr>
            <a:spLocks noChangeShapeType="1"/>
          </p:cNvSpPr>
          <p:nvPr/>
        </p:nvSpPr>
        <p:spPr bwMode="auto">
          <a:xfrm>
            <a:off x="7954963" y="38862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19" name="Line 122">
            <a:extLst>
              <a:ext uri="{FF2B5EF4-FFF2-40B4-BE49-F238E27FC236}">
                <a16:creationId xmlns:a16="http://schemas.microsoft.com/office/drawing/2014/main" id="{D7F6B361-03DC-3D41-BA68-9A632122EA7A}"/>
              </a:ext>
            </a:extLst>
          </p:cNvPr>
          <p:cNvSpPr>
            <a:spLocks noChangeShapeType="1"/>
          </p:cNvSpPr>
          <p:nvPr/>
        </p:nvSpPr>
        <p:spPr bwMode="auto">
          <a:xfrm>
            <a:off x="7345363" y="38862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20" name="Freeform 123">
            <a:extLst>
              <a:ext uri="{FF2B5EF4-FFF2-40B4-BE49-F238E27FC236}">
                <a16:creationId xmlns:a16="http://schemas.microsoft.com/office/drawing/2014/main" id="{4526B0BE-2FFB-014C-B126-AC04A777B1CF}"/>
              </a:ext>
            </a:extLst>
          </p:cNvPr>
          <p:cNvSpPr>
            <a:spLocks/>
          </p:cNvSpPr>
          <p:nvPr/>
        </p:nvSpPr>
        <p:spPr bwMode="auto">
          <a:xfrm flipV="1">
            <a:off x="7192963" y="1524000"/>
            <a:ext cx="914400" cy="1066800"/>
          </a:xfrm>
          <a:custGeom>
            <a:avLst/>
            <a:gdLst>
              <a:gd name="T0" fmla="*/ 0 w 576"/>
              <a:gd name="T1" fmla="*/ 0 h 672"/>
              <a:gd name="T2" fmla="*/ 2147483647 w 576"/>
              <a:gd name="T3" fmla="*/ 2147483647 h 672"/>
              <a:gd name="T4" fmla="*/ 2147483647 w 576"/>
              <a:gd name="T5" fmla="*/ 2147483647 h 672"/>
              <a:gd name="T6" fmla="*/ 2147483647 w 576"/>
              <a:gd name="T7" fmla="*/ 0 h 672"/>
              <a:gd name="T8" fmla="*/ 2147483647 w 576"/>
              <a:gd name="T9" fmla="*/ 0 h 672"/>
              <a:gd name="T10" fmla="*/ 2147483647 w 576"/>
              <a:gd name="T11" fmla="*/ 2147483647 h 672"/>
              <a:gd name="T12" fmla="*/ 2147483647 w 576"/>
              <a:gd name="T13" fmla="*/ 0 h 672"/>
              <a:gd name="T14" fmla="*/ 0 w 576"/>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576"/>
              <a:gd name="T25" fmla="*/ 0 h 672"/>
              <a:gd name="T26" fmla="*/ 576 w 576"/>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6" h="672">
                <a:moveTo>
                  <a:pt x="0" y="0"/>
                </a:moveTo>
                <a:lnTo>
                  <a:pt x="144" y="672"/>
                </a:lnTo>
                <a:lnTo>
                  <a:pt x="450" y="672"/>
                </a:lnTo>
                <a:lnTo>
                  <a:pt x="576" y="0"/>
                </a:lnTo>
                <a:lnTo>
                  <a:pt x="336" y="0"/>
                </a:lnTo>
                <a:lnTo>
                  <a:pt x="288" y="96"/>
                </a:lnTo>
                <a:lnTo>
                  <a:pt x="240" y="0"/>
                </a:lnTo>
                <a:lnTo>
                  <a:pt x="0" y="0"/>
                </a:lnTo>
                <a:close/>
              </a:path>
            </a:pathLst>
          </a:custGeom>
          <a:noFill/>
          <a:ln w="31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6621" name="Group 124">
            <a:extLst>
              <a:ext uri="{FF2B5EF4-FFF2-40B4-BE49-F238E27FC236}">
                <a16:creationId xmlns:a16="http://schemas.microsoft.com/office/drawing/2014/main" id="{1BAED0E8-9CB5-9442-8681-5395ABA1B52C}"/>
              </a:ext>
            </a:extLst>
          </p:cNvPr>
          <p:cNvGrpSpPr>
            <a:grpSpLocks/>
          </p:cNvGrpSpPr>
          <p:nvPr/>
        </p:nvGrpSpPr>
        <p:grpSpPr bwMode="auto">
          <a:xfrm flipV="1">
            <a:off x="7192963" y="1600200"/>
            <a:ext cx="993775" cy="76200"/>
            <a:chOff x="1536" y="2256"/>
            <a:chExt cx="626" cy="48"/>
          </a:xfrm>
        </p:grpSpPr>
        <p:sp>
          <p:nvSpPr>
            <p:cNvPr id="66666" name="Rectangle 125">
              <a:extLst>
                <a:ext uri="{FF2B5EF4-FFF2-40B4-BE49-F238E27FC236}">
                  <a16:creationId xmlns:a16="http://schemas.microsoft.com/office/drawing/2014/main" id="{ABDF6C24-F263-B642-A1DE-8D3E8108224D}"/>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67" name="Freeform 126">
              <a:extLst>
                <a:ext uri="{FF2B5EF4-FFF2-40B4-BE49-F238E27FC236}">
                  <a16:creationId xmlns:a16="http://schemas.microsoft.com/office/drawing/2014/main" id="{D2994F99-12AC-BE45-9D5C-5A80F4986D4E}"/>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68" name="Line 127">
              <a:extLst>
                <a:ext uri="{FF2B5EF4-FFF2-40B4-BE49-F238E27FC236}">
                  <a16:creationId xmlns:a16="http://schemas.microsoft.com/office/drawing/2014/main" id="{E11ECB3C-4DDD-1348-BEC0-D4EF4C62F97E}"/>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622" name="Group 128">
            <a:extLst>
              <a:ext uri="{FF2B5EF4-FFF2-40B4-BE49-F238E27FC236}">
                <a16:creationId xmlns:a16="http://schemas.microsoft.com/office/drawing/2014/main" id="{F72619D4-3C82-744E-88F3-A40CA3B240C8}"/>
              </a:ext>
            </a:extLst>
          </p:cNvPr>
          <p:cNvGrpSpPr>
            <a:grpSpLocks/>
          </p:cNvGrpSpPr>
          <p:nvPr/>
        </p:nvGrpSpPr>
        <p:grpSpPr bwMode="auto">
          <a:xfrm flipV="1">
            <a:off x="7192963" y="2362200"/>
            <a:ext cx="993775" cy="76200"/>
            <a:chOff x="1536" y="2256"/>
            <a:chExt cx="626" cy="48"/>
          </a:xfrm>
        </p:grpSpPr>
        <p:sp>
          <p:nvSpPr>
            <p:cNvPr id="66663" name="Rectangle 129">
              <a:extLst>
                <a:ext uri="{FF2B5EF4-FFF2-40B4-BE49-F238E27FC236}">
                  <a16:creationId xmlns:a16="http://schemas.microsoft.com/office/drawing/2014/main" id="{DC888338-1BB5-1441-B1AA-DAEFB4D335BD}"/>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64" name="Freeform 130">
              <a:extLst>
                <a:ext uri="{FF2B5EF4-FFF2-40B4-BE49-F238E27FC236}">
                  <a16:creationId xmlns:a16="http://schemas.microsoft.com/office/drawing/2014/main" id="{252BC1BE-4805-B742-823F-81B4BE26281C}"/>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65" name="Line 131">
              <a:extLst>
                <a:ext uri="{FF2B5EF4-FFF2-40B4-BE49-F238E27FC236}">
                  <a16:creationId xmlns:a16="http://schemas.microsoft.com/office/drawing/2014/main" id="{AB1DF4C9-BF5C-564B-8FAC-81ECC6E9E80F}"/>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6623" name="Group 132">
            <a:extLst>
              <a:ext uri="{FF2B5EF4-FFF2-40B4-BE49-F238E27FC236}">
                <a16:creationId xmlns:a16="http://schemas.microsoft.com/office/drawing/2014/main" id="{81B46292-80CD-4849-8B87-BEEE85AB44E7}"/>
              </a:ext>
            </a:extLst>
          </p:cNvPr>
          <p:cNvGrpSpPr>
            <a:grpSpLocks/>
          </p:cNvGrpSpPr>
          <p:nvPr/>
        </p:nvGrpSpPr>
        <p:grpSpPr bwMode="auto">
          <a:xfrm flipV="1">
            <a:off x="7192963" y="1981200"/>
            <a:ext cx="993775" cy="76200"/>
            <a:chOff x="1536" y="2256"/>
            <a:chExt cx="626" cy="48"/>
          </a:xfrm>
        </p:grpSpPr>
        <p:sp>
          <p:nvSpPr>
            <p:cNvPr id="66660" name="Rectangle 133">
              <a:extLst>
                <a:ext uri="{FF2B5EF4-FFF2-40B4-BE49-F238E27FC236}">
                  <a16:creationId xmlns:a16="http://schemas.microsoft.com/office/drawing/2014/main" id="{D1130B98-900C-934F-920D-3EFBEA3C32CC}"/>
                </a:ext>
              </a:extLst>
            </p:cNvPr>
            <p:cNvSpPr>
              <a:spLocks noChangeArrowheads="1"/>
            </p:cNvSpPr>
            <p:nvPr/>
          </p:nvSpPr>
          <p:spPr bwMode="auto">
            <a:xfrm>
              <a:off x="1536" y="2256"/>
              <a:ext cx="576" cy="48"/>
            </a:xfrm>
            <a:prstGeom prst="rect">
              <a:avLst/>
            </a:prstGeom>
            <a:solidFill>
              <a:schemeClr val="bg1"/>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61" name="Freeform 134">
              <a:extLst>
                <a:ext uri="{FF2B5EF4-FFF2-40B4-BE49-F238E27FC236}">
                  <a16:creationId xmlns:a16="http://schemas.microsoft.com/office/drawing/2014/main" id="{FEAED4C6-3A40-714F-BC70-BACDDC3A0A5A}"/>
                </a:ext>
              </a:extLst>
            </p:cNvPr>
            <p:cNvSpPr>
              <a:spLocks/>
            </p:cNvSpPr>
            <p:nvPr/>
          </p:nvSpPr>
          <p:spPr bwMode="auto">
            <a:xfrm>
              <a:off x="2064" y="2256"/>
              <a:ext cx="48" cy="48"/>
            </a:xfrm>
            <a:custGeom>
              <a:avLst/>
              <a:gdLst>
                <a:gd name="T0" fmla="*/ 48 w 48"/>
                <a:gd name="T1" fmla="*/ 1 h 96"/>
                <a:gd name="T2" fmla="*/ 0 w 48"/>
                <a:gd name="T3" fmla="*/ 1 h 96"/>
                <a:gd name="T4" fmla="*/ 48 w 48"/>
                <a:gd name="T5" fmla="*/ 0 h 96"/>
                <a:gd name="T6" fmla="*/ 48 w 48"/>
                <a:gd name="T7" fmla="*/ 1 h 96"/>
                <a:gd name="T8" fmla="*/ 0 60000 65536"/>
                <a:gd name="T9" fmla="*/ 0 60000 65536"/>
                <a:gd name="T10" fmla="*/ 0 60000 65536"/>
                <a:gd name="T11" fmla="*/ 0 60000 65536"/>
                <a:gd name="T12" fmla="*/ 0 w 48"/>
                <a:gd name="T13" fmla="*/ 0 h 96"/>
                <a:gd name="T14" fmla="*/ 48 w 48"/>
                <a:gd name="T15" fmla="*/ 96 h 96"/>
              </a:gdLst>
              <a:ahLst/>
              <a:cxnLst>
                <a:cxn ang="T8">
                  <a:pos x="T0" y="T1"/>
                </a:cxn>
                <a:cxn ang="T9">
                  <a:pos x="T2" y="T3"/>
                </a:cxn>
                <a:cxn ang="T10">
                  <a:pos x="T4" y="T5"/>
                </a:cxn>
                <a:cxn ang="T11">
                  <a:pos x="T6" y="T7"/>
                </a:cxn>
              </a:cxnLst>
              <a:rect l="T12" t="T13" r="T14" b="T15"/>
              <a:pathLst>
                <a:path w="48" h="96">
                  <a:moveTo>
                    <a:pt x="48" y="96"/>
                  </a:moveTo>
                  <a:lnTo>
                    <a:pt x="0" y="48"/>
                  </a:lnTo>
                  <a:lnTo>
                    <a:pt x="48" y="0"/>
                  </a:lnTo>
                  <a:lnTo>
                    <a:pt x="48" y="96"/>
                  </a:lnTo>
                  <a:close/>
                </a:path>
              </a:pathLst>
            </a:custGeom>
            <a:solidFill>
              <a:schemeClr val="bg1"/>
            </a:solidFill>
            <a:ln w="3175">
              <a:solidFill>
                <a:schemeClr val="tx1"/>
              </a:solidFill>
              <a:round/>
              <a:headEnd/>
              <a:tailEnd/>
            </a:ln>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62" name="Line 135">
              <a:extLst>
                <a:ext uri="{FF2B5EF4-FFF2-40B4-BE49-F238E27FC236}">
                  <a16:creationId xmlns:a16="http://schemas.microsoft.com/office/drawing/2014/main" id="{1B4C1274-D727-3244-ABF6-C94F0A75104D}"/>
                </a:ext>
              </a:extLst>
            </p:cNvPr>
            <p:cNvSpPr>
              <a:spLocks noChangeShapeType="1"/>
            </p:cNvSpPr>
            <p:nvPr/>
          </p:nvSpPr>
          <p:spPr bwMode="auto">
            <a:xfrm>
              <a:off x="2114" y="2280"/>
              <a:ext cx="48" cy="0"/>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6624" name="Line 136">
            <a:extLst>
              <a:ext uri="{FF2B5EF4-FFF2-40B4-BE49-F238E27FC236}">
                <a16:creationId xmlns:a16="http://schemas.microsoft.com/office/drawing/2014/main" id="{DFD653D3-759C-134B-8F17-1BBA5EAEBB77}"/>
              </a:ext>
            </a:extLst>
          </p:cNvPr>
          <p:cNvSpPr>
            <a:spLocks noChangeShapeType="1"/>
          </p:cNvSpPr>
          <p:nvPr/>
        </p:nvSpPr>
        <p:spPr bwMode="auto">
          <a:xfrm flipV="1">
            <a:off x="7954963" y="25908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25" name="Line 137">
            <a:extLst>
              <a:ext uri="{FF2B5EF4-FFF2-40B4-BE49-F238E27FC236}">
                <a16:creationId xmlns:a16="http://schemas.microsoft.com/office/drawing/2014/main" id="{C0DAA389-39DF-8246-A444-E9CFDEE70448}"/>
              </a:ext>
            </a:extLst>
          </p:cNvPr>
          <p:cNvSpPr>
            <a:spLocks noChangeShapeType="1"/>
          </p:cNvSpPr>
          <p:nvPr/>
        </p:nvSpPr>
        <p:spPr bwMode="auto">
          <a:xfrm flipV="1">
            <a:off x="7345363" y="2590800"/>
            <a:ext cx="0" cy="2286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26" name="Rectangle 138">
            <a:extLst>
              <a:ext uri="{FF2B5EF4-FFF2-40B4-BE49-F238E27FC236}">
                <a16:creationId xmlns:a16="http://schemas.microsoft.com/office/drawing/2014/main" id="{05B8DABA-60BF-6F42-9527-ECD8E0CA0E23}"/>
              </a:ext>
            </a:extLst>
          </p:cNvPr>
          <p:cNvSpPr>
            <a:spLocks noChangeArrowheads="1"/>
          </p:cNvSpPr>
          <p:nvPr/>
        </p:nvSpPr>
        <p:spPr bwMode="auto">
          <a:xfrm>
            <a:off x="6888163"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27" name="Freeform 139">
            <a:extLst>
              <a:ext uri="{FF2B5EF4-FFF2-40B4-BE49-F238E27FC236}">
                <a16:creationId xmlns:a16="http://schemas.microsoft.com/office/drawing/2014/main" id="{834C312D-FC15-734F-A009-65D5BC88ACDB}"/>
              </a:ext>
            </a:extLst>
          </p:cNvPr>
          <p:cNvSpPr>
            <a:spLocks/>
          </p:cNvSpPr>
          <p:nvPr/>
        </p:nvSpPr>
        <p:spPr bwMode="auto">
          <a:xfrm>
            <a:off x="7650163" y="3886200"/>
            <a:ext cx="685800" cy="1447800"/>
          </a:xfrm>
          <a:custGeom>
            <a:avLst/>
            <a:gdLst>
              <a:gd name="T0" fmla="*/ 0 w 432"/>
              <a:gd name="T1" fmla="*/ 2147483647 h 912"/>
              <a:gd name="T2" fmla="*/ 0 w 432"/>
              <a:gd name="T3" fmla="*/ 2147483647 h 912"/>
              <a:gd name="T4" fmla="*/ 2147483647 w 432"/>
              <a:gd name="T5" fmla="*/ 2147483647 h 912"/>
              <a:gd name="T6" fmla="*/ 2147483647 w 432"/>
              <a:gd name="T7" fmla="*/ 0 h 912"/>
              <a:gd name="T8" fmla="*/ 0 60000 65536"/>
              <a:gd name="T9" fmla="*/ 0 60000 65536"/>
              <a:gd name="T10" fmla="*/ 0 60000 65536"/>
              <a:gd name="T11" fmla="*/ 0 60000 65536"/>
              <a:gd name="T12" fmla="*/ 0 w 432"/>
              <a:gd name="T13" fmla="*/ 0 h 912"/>
              <a:gd name="T14" fmla="*/ 432 w 432"/>
              <a:gd name="T15" fmla="*/ 912 h 912"/>
            </a:gdLst>
            <a:ahLst/>
            <a:cxnLst>
              <a:cxn ang="T8">
                <a:pos x="T0" y="T1"/>
              </a:cxn>
              <a:cxn ang="T9">
                <a:pos x="T2" y="T3"/>
              </a:cxn>
              <a:cxn ang="T10">
                <a:pos x="T4" y="T5"/>
              </a:cxn>
              <a:cxn ang="T11">
                <a:pos x="T6" y="T7"/>
              </a:cxn>
            </a:cxnLst>
            <a:rect l="T12" t="T13" r="T14" b="T15"/>
            <a:pathLst>
              <a:path w="432" h="912">
                <a:moveTo>
                  <a:pt x="0" y="816"/>
                </a:moveTo>
                <a:lnTo>
                  <a:pt x="0" y="912"/>
                </a:lnTo>
                <a:lnTo>
                  <a:pt x="432" y="912"/>
                </a:lnTo>
                <a:lnTo>
                  <a:pt x="432" y="0"/>
                </a:lnTo>
              </a:path>
            </a:pathLst>
          </a:custGeom>
          <a:noFill/>
          <a:ln w="317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28" name="Freeform 140">
            <a:extLst>
              <a:ext uri="{FF2B5EF4-FFF2-40B4-BE49-F238E27FC236}">
                <a16:creationId xmlns:a16="http://schemas.microsoft.com/office/drawing/2014/main" id="{175336A6-63C2-A04C-AC7B-921B1DE70977}"/>
              </a:ext>
            </a:extLst>
          </p:cNvPr>
          <p:cNvSpPr>
            <a:spLocks/>
          </p:cNvSpPr>
          <p:nvPr/>
        </p:nvSpPr>
        <p:spPr bwMode="auto">
          <a:xfrm flipV="1">
            <a:off x="7650163" y="1371600"/>
            <a:ext cx="685800" cy="1447800"/>
          </a:xfrm>
          <a:custGeom>
            <a:avLst/>
            <a:gdLst>
              <a:gd name="T0" fmla="*/ 0 w 432"/>
              <a:gd name="T1" fmla="*/ 2147483647 h 912"/>
              <a:gd name="T2" fmla="*/ 0 w 432"/>
              <a:gd name="T3" fmla="*/ 2147483647 h 912"/>
              <a:gd name="T4" fmla="*/ 2147483647 w 432"/>
              <a:gd name="T5" fmla="*/ 2147483647 h 912"/>
              <a:gd name="T6" fmla="*/ 2147483647 w 432"/>
              <a:gd name="T7" fmla="*/ 0 h 912"/>
              <a:gd name="T8" fmla="*/ 0 60000 65536"/>
              <a:gd name="T9" fmla="*/ 0 60000 65536"/>
              <a:gd name="T10" fmla="*/ 0 60000 65536"/>
              <a:gd name="T11" fmla="*/ 0 60000 65536"/>
              <a:gd name="T12" fmla="*/ 0 w 432"/>
              <a:gd name="T13" fmla="*/ 0 h 912"/>
              <a:gd name="T14" fmla="*/ 432 w 432"/>
              <a:gd name="T15" fmla="*/ 912 h 912"/>
            </a:gdLst>
            <a:ahLst/>
            <a:cxnLst>
              <a:cxn ang="T8">
                <a:pos x="T0" y="T1"/>
              </a:cxn>
              <a:cxn ang="T9">
                <a:pos x="T2" y="T3"/>
              </a:cxn>
              <a:cxn ang="T10">
                <a:pos x="T4" y="T5"/>
              </a:cxn>
              <a:cxn ang="T11">
                <a:pos x="T6" y="T7"/>
              </a:cxn>
            </a:cxnLst>
            <a:rect l="T12" t="T13" r="T14" b="T15"/>
            <a:pathLst>
              <a:path w="432" h="912">
                <a:moveTo>
                  <a:pt x="0" y="816"/>
                </a:moveTo>
                <a:lnTo>
                  <a:pt x="0" y="912"/>
                </a:lnTo>
                <a:lnTo>
                  <a:pt x="432" y="912"/>
                </a:lnTo>
                <a:lnTo>
                  <a:pt x="432" y="0"/>
                </a:lnTo>
              </a:path>
            </a:pathLst>
          </a:custGeom>
          <a:noFill/>
          <a:ln w="317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29" name="Line 141">
            <a:extLst>
              <a:ext uri="{FF2B5EF4-FFF2-40B4-BE49-F238E27FC236}">
                <a16:creationId xmlns:a16="http://schemas.microsoft.com/office/drawing/2014/main" id="{41A7B153-C553-8149-99BD-CACD25E2092A}"/>
              </a:ext>
            </a:extLst>
          </p:cNvPr>
          <p:cNvSpPr>
            <a:spLocks noChangeShapeType="1"/>
          </p:cNvSpPr>
          <p:nvPr/>
        </p:nvSpPr>
        <p:spPr bwMode="auto">
          <a:xfrm flipV="1">
            <a:off x="6964363" y="3886200"/>
            <a:ext cx="0" cy="1981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30" name="Line 142">
            <a:extLst>
              <a:ext uri="{FF2B5EF4-FFF2-40B4-BE49-F238E27FC236}">
                <a16:creationId xmlns:a16="http://schemas.microsoft.com/office/drawing/2014/main" id="{4F08FD57-4B46-BB4A-8547-E585DC5C427E}"/>
              </a:ext>
            </a:extLst>
          </p:cNvPr>
          <p:cNvSpPr>
            <a:spLocks noChangeShapeType="1"/>
          </p:cNvSpPr>
          <p:nvPr/>
        </p:nvSpPr>
        <p:spPr bwMode="auto">
          <a:xfrm>
            <a:off x="7116763" y="3886200"/>
            <a:ext cx="0" cy="1981200"/>
          </a:xfrm>
          <a:prstGeom prst="line">
            <a:avLst/>
          </a:prstGeom>
          <a:noFill/>
          <a:ln w="317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6631" name="Group 143">
            <a:extLst>
              <a:ext uri="{FF2B5EF4-FFF2-40B4-BE49-F238E27FC236}">
                <a16:creationId xmlns:a16="http://schemas.microsoft.com/office/drawing/2014/main" id="{822AC084-8831-F848-AD51-D2B75B5BE55B}"/>
              </a:ext>
            </a:extLst>
          </p:cNvPr>
          <p:cNvGrpSpPr>
            <a:grpSpLocks/>
          </p:cNvGrpSpPr>
          <p:nvPr/>
        </p:nvGrpSpPr>
        <p:grpSpPr bwMode="auto">
          <a:xfrm>
            <a:off x="-44450" y="1143000"/>
            <a:ext cx="2894013" cy="4495800"/>
            <a:chOff x="193" y="816"/>
            <a:chExt cx="1823" cy="2832"/>
          </a:xfrm>
        </p:grpSpPr>
        <p:sp>
          <p:nvSpPr>
            <p:cNvPr id="66657" name="AutoShape 144">
              <a:extLst>
                <a:ext uri="{FF2B5EF4-FFF2-40B4-BE49-F238E27FC236}">
                  <a16:creationId xmlns:a16="http://schemas.microsoft.com/office/drawing/2014/main" id="{B2EC49B6-AD60-EB49-BB4C-487F5098BCF6}"/>
                </a:ext>
              </a:extLst>
            </p:cNvPr>
            <p:cNvSpPr>
              <a:spLocks noChangeArrowheads="1"/>
            </p:cNvSpPr>
            <p:nvPr/>
          </p:nvSpPr>
          <p:spPr bwMode="auto">
            <a:xfrm>
              <a:off x="864" y="816"/>
              <a:ext cx="1152" cy="2736"/>
            </a:xfrm>
            <a:prstGeom prst="roundRect">
              <a:avLst>
                <a:gd name="adj" fmla="val 16667"/>
              </a:avLst>
            </a:prstGeom>
            <a:noFill/>
            <a:ln w="38100">
              <a:solidFill>
                <a:schemeClr val="hlink"/>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58" name="Line 145">
              <a:extLst>
                <a:ext uri="{FF2B5EF4-FFF2-40B4-BE49-F238E27FC236}">
                  <a16:creationId xmlns:a16="http://schemas.microsoft.com/office/drawing/2014/main" id="{80002CF0-42E7-0C49-997E-4392A56D7B87}"/>
                </a:ext>
              </a:extLst>
            </p:cNvPr>
            <p:cNvSpPr>
              <a:spLocks noChangeShapeType="1"/>
            </p:cNvSpPr>
            <p:nvPr/>
          </p:nvSpPr>
          <p:spPr bwMode="auto">
            <a:xfrm flipH="1">
              <a:off x="576" y="3312"/>
              <a:ext cx="286" cy="152"/>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59" name="Text Box 146">
              <a:extLst>
                <a:ext uri="{FF2B5EF4-FFF2-40B4-BE49-F238E27FC236}">
                  <a16:creationId xmlns:a16="http://schemas.microsoft.com/office/drawing/2014/main" id="{331C2B86-D850-9E41-9D1F-4D49FBAEA909}"/>
                </a:ext>
              </a:extLst>
            </p:cNvPr>
            <p:cNvSpPr txBox="1">
              <a:spLocks noChangeArrowheads="1"/>
            </p:cNvSpPr>
            <p:nvPr/>
          </p:nvSpPr>
          <p:spPr bwMode="auto">
            <a:xfrm>
              <a:off x="193" y="3417"/>
              <a:ext cx="4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1" u="none" strike="noStrike" kern="1200" cap="none" spc="0" normalizeH="0" baseline="0" noProof="0">
                  <a:ln>
                    <a:noFill/>
                  </a:ln>
                  <a:solidFill>
                    <a:srgbClr val="996600"/>
                  </a:solidFill>
                  <a:effectLst/>
                  <a:uLnTx/>
                  <a:uFillTx/>
                  <a:latin typeface="Verdana" panose="020B0604030504040204" pitchFamily="34" charset="0"/>
                  <a:ea typeface="굴림" panose="020B0600000101010101" pitchFamily="34" charset="-127"/>
                  <a:cs typeface="+mn-cs"/>
                </a:rPr>
                <a:t>Lane</a:t>
              </a:r>
            </a:p>
          </p:txBody>
        </p:sp>
      </p:grpSp>
      <p:grpSp>
        <p:nvGrpSpPr>
          <p:cNvPr id="66632" name="Group 147">
            <a:extLst>
              <a:ext uri="{FF2B5EF4-FFF2-40B4-BE49-F238E27FC236}">
                <a16:creationId xmlns:a16="http://schemas.microsoft.com/office/drawing/2014/main" id="{ACAD5106-E3E2-E94A-B064-BABDDDCE325B}"/>
              </a:ext>
            </a:extLst>
          </p:cNvPr>
          <p:cNvGrpSpPr>
            <a:grpSpLocks/>
          </p:cNvGrpSpPr>
          <p:nvPr/>
        </p:nvGrpSpPr>
        <p:grpSpPr bwMode="auto">
          <a:xfrm>
            <a:off x="1173163" y="852488"/>
            <a:ext cx="7391400" cy="1814512"/>
            <a:chOff x="960" y="633"/>
            <a:chExt cx="4656" cy="1143"/>
          </a:xfrm>
        </p:grpSpPr>
        <p:sp>
          <p:nvSpPr>
            <p:cNvPr id="66654" name="AutoShape 148">
              <a:extLst>
                <a:ext uri="{FF2B5EF4-FFF2-40B4-BE49-F238E27FC236}">
                  <a16:creationId xmlns:a16="http://schemas.microsoft.com/office/drawing/2014/main" id="{512276B8-7EAF-CB40-AE16-CF507199EF2F}"/>
                </a:ext>
              </a:extLst>
            </p:cNvPr>
            <p:cNvSpPr>
              <a:spLocks noChangeArrowheads="1"/>
            </p:cNvSpPr>
            <p:nvPr/>
          </p:nvSpPr>
          <p:spPr bwMode="auto">
            <a:xfrm>
              <a:off x="960" y="912"/>
              <a:ext cx="4656" cy="864"/>
            </a:xfrm>
            <a:prstGeom prst="roundRect">
              <a:avLst>
                <a:gd name="adj" fmla="val 16667"/>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55" name="Line 149">
              <a:extLst>
                <a:ext uri="{FF2B5EF4-FFF2-40B4-BE49-F238E27FC236}">
                  <a16:creationId xmlns:a16="http://schemas.microsoft.com/office/drawing/2014/main" id="{1AAB99F3-551F-B747-9BE6-062F312DC7D3}"/>
                </a:ext>
              </a:extLst>
            </p:cNvPr>
            <p:cNvSpPr>
              <a:spLocks noChangeShapeType="1"/>
            </p:cNvSpPr>
            <p:nvPr/>
          </p:nvSpPr>
          <p:spPr bwMode="auto">
            <a:xfrm flipV="1">
              <a:off x="3504" y="768"/>
              <a:ext cx="240" cy="144"/>
            </a:xfrm>
            <a:prstGeom prst="line">
              <a:avLst/>
            </a:prstGeom>
            <a:noFill/>
            <a:ln w="38100">
              <a:solidFill>
                <a:schemeClr val="accent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56" name="Text Box 150">
              <a:extLst>
                <a:ext uri="{FF2B5EF4-FFF2-40B4-BE49-F238E27FC236}">
                  <a16:creationId xmlns:a16="http://schemas.microsoft.com/office/drawing/2014/main" id="{19E5EE67-30AE-564D-A109-E2404704D097}"/>
                </a:ext>
              </a:extLst>
            </p:cNvPr>
            <p:cNvSpPr txBox="1">
              <a:spLocks noChangeArrowheads="1"/>
            </p:cNvSpPr>
            <p:nvPr/>
          </p:nvSpPr>
          <p:spPr bwMode="auto">
            <a:xfrm>
              <a:off x="3736" y="633"/>
              <a:ext cx="120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1" u="none" strike="noStrike" kern="1200" cap="none" spc="0" normalizeH="0" baseline="0" noProof="0">
                  <a:ln>
                    <a:noFill/>
                  </a:ln>
                  <a:solidFill>
                    <a:srgbClr val="CC9900"/>
                  </a:solidFill>
                  <a:effectLst/>
                  <a:uLnTx/>
                  <a:uFillTx/>
                  <a:latin typeface="Verdana" panose="020B0604030504040204" pitchFamily="34" charset="0"/>
                  <a:ea typeface="굴림" panose="020B0600000101010101" pitchFamily="34" charset="-127"/>
                  <a:cs typeface="+mn-cs"/>
                </a:rPr>
                <a:t>Functional Unit</a:t>
              </a:r>
            </a:p>
          </p:txBody>
        </p:sp>
      </p:grpSp>
      <p:sp>
        <p:nvSpPr>
          <p:cNvPr id="66633" name="Text Box 151">
            <a:extLst>
              <a:ext uri="{FF2B5EF4-FFF2-40B4-BE49-F238E27FC236}">
                <a16:creationId xmlns:a16="http://schemas.microsoft.com/office/drawing/2014/main" id="{30CF4196-60DB-F94D-B129-3165C9FD231F}"/>
              </a:ext>
            </a:extLst>
          </p:cNvPr>
          <p:cNvSpPr txBox="1">
            <a:spLocks noChangeArrowheads="1"/>
          </p:cNvSpPr>
          <p:nvPr/>
        </p:nvSpPr>
        <p:spPr bwMode="auto">
          <a:xfrm>
            <a:off x="-26988" y="2209800"/>
            <a:ext cx="11985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ko-KR" sz="1600" b="0" i="1" u="none" strike="noStrike" kern="1200" cap="none" spc="0" normalizeH="0" baseline="0" noProof="0">
              <a:ln>
                <a:noFill/>
              </a:ln>
              <a:solidFill>
                <a:srgbClr val="0000FF"/>
              </a:solidFill>
              <a:effectLst/>
              <a:uLnTx/>
              <a:uFillTx/>
              <a:latin typeface="Verdana" panose="020B0604030504040204" pitchFamily="34" charset="0"/>
              <a:ea typeface="굴림" panose="020B0600000101010101" pitchFamily="34" charset="-127"/>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600" b="0" i="1" u="none" strike="noStrike" kern="1200" cap="none" spc="0" normalizeH="0" baseline="0" noProof="0">
                <a:ln>
                  <a:noFill/>
                </a:ln>
                <a:solidFill>
                  <a:srgbClr val="0000FF"/>
                </a:solidFill>
                <a:effectLst/>
                <a:uLnTx/>
                <a:uFillTx/>
                <a:latin typeface="Verdana" panose="020B0604030504040204" pitchFamily="34" charset="0"/>
                <a:ea typeface="굴림" panose="020B0600000101010101" pitchFamily="34" charset="-127"/>
                <a:cs typeface="+mn-cs"/>
              </a:rPr>
              <a:t>Registers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600" b="0" i="1" u="none" strike="noStrike" kern="1200" cap="none" spc="0" normalizeH="0" baseline="0" noProof="0">
                <a:ln>
                  <a:noFill/>
                </a:ln>
                <a:solidFill>
                  <a:srgbClr val="0000FF"/>
                </a:solidFill>
                <a:effectLst/>
                <a:uLnTx/>
                <a:uFillTx/>
                <a:latin typeface="Verdana" panose="020B0604030504040204" pitchFamily="34" charset="0"/>
                <a:ea typeface="굴림" panose="020B0600000101010101" pitchFamily="34" charset="-127"/>
                <a:cs typeface="+mn-cs"/>
              </a:rPr>
              <a:t>for each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600" b="0" i="1" u="none" strike="noStrike" kern="1200" cap="none" spc="0" normalizeH="0" baseline="0" noProof="0">
                <a:ln>
                  <a:noFill/>
                </a:ln>
                <a:solidFill>
                  <a:srgbClr val="0000FF"/>
                </a:solidFill>
                <a:effectLst/>
                <a:uLnTx/>
                <a:uFillTx/>
                <a:latin typeface="Verdana" panose="020B0604030504040204" pitchFamily="34" charset="0"/>
                <a:ea typeface="굴림" panose="020B0600000101010101" pitchFamily="34" charset="-127"/>
                <a:cs typeface="+mn-cs"/>
              </a:rPr>
              <a:t>Thread</a:t>
            </a:r>
          </a:p>
        </p:txBody>
      </p:sp>
      <p:sp>
        <p:nvSpPr>
          <p:cNvPr id="66634" name="Line 152">
            <a:extLst>
              <a:ext uri="{FF2B5EF4-FFF2-40B4-BE49-F238E27FC236}">
                <a16:creationId xmlns:a16="http://schemas.microsoft.com/office/drawing/2014/main" id="{189C895D-7213-184F-8513-EDEF6E9318D2}"/>
              </a:ext>
            </a:extLst>
          </p:cNvPr>
          <p:cNvSpPr>
            <a:spLocks noChangeShapeType="1"/>
          </p:cNvSpPr>
          <p:nvPr/>
        </p:nvSpPr>
        <p:spPr bwMode="auto">
          <a:xfrm flipH="1" flipV="1">
            <a:off x="676275" y="3233738"/>
            <a:ext cx="496888" cy="16986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35" name="Rectangle 153">
            <a:extLst>
              <a:ext uri="{FF2B5EF4-FFF2-40B4-BE49-F238E27FC236}">
                <a16:creationId xmlns:a16="http://schemas.microsoft.com/office/drawing/2014/main" id="{1504DCA2-9DA1-744F-9791-191DC7A9B993}"/>
              </a:ext>
            </a:extLst>
          </p:cNvPr>
          <p:cNvSpPr>
            <a:spLocks noChangeArrowheads="1"/>
          </p:cNvSpPr>
          <p:nvPr/>
        </p:nvSpPr>
        <p:spPr bwMode="auto">
          <a:xfrm>
            <a:off x="1096963" y="5867400"/>
            <a:ext cx="7315200" cy="5334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1"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Memory Subsystem</a:t>
            </a:r>
          </a:p>
        </p:txBody>
      </p:sp>
      <p:sp>
        <p:nvSpPr>
          <p:cNvPr id="66636" name="Text Box 154">
            <a:extLst>
              <a:ext uri="{FF2B5EF4-FFF2-40B4-BE49-F238E27FC236}">
                <a16:creationId xmlns:a16="http://schemas.microsoft.com/office/drawing/2014/main" id="{40E5EF15-FFF5-FC47-A6A9-AEB2041EA946}"/>
              </a:ext>
            </a:extLst>
          </p:cNvPr>
          <p:cNvSpPr txBox="1">
            <a:spLocks noChangeArrowheads="1"/>
          </p:cNvSpPr>
          <p:nvPr/>
        </p:nvSpPr>
        <p:spPr bwMode="auto">
          <a:xfrm>
            <a:off x="1325563" y="2919413"/>
            <a:ext cx="134143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Registers for thread IDs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0, 4, 8, …</a:t>
            </a:r>
          </a:p>
        </p:txBody>
      </p:sp>
      <p:sp>
        <p:nvSpPr>
          <p:cNvPr id="66637" name="Text Box 155">
            <a:extLst>
              <a:ext uri="{FF2B5EF4-FFF2-40B4-BE49-F238E27FC236}">
                <a16:creationId xmlns:a16="http://schemas.microsoft.com/office/drawing/2014/main" id="{1F009DC5-0434-BF41-9C79-A21C42046F20}"/>
              </a:ext>
            </a:extLst>
          </p:cNvPr>
          <p:cNvSpPr txBox="1">
            <a:spLocks noChangeArrowheads="1"/>
          </p:cNvSpPr>
          <p:nvPr/>
        </p:nvSpPr>
        <p:spPr bwMode="auto">
          <a:xfrm>
            <a:off x="3230563" y="2971800"/>
            <a:ext cx="15700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Registers for thread IDs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1, 5, 9, …</a:t>
            </a:r>
          </a:p>
        </p:txBody>
      </p:sp>
      <p:sp>
        <p:nvSpPr>
          <p:cNvPr id="66638" name="Text Box 156">
            <a:extLst>
              <a:ext uri="{FF2B5EF4-FFF2-40B4-BE49-F238E27FC236}">
                <a16:creationId xmlns:a16="http://schemas.microsoft.com/office/drawing/2014/main" id="{761C94E1-114E-7B44-8DF6-74ABEF4A6512}"/>
              </a:ext>
            </a:extLst>
          </p:cNvPr>
          <p:cNvSpPr txBox="1">
            <a:spLocks noChangeArrowheads="1"/>
          </p:cNvSpPr>
          <p:nvPr/>
        </p:nvSpPr>
        <p:spPr bwMode="auto">
          <a:xfrm>
            <a:off x="5135563" y="2971800"/>
            <a:ext cx="14176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Registers for thread IDs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2, 6, 10, …</a:t>
            </a:r>
          </a:p>
        </p:txBody>
      </p:sp>
      <p:sp>
        <p:nvSpPr>
          <p:cNvPr id="66639" name="Text Box 157">
            <a:extLst>
              <a:ext uri="{FF2B5EF4-FFF2-40B4-BE49-F238E27FC236}">
                <a16:creationId xmlns:a16="http://schemas.microsoft.com/office/drawing/2014/main" id="{0D2C62C6-6853-9746-8563-0B7BE7E9A610}"/>
              </a:ext>
            </a:extLst>
          </p:cNvPr>
          <p:cNvSpPr txBox="1">
            <a:spLocks noChangeArrowheads="1"/>
          </p:cNvSpPr>
          <p:nvPr/>
        </p:nvSpPr>
        <p:spPr bwMode="auto">
          <a:xfrm>
            <a:off x="7040563" y="2981325"/>
            <a:ext cx="14176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Registers for thread IDs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3, 7, 11, …</a:t>
            </a:r>
          </a:p>
        </p:txBody>
      </p:sp>
      <p:sp>
        <p:nvSpPr>
          <p:cNvPr id="66640" name="TextBox 161">
            <a:extLst>
              <a:ext uri="{FF2B5EF4-FFF2-40B4-BE49-F238E27FC236}">
                <a16:creationId xmlns:a16="http://schemas.microsoft.com/office/drawing/2014/main" id="{22D25BBB-3DFE-BB47-B64F-102B64ED1A94}"/>
              </a:ext>
            </a:extLst>
          </p:cNvPr>
          <p:cNvSpPr txBox="1">
            <a:spLocks noChangeArrowheads="1"/>
          </p:cNvSpPr>
          <p:nvPr/>
        </p:nvSpPr>
        <p:spPr bwMode="auto">
          <a:xfrm>
            <a:off x="152400" y="6535738"/>
            <a:ext cx="17383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Krste Asanovic</a:t>
            </a:r>
          </a:p>
        </p:txBody>
      </p:sp>
      <p:sp>
        <p:nvSpPr>
          <p:cNvPr id="66641" name="Rectangle 68">
            <a:extLst>
              <a:ext uri="{FF2B5EF4-FFF2-40B4-BE49-F238E27FC236}">
                <a16:creationId xmlns:a16="http://schemas.microsoft.com/office/drawing/2014/main" id="{307E2749-653C-AB41-AB1A-BB3A1225EAE0}"/>
              </a:ext>
            </a:extLst>
          </p:cNvPr>
          <p:cNvSpPr>
            <a:spLocks noChangeArrowheads="1"/>
          </p:cNvSpPr>
          <p:nvPr/>
        </p:nvSpPr>
        <p:spPr bwMode="auto">
          <a:xfrm>
            <a:off x="31242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42" name="Rectangle 68">
            <a:extLst>
              <a:ext uri="{FF2B5EF4-FFF2-40B4-BE49-F238E27FC236}">
                <a16:creationId xmlns:a16="http://schemas.microsoft.com/office/drawing/2014/main" id="{D6A6D67B-8F9B-154B-BAE6-DE1E5F679854}"/>
              </a:ext>
            </a:extLst>
          </p:cNvPr>
          <p:cNvSpPr>
            <a:spLocks noChangeArrowheads="1"/>
          </p:cNvSpPr>
          <p:nvPr/>
        </p:nvSpPr>
        <p:spPr bwMode="auto">
          <a:xfrm>
            <a:off x="32004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43" name="Rectangle 68">
            <a:extLst>
              <a:ext uri="{FF2B5EF4-FFF2-40B4-BE49-F238E27FC236}">
                <a16:creationId xmlns:a16="http://schemas.microsoft.com/office/drawing/2014/main" id="{DDBCA44E-8053-474B-B102-FFE9BFEA6F1B}"/>
              </a:ext>
            </a:extLst>
          </p:cNvPr>
          <p:cNvSpPr>
            <a:spLocks noChangeArrowheads="1"/>
          </p:cNvSpPr>
          <p:nvPr/>
        </p:nvSpPr>
        <p:spPr bwMode="auto">
          <a:xfrm>
            <a:off x="32766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44" name="Rectangle 103">
            <a:extLst>
              <a:ext uri="{FF2B5EF4-FFF2-40B4-BE49-F238E27FC236}">
                <a16:creationId xmlns:a16="http://schemas.microsoft.com/office/drawing/2014/main" id="{1D50BEE0-E566-B040-80A6-6343ED44384D}"/>
              </a:ext>
            </a:extLst>
          </p:cNvPr>
          <p:cNvSpPr>
            <a:spLocks noChangeArrowheads="1"/>
          </p:cNvSpPr>
          <p:nvPr/>
        </p:nvSpPr>
        <p:spPr bwMode="auto">
          <a:xfrm>
            <a:off x="50292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45" name="Rectangle 103">
            <a:extLst>
              <a:ext uri="{FF2B5EF4-FFF2-40B4-BE49-F238E27FC236}">
                <a16:creationId xmlns:a16="http://schemas.microsoft.com/office/drawing/2014/main" id="{B7580704-8329-9C4D-AFB1-3F3A814C797C}"/>
              </a:ext>
            </a:extLst>
          </p:cNvPr>
          <p:cNvSpPr>
            <a:spLocks noChangeArrowheads="1"/>
          </p:cNvSpPr>
          <p:nvPr/>
        </p:nvSpPr>
        <p:spPr bwMode="auto">
          <a:xfrm>
            <a:off x="51054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46" name="Rectangle 103">
            <a:extLst>
              <a:ext uri="{FF2B5EF4-FFF2-40B4-BE49-F238E27FC236}">
                <a16:creationId xmlns:a16="http://schemas.microsoft.com/office/drawing/2014/main" id="{CE53C43B-6305-204F-A4BC-590F6E89B24B}"/>
              </a:ext>
            </a:extLst>
          </p:cNvPr>
          <p:cNvSpPr>
            <a:spLocks noChangeArrowheads="1"/>
          </p:cNvSpPr>
          <p:nvPr/>
        </p:nvSpPr>
        <p:spPr bwMode="auto">
          <a:xfrm>
            <a:off x="51816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47" name="Rectangle 103">
            <a:extLst>
              <a:ext uri="{FF2B5EF4-FFF2-40B4-BE49-F238E27FC236}">
                <a16:creationId xmlns:a16="http://schemas.microsoft.com/office/drawing/2014/main" id="{7196F419-D504-4C46-8D33-304990ADF5B7}"/>
              </a:ext>
            </a:extLst>
          </p:cNvPr>
          <p:cNvSpPr>
            <a:spLocks noChangeArrowheads="1"/>
          </p:cNvSpPr>
          <p:nvPr/>
        </p:nvSpPr>
        <p:spPr bwMode="auto">
          <a:xfrm>
            <a:off x="69342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48" name="Rectangle 103">
            <a:extLst>
              <a:ext uri="{FF2B5EF4-FFF2-40B4-BE49-F238E27FC236}">
                <a16:creationId xmlns:a16="http://schemas.microsoft.com/office/drawing/2014/main" id="{2A2E481F-6980-8440-8DC4-647670F671AC}"/>
              </a:ext>
            </a:extLst>
          </p:cNvPr>
          <p:cNvSpPr>
            <a:spLocks noChangeArrowheads="1"/>
          </p:cNvSpPr>
          <p:nvPr/>
        </p:nvSpPr>
        <p:spPr bwMode="auto">
          <a:xfrm>
            <a:off x="70104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49" name="Rectangle 103">
            <a:extLst>
              <a:ext uri="{FF2B5EF4-FFF2-40B4-BE49-F238E27FC236}">
                <a16:creationId xmlns:a16="http://schemas.microsoft.com/office/drawing/2014/main" id="{2C20A078-DFDA-B746-86EF-AC28B9ADE11F}"/>
              </a:ext>
            </a:extLst>
          </p:cNvPr>
          <p:cNvSpPr>
            <a:spLocks noChangeArrowheads="1"/>
          </p:cNvSpPr>
          <p:nvPr/>
        </p:nvSpPr>
        <p:spPr bwMode="auto">
          <a:xfrm>
            <a:off x="70866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50" name="Rectangle 33">
            <a:extLst>
              <a:ext uri="{FF2B5EF4-FFF2-40B4-BE49-F238E27FC236}">
                <a16:creationId xmlns:a16="http://schemas.microsoft.com/office/drawing/2014/main" id="{E507A526-C94F-554A-97C1-1AF2C9763B1B}"/>
              </a:ext>
            </a:extLst>
          </p:cNvPr>
          <p:cNvSpPr>
            <a:spLocks noChangeArrowheads="1"/>
          </p:cNvSpPr>
          <p:nvPr/>
        </p:nvSpPr>
        <p:spPr bwMode="auto">
          <a:xfrm>
            <a:off x="12192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51" name="Rectangle 33">
            <a:extLst>
              <a:ext uri="{FF2B5EF4-FFF2-40B4-BE49-F238E27FC236}">
                <a16:creationId xmlns:a16="http://schemas.microsoft.com/office/drawing/2014/main" id="{77CE148D-DF03-0C41-85E2-1EA123C7CEAA}"/>
              </a:ext>
            </a:extLst>
          </p:cNvPr>
          <p:cNvSpPr>
            <a:spLocks noChangeArrowheads="1"/>
          </p:cNvSpPr>
          <p:nvPr/>
        </p:nvSpPr>
        <p:spPr bwMode="auto">
          <a:xfrm>
            <a:off x="12954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52" name="Rectangle 33">
            <a:extLst>
              <a:ext uri="{FF2B5EF4-FFF2-40B4-BE49-F238E27FC236}">
                <a16:creationId xmlns:a16="http://schemas.microsoft.com/office/drawing/2014/main" id="{C2E478D2-5588-4C49-90AB-42637BB3F896}"/>
              </a:ext>
            </a:extLst>
          </p:cNvPr>
          <p:cNvSpPr>
            <a:spLocks noChangeArrowheads="1"/>
          </p:cNvSpPr>
          <p:nvPr/>
        </p:nvSpPr>
        <p:spPr bwMode="auto">
          <a:xfrm>
            <a:off x="1371600" y="2819400"/>
            <a:ext cx="1524000" cy="106680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6653" name="Title 1">
            <a:extLst>
              <a:ext uri="{FF2B5EF4-FFF2-40B4-BE49-F238E27FC236}">
                <a16:creationId xmlns:a16="http://schemas.microsoft.com/office/drawing/2014/main" id="{E119534D-25BC-E04D-85AC-8F599AFF284A}"/>
              </a:ext>
            </a:extLst>
          </p:cNvPr>
          <p:cNvSpPr txBox="1">
            <a:spLocks/>
          </p:cNvSpPr>
          <p:nvPr/>
        </p:nvSpPr>
        <p:spPr bwMode="auto">
          <a:xfrm>
            <a:off x="3048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4000" b="0" i="0" u="none" strike="noStrike" kern="1200" cap="none" spc="0" normalizeH="0" baseline="0" noProof="0">
                <a:ln>
                  <a:noFill/>
                </a:ln>
                <a:solidFill>
                  <a:srgbClr val="006633"/>
                </a:solidFill>
                <a:effectLst/>
                <a:uLnTx/>
                <a:uFillTx/>
                <a:latin typeface="Garamond" panose="02020404030301010803" pitchFamily="18" charset="0"/>
                <a:ea typeface="ＭＳ Ｐゴシック" panose="020B0600070205080204" pitchFamily="34" charset="-128"/>
                <a:cs typeface="+mn-cs"/>
              </a:rPr>
              <a:t>SIMD Execution Unit Structure</a:t>
            </a:r>
          </a:p>
        </p:txBody>
      </p:sp>
    </p:spTree>
    <p:extLst>
      <p:ext uri="{BB962C8B-B14F-4D97-AF65-F5344CB8AC3E}">
        <p14:creationId xmlns:p14="http://schemas.microsoft.com/office/powerpoint/2010/main" val="3187070509"/>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a:extLst>
              <a:ext uri="{FF2B5EF4-FFF2-40B4-BE49-F238E27FC236}">
                <a16:creationId xmlns:a16="http://schemas.microsoft.com/office/drawing/2014/main" id="{DDD9B11C-2EC4-F849-B2AA-8BB81908DD88}"/>
              </a:ext>
            </a:extLst>
          </p:cNvPr>
          <p:cNvSpPr>
            <a:spLocks noGrp="1"/>
          </p:cNvSpPr>
          <p:nvPr>
            <p:ph type="title"/>
          </p:nvPr>
        </p:nvSpPr>
        <p:spPr/>
        <p:txBody>
          <a:bodyPr/>
          <a:lstStyle/>
          <a:p>
            <a:r>
              <a:rPr lang="en-US" altLang="en-US">
                <a:ea typeface="ＭＳ Ｐゴシック" panose="020B0600070205080204" pitchFamily="34" charset="-128"/>
              </a:rPr>
              <a:t>Warp Instruction Level Parallelism</a:t>
            </a:r>
          </a:p>
        </p:txBody>
      </p:sp>
      <p:sp>
        <p:nvSpPr>
          <p:cNvPr id="67586" name="Content Placeholder 2">
            <a:extLst>
              <a:ext uri="{FF2B5EF4-FFF2-40B4-BE49-F238E27FC236}">
                <a16:creationId xmlns:a16="http://schemas.microsoft.com/office/drawing/2014/main" id="{EC6BDAC7-99C7-C24A-8138-A80CF979F083}"/>
              </a:ext>
            </a:extLst>
          </p:cNvPr>
          <p:cNvSpPr>
            <a:spLocks noGrp="1"/>
          </p:cNvSpPr>
          <p:nvPr>
            <p:ph idx="1"/>
          </p:nvPr>
        </p:nvSpPr>
        <p:spPr>
          <a:xfrm>
            <a:off x="228600" y="996950"/>
            <a:ext cx="8610600" cy="5194300"/>
          </a:xfrm>
        </p:spPr>
        <p:txBody>
          <a:bodyPr/>
          <a:lstStyle/>
          <a:p>
            <a:pPr>
              <a:buFontTx/>
              <a:buNone/>
            </a:pPr>
            <a:r>
              <a:rPr lang="en-US" altLang="ko-KR" sz="2000" dirty="0">
                <a:ea typeface="굴림" panose="020B0600000101010101" pitchFamily="34" charset="-127"/>
              </a:rPr>
              <a:t>Can overlap execution of multiple instructions</a:t>
            </a:r>
          </a:p>
          <a:p>
            <a:pPr lvl="1"/>
            <a:r>
              <a:rPr lang="en-US" altLang="ko-KR" sz="1600" dirty="0">
                <a:ea typeface="굴림" panose="020B0600000101010101" pitchFamily="34" charset="-127"/>
              </a:rPr>
              <a:t>Example machine has </a:t>
            </a:r>
            <a:r>
              <a:rPr lang="en-US" altLang="ko-KR" sz="1600" dirty="0">
                <a:solidFill>
                  <a:srgbClr val="0432FF"/>
                </a:solidFill>
                <a:ea typeface="굴림" panose="020B0600000101010101" pitchFamily="34" charset="-127"/>
              </a:rPr>
              <a:t>32 threads per warp and 8 lanes</a:t>
            </a:r>
          </a:p>
          <a:p>
            <a:pPr lvl="1"/>
            <a:r>
              <a:rPr lang="en-US" altLang="ko-KR" sz="1600" dirty="0">
                <a:ea typeface="굴림" panose="020B0600000101010101" pitchFamily="34" charset="-127"/>
              </a:rPr>
              <a:t>Completes 24 operations/cycle while issuing 1 warp/cycle</a:t>
            </a:r>
          </a:p>
          <a:p>
            <a:pPr lvl="1"/>
            <a:endParaRPr lang="en-US" altLang="ko-KR" sz="1600" dirty="0">
              <a:ea typeface="굴림" panose="020B0600000101010101" pitchFamily="34" charset="-127"/>
            </a:endParaRPr>
          </a:p>
          <a:p>
            <a:endParaRPr lang="en-US" altLang="en-US" dirty="0">
              <a:ea typeface="ＭＳ Ｐゴシック" panose="020B0600070205080204" pitchFamily="34" charset="-128"/>
            </a:endParaRPr>
          </a:p>
        </p:txBody>
      </p:sp>
      <p:sp>
        <p:nvSpPr>
          <p:cNvPr id="67587" name="Slide Number Placeholder 3">
            <a:extLst>
              <a:ext uri="{FF2B5EF4-FFF2-40B4-BE49-F238E27FC236}">
                <a16:creationId xmlns:a16="http://schemas.microsoft.com/office/drawing/2014/main" id="{91D9459B-F5D2-E34A-9ADC-C5A396E51A40}"/>
              </a:ext>
            </a:extLst>
          </p:cNvPr>
          <p:cNvSpPr>
            <a:spLocks noGrp="1"/>
          </p:cNvSpPr>
          <p:nvPr>
            <p:ph type="sldNum" sz="quarter" idx="11"/>
          </p:nvPr>
        </p:nvSpPr>
        <p:spPr>
          <a:xfrm>
            <a:off x="6777038" y="632460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17A79AA-CD33-9448-B7F6-6F507EA8DB0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66</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grpSp>
        <p:nvGrpSpPr>
          <p:cNvPr id="2" name="Group 2">
            <a:extLst>
              <a:ext uri="{FF2B5EF4-FFF2-40B4-BE49-F238E27FC236}">
                <a16:creationId xmlns:a16="http://schemas.microsoft.com/office/drawing/2014/main" id="{493F7F6F-1479-2547-92F5-B17D76A3B498}"/>
              </a:ext>
            </a:extLst>
          </p:cNvPr>
          <p:cNvGrpSpPr>
            <a:grpSpLocks/>
          </p:cNvGrpSpPr>
          <p:nvPr/>
        </p:nvGrpSpPr>
        <p:grpSpPr bwMode="auto">
          <a:xfrm>
            <a:off x="685800" y="3589338"/>
            <a:ext cx="3276600" cy="1598612"/>
            <a:chOff x="432" y="2113"/>
            <a:chExt cx="2064" cy="1007"/>
          </a:xfrm>
        </p:grpSpPr>
        <p:grpSp>
          <p:nvGrpSpPr>
            <p:cNvPr id="68096" name="Group 3">
              <a:extLst>
                <a:ext uri="{FF2B5EF4-FFF2-40B4-BE49-F238E27FC236}">
                  <a16:creationId xmlns:a16="http://schemas.microsoft.com/office/drawing/2014/main" id="{BB55F344-F314-DC46-9B86-6E56CCE4A365}"/>
                </a:ext>
              </a:extLst>
            </p:cNvPr>
            <p:cNvGrpSpPr>
              <a:grpSpLocks/>
            </p:cNvGrpSpPr>
            <p:nvPr/>
          </p:nvGrpSpPr>
          <p:grpSpPr bwMode="auto">
            <a:xfrm>
              <a:off x="960" y="2352"/>
              <a:ext cx="1536" cy="768"/>
              <a:chOff x="480" y="2352"/>
              <a:chExt cx="1536" cy="768"/>
            </a:xfrm>
          </p:grpSpPr>
          <p:grpSp>
            <p:nvGrpSpPr>
              <p:cNvPr id="68098" name="Group 7">
                <a:extLst>
                  <a:ext uri="{FF2B5EF4-FFF2-40B4-BE49-F238E27FC236}">
                    <a16:creationId xmlns:a16="http://schemas.microsoft.com/office/drawing/2014/main" id="{9466717E-7610-4C45-8850-2FDB374E910B}"/>
                  </a:ext>
                </a:extLst>
              </p:cNvPr>
              <p:cNvGrpSpPr>
                <a:grpSpLocks/>
              </p:cNvGrpSpPr>
              <p:nvPr/>
            </p:nvGrpSpPr>
            <p:grpSpPr bwMode="auto">
              <a:xfrm>
                <a:off x="1824" y="2352"/>
                <a:ext cx="192" cy="192"/>
                <a:chOff x="1824" y="2352"/>
                <a:chExt cx="192" cy="192"/>
              </a:xfrm>
            </p:grpSpPr>
            <p:sp>
              <p:nvSpPr>
                <p:cNvPr id="68193" name="Rectangle 5">
                  <a:extLst>
                    <a:ext uri="{FF2B5EF4-FFF2-40B4-BE49-F238E27FC236}">
                      <a16:creationId xmlns:a16="http://schemas.microsoft.com/office/drawing/2014/main" id="{E9FE976C-C7E7-D640-A376-B08CEE3EFB83}"/>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94" name="Oval 6">
                  <a:extLst>
                    <a:ext uri="{FF2B5EF4-FFF2-40B4-BE49-F238E27FC236}">
                      <a16:creationId xmlns:a16="http://schemas.microsoft.com/office/drawing/2014/main" id="{22F3AEF7-C223-4249-AEAD-055F044EB8BA}"/>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8099" name="Rectangle 7">
                <a:extLst>
                  <a:ext uri="{FF2B5EF4-FFF2-40B4-BE49-F238E27FC236}">
                    <a16:creationId xmlns:a16="http://schemas.microsoft.com/office/drawing/2014/main" id="{1C46E81E-3D51-134E-B835-5A7B843CCFC4}"/>
                  </a:ext>
                </a:extLst>
              </p:cNvPr>
              <p:cNvSpPr>
                <a:spLocks noChangeArrowheads="1"/>
              </p:cNvSpPr>
              <p:nvPr/>
            </p:nvSpPr>
            <p:spPr bwMode="auto">
              <a:xfrm>
                <a:off x="480" y="2352"/>
                <a:ext cx="1536" cy="76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8100" name="Group 8">
                <a:extLst>
                  <a:ext uri="{FF2B5EF4-FFF2-40B4-BE49-F238E27FC236}">
                    <a16:creationId xmlns:a16="http://schemas.microsoft.com/office/drawing/2014/main" id="{6F1BB14D-997C-994E-AB27-448757D540E8}"/>
                  </a:ext>
                </a:extLst>
              </p:cNvPr>
              <p:cNvGrpSpPr>
                <a:grpSpLocks/>
              </p:cNvGrpSpPr>
              <p:nvPr/>
            </p:nvGrpSpPr>
            <p:grpSpPr bwMode="auto">
              <a:xfrm>
                <a:off x="1824" y="2544"/>
                <a:ext cx="192" cy="192"/>
                <a:chOff x="1824" y="2352"/>
                <a:chExt cx="192" cy="192"/>
              </a:xfrm>
            </p:grpSpPr>
            <p:sp>
              <p:nvSpPr>
                <p:cNvPr id="68191" name="Rectangle 9">
                  <a:extLst>
                    <a:ext uri="{FF2B5EF4-FFF2-40B4-BE49-F238E27FC236}">
                      <a16:creationId xmlns:a16="http://schemas.microsoft.com/office/drawing/2014/main" id="{DDA9F547-B874-1F4C-A88B-98032122F0E0}"/>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92" name="Oval 10">
                  <a:extLst>
                    <a:ext uri="{FF2B5EF4-FFF2-40B4-BE49-F238E27FC236}">
                      <a16:creationId xmlns:a16="http://schemas.microsoft.com/office/drawing/2014/main" id="{2A6E84EC-0563-4C4B-9288-68C4DF94B1E7}"/>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01" name="Group 11">
                <a:extLst>
                  <a:ext uri="{FF2B5EF4-FFF2-40B4-BE49-F238E27FC236}">
                    <a16:creationId xmlns:a16="http://schemas.microsoft.com/office/drawing/2014/main" id="{D580DC02-00B7-774F-8CD0-A7E8B9314F37}"/>
                  </a:ext>
                </a:extLst>
              </p:cNvPr>
              <p:cNvGrpSpPr>
                <a:grpSpLocks/>
              </p:cNvGrpSpPr>
              <p:nvPr/>
            </p:nvGrpSpPr>
            <p:grpSpPr bwMode="auto">
              <a:xfrm>
                <a:off x="1824" y="2736"/>
                <a:ext cx="192" cy="192"/>
                <a:chOff x="1824" y="2352"/>
                <a:chExt cx="192" cy="192"/>
              </a:xfrm>
            </p:grpSpPr>
            <p:sp>
              <p:nvSpPr>
                <p:cNvPr id="68189" name="Rectangle 12">
                  <a:extLst>
                    <a:ext uri="{FF2B5EF4-FFF2-40B4-BE49-F238E27FC236}">
                      <a16:creationId xmlns:a16="http://schemas.microsoft.com/office/drawing/2014/main" id="{48D44E52-8599-3B4F-B0EC-A997CF6F433B}"/>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90" name="Oval 13">
                  <a:extLst>
                    <a:ext uri="{FF2B5EF4-FFF2-40B4-BE49-F238E27FC236}">
                      <a16:creationId xmlns:a16="http://schemas.microsoft.com/office/drawing/2014/main" id="{5DD1C21B-60ED-B642-87BE-3BF28698CC5B}"/>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02" name="Group 14">
                <a:extLst>
                  <a:ext uri="{FF2B5EF4-FFF2-40B4-BE49-F238E27FC236}">
                    <a16:creationId xmlns:a16="http://schemas.microsoft.com/office/drawing/2014/main" id="{1241CDCB-F7B6-0F4E-B669-854207D0A076}"/>
                  </a:ext>
                </a:extLst>
              </p:cNvPr>
              <p:cNvGrpSpPr>
                <a:grpSpLocks/>
              </p:cNvGrpSpPr>
              <p:nvPr/>
            </p:nvGrpSpPr>
            <p:grpSpPr bwMode="auto">
              <a:xfrm>
                <a:off x="1824" y="2928"/>
                <a:ext cx="192" cy="192"/>
                <a:chOff x="1824" y="2352"/>
                <a:chExt cx="192" cy="192"/>
              </a:xfrm>
            </p:grpSpPr>
            <p:sp>
              <p:nvSpPr>
                <p:cNvPr id="68187" name="Rectangle 15">
                  <a:extLst>
                    <a:ext uri="{FF2B5EF4-FFF2-40B4-BE49-F238E27FC236}">
                      <a16:creationId xmlns:a16="http://schemas.microsoft.com/office/drawing/2014/main" id="{887D29E3-2BBD-964D-9C7E-4D2E4E0DE393}"/>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88" name="Oval 16">
                  <a:extLst>
                    <a:ext uri="{FF2B5EF4-FFF2-40B4-BE49-F238E27FC236}">
                      <a16:creationId xmlns:a16="http://schemas.microsoft.com/office/drawing/2014/main" id="{036A0350-172F-0E42-A6DC-2F3820500D2D}"/>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03" name="Group 17">
                <a:extLst>
                  <a:ext uri="{FF2B5EF4-FFF2-40B4-BE49-F238E27FC236}">
                    <a16:creationId xmlns:a16="http://schemas.microsoft.com/office/drawing/2014/main" id="{9CB995A4-11EA-9D4D-96D6-65C311FD0B18}"/>
                  </a:ext>
                </a:extLst>
              </p:cNvPr>
              <p:cNvGrpSpPr>
                <a:grpSpLocks/>
              </p:cNvGrpSpPr>
              <p:nvPr/>
            </p:nvGrpSpPr>
            <p:grpSpPr bwMode="auto">
              <a:xfrm>
                <a:off x="1632" y="2352"/>
                <a:ext cx="192" cy="192"/>
                <a:chOff x="1824" y="2352"/>
                <a:chExt cx="192" cy="192"/>
              </a:xfrm>
            </p:grpSpPr>
            <p:sp>
              <p:nvSpPr>
                <p:cNvPr id="68185" name="Rectangle 18">
                  <a:extLst>
                    <a:ext uri="{FF2B5EF4-FFF2-40B4-BE49-F238E27FC236}">
                      <a16:creationId xmlns:a16="http://schemas.microsoft.com/office/drawing/2014/main" id="{AD66F7C5-150C-B444-86A7-C522A1F8DF7B}"/>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86" name="Oval 19">
                  <a:extLst>
                    <a:ext uri="{FF2B5EF4-FFF2-40B4-BE49-F238E27FC236}">
                      <a16:creationId xmlns:a16="http://schemas.microsoft.com/office/drawing/2014/main" id="{132F43D5-1412-C343-8B67-68D4AB5E4A4B}"/>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04" name="Group 20">
                <a:extLst>
                  <a:ext uri="{FF2B5EF4-FFF2-40B4-BE49-F238E27FC236}">
                    <a16:creationId xmlns:a16="http://schemas.microsoft.com/office/drawing/2014/main" id="{1138CD2F-6A0D-D74C-862F-ED754465F011}"/>
                  </a:ext>
                </a:extLst>
              </p:cNvPr>
              <p:cNvGrpSpPr>
                <a:grpSpLocks/>
              </p:cNvGrpSpPr>
              <p:nvPr/>
            </p:nvGrpSpPr>
            <p:grpSpPr bwMode="auto">
              <a:xfrm>
                <a:off x="1632" y="2544"/>
                <a:ext cx="192" cy="192"/>
                <a:chOff x="1824" y="2352"/>
                <a:chExt cx="192" cy="192"/>
              </a:xfrm>
            </p:grpSpPr>
            <p:sp>
              <p:nvSpPr>
                <p:cNvPr id="68183" name="Rectangle 21">
                  <a:extLst>
                    <a:ext uri="{FF2B5EF4-FFF2-40B4-BE49-F238E27FC236}">
                      <a16:creationId xmlns:a16="http://schemas.microsoft.com/office/drawing/2014/main" id="{FC496EBA-2E6D-1648-9013-AEADF11E1263}"/>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84" name="Oval 22">
                  <a:extLst>
                    <a:ext uri="{FF2B5EF4-FFF2-40B4-BE49-F238E27FC236}">
                      <a16:creationId xmlns:a16="http://schemas.microsoft.com/office/drawing/2014/main" id="{E2F37687-51BC-FB40-BBC1-5EA31AD6552B}"/>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05" name="Group 23">
                <a:extLst>
                  <a:ext uri="{FF2B5EF4-FFF2-40B4-BE49-F238E27FC236}">
                    <a16:creationId xmlns:a16="http://schemas.microsoft.com/office/drawing/2014/main" id="{1CD49328-CADD-F54A-BC17-74C86DA9242F}"/>
                  </a:ext>
                </a:extLst>
              </p:cNvPr>
              <p:cNvGrpSpPr>
                <a:grpSpLocks/>
              </p:cNvGrpSpPr>
              <p:nvPr/>
            </p:nvGrpSpPr>
            <p:grpSpPr bwMode="auto">
              <a:xfrm>
                <a:off x="1632" y="2736"/>
                <a:ext cx="192" cy="192"/>
                <a:chOff x="1824" y="2352"/>
                <a:chExt cx="192" cy="192"/>
              </a:xfrm>
            </p:grpSpPr>
            <p:sp>
              <p:nvSpPr>
                <p:cNvPr id="68181" name="Rectangle 24">
                  <a:extLst>
                    <a:ext uri="{FF2B5EF4-FFF2-40B4-BE49-F238E27FC236}">
                      <a16:creationId xmlns:a16="http://schemas.microsoft.com/office/drawing/2014/main" id="{86344DB7-2166-1D4E-867A-E4392D807E09}"/>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82" name="Oval 25">
                  <a:extLst>
                    <a:ext uri="{FF2B5EF4-FFF2-40B4-BE49-F238E27FC236}">
                      <a16:creationId xmlns:a16="http://schemas.microsoft.com/office/drawing/2014/main" id="{89EEA300-5BC6-E549-BC9F-16BFED75C145}"/>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06" name="Group 26">
                <a:extLst>
                  <a:ext uri="{FF2B5EF4-FFF2-40B4-BE49-F238E27FC236}">
                    <a16:creationId xmlns:a16="http://schemas.microsoft.com/office/drawing/2014/main" id="{258DAA9A-3284-3943-884E-A46A32CA48EC}"/>
                  </a:ext>
                </a:extLst>
              </p:cNvPr>
              <p:cNvGrpSpPr>
                <a:grpSpLocks/>
              </p:cNvGrpSpPr>
              <p:nvPr/>
            </p:nvGrpSpPr>
            <p:grpSpPr bwMode="auto">
              <a:xfrm>
                <a:off x="1632" y="2928"/>
                <a:ext cx="192" cy="192"/>
                <a:chOff x="1824" y="2352"/>
                <a:chExt cx="192" cy="192"/>
              </a:xfrm>
            </p:grpSpPr>
            <p:sp>
              <p:nvSpPr>
                <p:cNvPr id="68179" name="Rectangle 27">
                  <a:extLst>
                    <a:ext uri="{FF2B5EF4-FFF2-40B4-BE49-F238E27FC236}">
                      <a16:creationId xmlns:a16="http://schemas.microsoft.com/office/drawing/2014/main" id="{C017D738-E6F9-F94B-A584-3C591A1E3E5B}"/>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80" name="Oval 28">
                  <a:extLst>
                    <a:ext uri="{FF2B5EF4-FFF2-40B4-BE49-F238E27FC236}">
                      <a16:creationId xmlns:a16="http://schemas.microsoft.com/office/drawing/2014/main" id="{39C5C9C6-7CF9-FC4C-95C0-E62C63B2CFEC}"/>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07" name="Group 29">
                <a:extLst>
                  <a:ext uri="{FF2B5EF4-FFF2-40B4-BE49-F238E27FC236}">
                    <a16:creationId xmlns:a16="http://schemas.microsoft.com/office/drawing/2014/main" id="{3BE2FD2F-8C52-6E42-A883-BF2FBC257A04}"/>
                  </a:ext>
                </a:extLst>
              </p:cNvPr>
              <p:cNvGrpSpPr>
                <a:grpSpLocks/>
              </p:cNvGrpSpPr>
              <p:nvPr/>
            </p:nvGrpSpPr>
            <p:grpSpPr bwMode="auto">
              <a:xfrm>
                <a:off x="1440" y="2352"/>
                <a:ext cx="192" cy="192"/>
                <a:chOff x="1824" y="2352"/>
                <a:chExt cx="192" cy="192"/>
              </a:xfrm>
            </p:grpSpPr>
            <p:sp>
              <p:nvSpPr>
                <p:cNvPr id="68177" name="Rectangle 30">
                  <a:extLst>
                    <a:ext uri="{FF2B5EF4-FFF2-40B4-BE49-F238E27FC236}">
                      <a16:creationId xmlns:a16="http://schemas.microsoft.com/office/drawing/2014/main" id="{EFD25617-CCB0-D346-B8F0-B20C60B31263}"/>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78" name="Oval 31">
                  <a:extLst>
                    <a:ext uri="{FF2B5EF4-FFF2-40B4-BE49-F238E27FC236}">
                      <a16:creationId xmlns:a16="http://schemas.microsoft.com/office/drawing/2014/main" id="{62B8DCC5-374A-BB4A-936E-A144048746F0}"/>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08" name="Group 32">
                <a:extLst>
                  <a:ext uri="{FF2B5EF4-FFF2-40B4-BE49-F238E27FC236}">
                    <a16:creationId xmlns:a16="http://schemas.microsoft.com/office/drawing/2014/main" id="{FE9107CF-DE28-8841-83C3-30BAD78F95F0}"/>
                  </a:ext>
                </a:extLst>
              </p:cNvPr>
              <p:cNvGrpSpPr>
                <a:grpSpLocks/>
              </p:cNvGrpSpPr>
              <p:nvPr/>
            </p:nvGrpSpPr>
            <p:grpSpPr bwMode="auto">
              <a:xfrm>
                <a:off x="1440" y="2544"/>
                <a:ext cx="192" cy="192"/>
                <a:chOff x="1824" y="2352"/>
                <a:chExt cx="192" cy="192"/>
              </a:xfrm>
            </p:grpSpPr>
            <p:sp>
              <p:nvSpPr>
                <p:cNvPr id="68175" name="Rectangle 33">
                  <a:extLst>
                    <a:ext uri="{FF2B5EF4-FFF2-40B4-BE49-F238E27FC236}">
                      <a16:creationId xmlns:a16="http://schemas.microsoft.com/office/drawing/2014/main" id="{991C1A31-08E7-2A4A-A22A-C066838CEC8F}"/>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76" name="Oval 34">
                  <a:extLst>
                    <a:ext uri="{FF2B5EF4-FFF2-40B4-BE49-F238E27FC236}">
                      <a16:creationId xmlns:a16="http://schemas.microsoft.com/office/drawing/2014/main" id="{9C5B1D20-D40D-174B-BBC0-FA36869947AA}"/>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09" name="Group 35">
                <a:extLst>
                  <a:ext uri="{FF2B5EF4-FFF2-40B4-BE49-F238E27FC236}">
                    <a16:creationId xmlns:a16="http://schemas.microsoft.com/office/drawing/2014/main" id="{2815C6C5-FB4B-8F45-9FB6-4315C5C5AB53}"/>
                  </a:ext>
                </a:extLst>
              </p:cNvPr>
              <p:cNvGrpSpPr>
                <a:grpSpLocks/>
              </p:cNvGrpSpPr>
              <p:nvPr/>
            </p:nvGrpSpPr>
            <p:grpSpPr bwMode="auto">
              <a:xfrm>
                <a:off x="1440" y="2736"/>
                <a:ext cx="192" cy="192"/>
                <a:chOff x="1824" y="2352"/>
                <a:chExt cx="192" cy="192"/>
              </a:xfrm>
            </p:grpSpPr>
            <p:sp>
              <p:nvSpPr>
                <p:cNvPr id="68173" name="Rectangle 36">
                  <a:extLst>
                    <a:ext uri="{FF2B5EF4-FFF2-40B4-BE49-F238E27FC236}">
                      <a16:creationId xmlns:a16="http://schemas.microsoft.com/office/drawing/2014/main" id="{AAC4B5DD-AF04-524E-9BFC-5EDD8C3BDD51}"/>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74" name="Oval 37">
                  <a:extLst>
                    <a:ext uri="{FF2B5EF4-FFF2-40B4-BE49-F238E27FC236}">
                      <a16:creationId xmlns:a16="http://schemas.microsoft.com/office/drawing/2014/main" id="{FB0DE040-13F5-F044-AF9A-B2C6F24F48DF}"/>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10" name="Group 38">
                <a:extLst>
                  <a:ext uri="{FF2B5EF4-FFF2-40B4-BE49-F238E27FC236}">
                    <a16:creationId xmlns:a16="http://schemas.microsoft.com/office/drawing/2014/main" id="{1A93B723-73E6-0542-9A69-402DE18E7064}"/>
                  </a:ext>
                </a:extLst>
              </p:cNvPr>
              <p:cNvGrpSpPr>
                <a:grpSpLocks/>
              </p:cNvGrpSpPr>
              <p:nvPr/>
            </p:nvGrpSpPr>
            <p:grpSpPr bwMode="auto">
              <a:xfrm>
                <a:off x="1440" y="2928"/>
                <a:ext cx="192" cy="192"/>
                <a:chOff x="1824" y="2352"/>
                <a:chExt cx="192" cy="192"/>
              </a:xfrm>
            </p:grpSpPr>
            <p:sp>
              <p:nvSpPr>
                <p:cNvPr id="68171" name="Rectangle 39">
                  <a:extLst>
                    <a:ext uri="{FF2B5EF4-FFF2-40B4-BE49-F238E27FC236}">
                      <a16:creationId xmlns:a16="http://schemas.microsoft.com/office/drawing/2014/main" id="{C0084295-1DB9-7943-BD38-5FB99E3D0658}"/>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72" name="Oval 40">
                  <a:extLst>
                    <a:ext uri="{FF2B5EF4-FFF2-40B4-BE49-F238E27FC236}">
                      <a16:creationId xmlns:a16="http://schemas.microsoft.com/office/drawing/2014/main" id="{DD6EE2C6-6A0E-9841-987B-0B59C3C598C0}"/>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11" name="Group 41">
                <a:extLst>
                  <a:ext uri="{FF2B5EF4-FFF2-40B4-BE49-F238E27FC236}">
                    <a16:creationId xmlns:a16="http://schemas.microsoft.com/office/drawing/2014/main" id="{C07AE095-14C7-F24B-BDBB-1BBEB86FCB69}"/>
                  </a:ext>
                </a:extLst>
              </p:cNvPr>
              <p:cNvGrpSpPr>
                <a:grpSpLocks/>
              </p:cNvGrpSpPr>
              <p:nvPr/>
            </p:nvGrpSpPr>
            <p:grpSpPr bwMode="auto">
              <a:xfrm>
                <a:off x="1248" y="2352"/>
                <a:ext cx="192" cy="192"/>
                <a:chOff x="1824" y="2352"/>
                <a:chExt cx="192" cy="192"/>
              </a:xfrm>
            </p:grpSpPr>
            <p:sp>
              <p:nvSpPr>
                <p:cNvPr id="68169" name="Rectangle 42">
                  <a:extLst>
                    <a:ext uri="{FF2B5EF4-FFF2-40B4-BE49-F238E27FC236}">
                      <a16:creationId xmlns:a16="http://schemas.microsoft.com/office/drawing/2014/main" id="{E51AE489-636B-4446-BDC2-E938555CFFD2}"/>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70" name="Oval 43">
                  <a:extLst>
                    <a:ext uri="{FF2B5EF4-FFF2-40B4-BE49-F238E27FC236}">
                      <a16:creationId xmlns:a16="http://schemas.microsoft.com/office/drawing/2014/main" id="{2DEFA17B-EF52-104D-AC26-F716C3EB2798}"/>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12" name="Group 44">
                <a:extLst>
                  <a:ext uri="{FF2B5EF4-FFF2-40B4-BE49-F238E27FC236}">
                    <a16:creationId xmlns:a16="http://schemas.microsoft.com/office/drawing/2014/main" id="{85B634DD-9265-B345-B9BB-0D021AED3913}"/>
                  </a:ext>
                </a:extLst>
              </p:cNvPr>
              <p:cNvGrpSpPr>
                <a:grpSpLocks/>
              </p:cNvGrpSpPr>
              <p:nvPr/>
            </p:nvGrpSpPr>
            <p:grpSpPr bwMode="auto">
              <a:xfrm>
                <a:off x="1248" y="2544"/>
                <a:ext cx="192" cy="192"/>
                <a:chOff x="1824" y="2352"/>
                <a:chExt cx="192" cy="192"/>
              </a:xfrm>
            </p:grpSpPr>
            <p:sp>
              <p:nvSpPr>
                <p:cNvPr id="68167" name="Rectangle 45">
                  <a:extLst>
                    <a:ext uri="{FF2B5EF4-FFF2-40B4-BE49-F238E27FC236}">
                      <a16:creationId xmlns:a16="http://schemas.microsoft.com/office/drawing/2014/main" id="{078D0E69-B141-A240-A7A8-083730A1B86A}"/>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68" name="Oval 46">
                  <a:extLst>
                    <a:ext uri="{FF2B5EF4-FFF2-40B4-BE49-F238E27FC236}">
                      <a16:creationId xmlns:a16="http://schemas.microsoft.com/office/drawing/2014/main" id="{A7A380F0-2A01-E24B-A5A8-935488EF9124}"/>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13" name="Group 47">
                <a:extLst>
                  <a:ext uri="{FF2B5EF4-FFF2-40B4-BE49-F238E27FC236}">
                    <a16:creationId xmlns:a16="http://schemas.microsoft.com/office/drawing/2014/main" id="{CD409585-1C95-CE49-8270-5F525A3D9F9E}"/>
                  </a:ext>
                </a:extLst>
              </p:cNvPr>
              <p:cNvGrpSpPr>
                <a:grpSpLocks/>
              </p:cNvGrpSpPr>
              <p:nvPr/>
            </p:nvGrpSpPr>
            <p:grpSpPr bwMode="auto">
              <a:xfrm>
                <a:off x="1248" y="2736"/>
                <a:ext cx="192" cy="192"/>
                <a:chOff x="1824" y="2352"/>
                <a:chExt cx="192" cy="192"/>
              </a:xfrm>
            </p:grpSpPr>
            <p:sp>
              <p:nvSpPr>
                <p:cNvPr id="68165" name="Rectangle 48">
                  <a:extLst>
                    <a:ext uri="{FF2B5EF4-FFF2-40B4-BE49-F238E27FC236}">
                      <a16:creationId xmlns:a16="http://schemas.microsoft.com/office/drawing/2014/main" id="{8C1E6AD3-3213-8B4A-B444-60B0F06802CA}"/>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66" name="Oval 49">
                  <a:extLst>
                    <a:ext uri="{FF2B5EF4-FFF2-40B4-BE49-F238E27FC236}">
                      <a16:creationId xmlns:a16="http://schemas.microsoft.com/office/drawing/2014/main" id="{3EB52B45-C5F3-E745-8F95-E9F41E0302EA}"/>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14" name="Group 50">
                <a:extLst>
                  <a:ext uri="{FF2B5EF4-FFF2-40B4-BE49-F238E27FC236}">
                    <a16:creationId xmlns:a16="http://schemas.microsoft.com/office/drawing/2014/main" id="{410E9A94-35A1-3345-A9EE-2AD15CDC5CCE}"/>
                  </a:ext>
                </a:extLst>
              </p:cNvPr>
              <p:cNvGrpSpPr>
                <a:grpSpLocks/>
              </p:cNvGrpSpPr>
              <p:nvPr/>
            </p:nvGrpSpPr>
            <p:grpSpPr bwMode="auto">
              <a:xfrm>
                <a:off x="1248" y="2928"/>
                <a:ext cx="192" cy="192"/>
                <a:chOff x="1824" y="2352"/>
                <a:chExt cx="192" cy="192"/>
              </a:xfrm>
            </p:grpSpPr>
            <p:sp>
              <p:nvSpPr>
                <p:cNvPr id="68163" name="Rectangle 51">
                  <a:extLst>
                    <a:ext uri="{FF2B5EF4-FFF2-40B4-BE49-F238E27FC236}">
                      <a16:creationId xmlns:a16="http://schemas.microsoft.com/office/drawing/2014/main" id="{0174A4A0-3A39-CD4C-8292-EA596E1175B2}"/>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64" name="Oval 52">
                  <a:extLst>
                    <a:ext uri="{FF2B5EF4-FFF2-40B4-BE49-F238E27FC236}">
                      <a16:creationId xmlns:a16="http://schemas.microsoft.com/office/drawing/2014/main" id="{C954A47C-35C0-FE4A-8493-78737FF6A34A}"/>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15" name="Group 53">
                <a:extLst>
                  <a:ext uri="{FF2B5EF4-FFF2-40B4-BE49-F238E27FC236}">
                    <a16:creationId xmlns:a16="http://schemas.microsoft.com/office/drawing/2014/main" id="{B4CD2270-6990-F347-BA15-14FCFB02B8EE}"/>
                  </a:ext>
                </a:extLst>
              </p:cNvPr>
              <p:cNvGrpSpPr>
                <a:grpSpLocks/>
              </p:cNvGrpSpPr>
              <p:nvPr/>
            </p:nvGrpSpPr>
            <p:grpSpPr bwMode="auto">
              <a:xfrm>
                <a:off x="1056" y="2352"/>
                <a:ext cx="192" cy="192"/>
                <a:chOff x="1824" y="2352"/>
                <a:chExt cx="192" cy="192"/>
              </a:xfrm>
            </p:grpSpPr>
            <p:sp>
              <p:nvSpPr>
                <p:cNvPr id="68161" name="Rectangle 54">
                  <a:extLst>
                    <a:ext uri="{FF2B5EF4-FFF2-40B4-BE49-F238E27FC236}">
                      <a16:creationId xmlns:a16="http://schemas.microsoft.com/office/drawing/2014/main" id="{DB72E36B-55E7-184C-83F4-ECEB625CB757}"/>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62" name="Oval 55">
                  <a:extLst>
                    <a:ext uri="{FF2B5EF4-FFF2-40B4-BE49-F238E27FC236}">
                      <a16:creationId xmlns:a16="http://schemas.microsoft.com/office/drawing/2014/main" id="{2AF684FF-A576-3C4E-9FDA-AFB287A6C1A7}"/>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16" name="Group 56">
                <a:extLst>
                  <a:ext uri="{FF2B5EF4-FFF2-40B4-BE49-F238E27FC236}">
                    <a16:creationId xmlns:a16="http://schemas.microsoft.com/office/drawing/2014/main" id="{980F66C8-B91F-A44F-98B8-76A260D70593}"/>
                  </a:ext>
                </a:extLst>
              </p:cNvPr>
              <p:cNvGrpSpPr>
                <a:grpSpLocks/>
              </p:cNvGrpSpPr>
              <p:nvPr/>
            </p:nvGrpSpPr>
            <p:grpSpPr bwMode="auto">
              <a:xfrm>
                <a:off x="1056" y="2544"/>
                <a:ext cx="192" cy="192"/>
                <a:chOff x="1824" y="2352"/>
                <a:chExt cx="192" cy="192"/>
              </a:xfrm>
            </p:grpSpPr>
            <p:sp>
              <p:nvSpPr>
                <p:cNvPr id="68159" name="Rectangle 57">
                  <a:extLst>
                    <a:ext uri="{FF2B5EF4-FFF2-40B4-BE49-F238E27FC236}">
                      <a16:creationId xmlns:a16="http://schemas.microsoft.com/office/drawing/2014/main" id="{AADF6D75-A14A-3641-9C81-905D194F2E19}"/>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60" name="Oval 58">
                  <a:extLst>
                    <a:ext uri="{FF2B5EF4-FFF2-40B4-BE49-F238E27FC236}">
                      <a16:creationId xmlns:a16="http://schemas.microsoft.com/office/drawing/2014/main" id="{AB9EEC04-0EFD-DA4B-BF80-74BC6531951D}"/>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17" name="Group 59">
                <a:extLst>
                  <a:ext uri="{FF2B5EF4-FFF2-40B4-BE49-F238E27FC236}">
                    <a16:creationId xmlns:a16="http://schemas.microsoft.com/office/drawing/2014/main" id="{DFE0373B-6CCE-6C4A-A1EC-50841852518F}"/>
                  </a:ext>
                </a:extLst>
              </p:cNvPr>
              <p:cNvGrpSpPr>
                <a:grpSpLocks/>
              </p:cNvGrpSpPr>
              <p:nvPr/>
            </p:nvGrpSpPr>
            <p:grpSpPr bwMode="auto">
              <a:xfrm>
                <a:off x="1056" y="2736"/>
                <a:ext cx="192" cy="192"/>
                <a:chOff x="1824" y="2352"/>
                <a:chExt cx="192" cy="192"/>
              </a:xfrm>
            </p:grpSpPr>
            <p:sp>
              <p:nvSpPr>
                <p:cNvPr id="68157" name="Rectangle 60">
                  <a:extLst>
                    <a:ext uri="{FF2B5EF4-FFF2-40B4-BE49-F238E27FC236}">
                      <a16:creationId xmlns:a16="http://schemas.microsoft.com/office/drawing/2014/main" id="{F76DB98F-DAB0-D548-8566-D6E893B92DBC}"/>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58" name="Oval 61">
                  <a:extLst>
                    <a:ext uri="{FF2B5EF4-FFF2-40B4-BE49-F238E27FC236}">
                      <a16:creationId xmlns:a16="http://schemas.microsoft.com/office/drawing/2014/main" id="{B3962037-3BB2-014C-BB72-5359F6111EC4}"/>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18" name="Group 62">
                <a:extLst>
                  <a:ext uri="{FF2B5EF4-FFF2-40B4-BE49-F238E27FC236}">
                    <a16:creationId xmlns:a16="http://schemas.microsoft.com/office/drawing/2014/main" id="{832FA766-AA4A-8C41-A7C9-4BE695C0B12C}"/>
                  </a:ext>
                </a:extLst>
              </p:cNvPr>
              <p:cNvGrpSpPr>
                <a:grpSpLocks/>
              </p:cNvGrpSpPr>
              <p:nvPr/>
            </p:nvGrpSpPr>
            <p:grpSpPr bwMode="auto">
              <a:xfrm>
                <a:off x="1056" y="2928"/>
                <a:ext cx="192" cy="192"/>
                <a:chOff x="1824" y="2352"/>
                <a:chExt cx="192" cy="192"/>
              </a:xfrm>
            </p:grpSpPr>
            <p:sp>
              <p:nvSpPr>
                <p:cNvPr id="68155" name="Rectangle 63">
                  <a:extLst>
                    <a:ext uri="{FF2B5EF4-FFF2-40B4-BE49-F238E27FC236}">
                      <a16:creationId xmlns:a16="http://schemas.microsoft.com/office/drawing/2014/main" id="{84BEAC81-E343-554F-8D63-22475196ADB2}"/>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56" name="Oval 64">
                  <a:extLst>
                    <a:ext uri="{FF2B5EF4-FFF2-40B4-BE49-F238E27FC236}">
                      <a16:creationId xmlns:a16="http://schemas.microsoft.com/office/drawing/2014/main" id="{D4CC9581-20E2-524C-A1A7-9A6623470C15}"/>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19" name="Group 65">
                <a:extLst>
                  <a:ext uri="{FF2B5EF4-FFF2-40B4-BE49-F238E27FC236}">
                    <a16:creationId xmlns:a16="http://schemas.microsoft.com/office/drawing/2014/main" id="{E1C6D2A2-BCF5-5E4F-8670-06C4D466EE40}"/>
                  </a:ext>
                </a:extLst>
              </p:cNvPr>
              <p:cNvGrpSpPr>
                <a:grpSpLocks/>
              </p:cNvGrpSpPr>
              <p:nvPr/>
            </p:nvGrpSpPr>
            <p:grpSpPr bwMode="auto">
              <a:xfrm>
                <a:off x="864" y="2352"/>
                <a:ext cx="192" cy="192"/>
                <a:chOff x="1824" y="2352"/>
                <a:chExt cx="192" cy="192"/>
              </a:xfrm>
            </p:grpSpPr>
            <p:sp>
              <p:nvSpPr>
                <p:cNvPr id="68153" name="Rectangle 66">
                  <a:extLst>
                    <a:ext uri="{FF2B5EF4-FFF2-40B4-BE49-F238E27FC236}">
                      <a16:creationId xmlns:a16="http://schemas.microsoft.com/office/drawing/2014/main" id="{E88E9207-E5B4-0749-9141-FBF15D447B20}"/>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54" name="Oval 67">
                  <a:extLst>
                    <a:ext uri="{FF2B5EF4-FFF2-40B4-BE49-F238E27FC236}">
                      <a16:creationId xmlns:a16="http://schemas.microsoft.com/office/drawing/2014/main" id="{C36F4F5A-ADF9-A444-B4D6-0A58250F6F2B}"/>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20" name="Group 68">
                <a:extLst>
                  <a:ext uri="{FF2B5EF4-FFF2-40B4-BE49-F238E27FC236}">
                    <a16:creationId xmlns:a16="http://schemas.microsoft.com/office/drawing/2014/main" id="{AA96695E-038A-EB4F-8314-76A59E11D5D5}"/>
                  </a:ext>
                </a:extLst>
              </p:cNvPr>
              <p:cNvGrpSpPr>
                <a:grpSpLocks/>
              </p:cNvGrpSpPr>
              <p:nvPr/>
            </p:nvGrpSpPr>
            <p:grpSpPr bwMode="auto">
              <a:xfrm>
                <a:off x="864" y="2544"/>
                <a:ext cx="192" cy="192"/>
                <a:chOff x="1824" y="2352"/>
                <a:chExt cx="192" cy="192"/>
              </a:xfrm>
            </p:grpSpPr>
            <p:sp>
              <p:nvSpPr>
                <p:cNvPr id="68151" name="Rectangle 69">
                  <a:extLst>
                    <a:ext uri="{FF2B5EF4-FFF2-40B4-BE49-F238E27FC236}">
                      <a16:creationId xmlns:a16="http://schemas.microsoft.com/office/drawing/2014/main" id="{6CC2DEC0-07FB-5A43-8867-33FB87694516}"/>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52" name="Oval 70">
                  <a:extLst>
                    <a:ext uri="{FF2B5EF4-FFF2-40B4-BE49-F238E27FC236}">
                      <a16:creationId xmlns:a16="http://schemas.microsoft.com/office/drawing/2014/main" id="{F4CA48A6-0034-9C4A-AFE2-670173E8F5D6}"/>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21" name="Group 71">
                <a:extLst>
                  <a:ext uri="{FF2B5EF4-FFF2-40B4-BE49-F238E27FC236}">
                    <a16:creationId xmlns:a16="http://schemas.microsoft.com/office/drawing/2014/main" id="{2E134863-857B-CF43-B63D-8BD95573ADD3}"/>
                  </a:ext>
                </a:extLst>
              </p:cNvPr>
              <p:cNvGrpSpPr>
                <a:grpSpLocks/>
              </p:cNvGrpSpPr>
              <p:nvPr/>
            </p:nvGrpSpPr>
            <p:grpSpPr bwMode="auto">
              <a:xfrm>
                <a:off x="864" y="2736"/>
                <a:ext cx="192" cy="192"/>
                <a:chOff x="1824" y="2352"/>
                <a:chExt cx="192" cy="192"/>
              </a:xfrm>
            </p:grpSpPr>
            <p:sp>
              <p:nvSpPr>
                <p:cNvPr id="68149" name="Rectangle 72">
                  <a:extLst>
                    <a:ext uri="{FF2B5EF4-FFF2-40B4-BE49-F238E27FC236}">
                      <a16:creationId xmlns:a16="http://schemas.microsoft.com/office/drawing/2014/main" id="{0EB0058A-CD91-F241-B7D3-CC987F8099C1}"/>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50" name="Oval 73">
                  <a:extLst>
                    <a:ext uri="{FF2B5EF4-FFF2-40B4-BE49-F238E27FC236}">
                      <a16:creationId xmlns:a16="http://schemas.microsoft.com/office/drawing/2014/main" id="{7B311303-D111-B545-8CBE-08ED679E9C72}"/>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22" name="Group 74">
                <a:extLst>
                  <a:ext uri="{FF2B5EF4-FFF2-40B4-BE49-F238E27FC236}">
                    <a16:creationId xmlns:a16="http://schemas.microsoft.com/office/drawing/2014/main" id="{74F75051-1883-3247-BAB1-A429716975B9}"/>
                  </a:ext>
                </a:extLst>
              </p:cNvPr>
              <p:cNvGrpSpPr>
                <a:grpSpLocks/>
              </p:cNvGrpSpPr>
              <p:nvPr/>
            </p:nvGrpSpPr>
            <p:grpSpPr bwMode="auto">
              <a:xfrm>
                <a:off x="864" y="2928"/>
                <a:ext cx="192" cy="192"/>
                <a:chOff x="1824" y="2352"/>
                <a:chExt cx="192" cy="192"/>
              </a:xfrm>
            </p:grpSpPr>
            <p:sp>
              <p:nvSpPr>
                <p:cNvPr id="68147" name="Rectangle 75">
                  <a:extLst>
                    <a:ext uri="{FF2B5EF4-FFF2-40B4-BE49-F238E27FC236}">
                      <a16:creationId xmlns:a16="http://schemas.microsoft.com/office/drawing/2014/main" id="{5088E8AB-612B-394D-8BB2-5536F274EC6C}"/>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48" name="Oval 76">
                  <a:extLst>
                    <a:ext uri="{FF2B5EF4-FFF2-40B4-BE49-F238E27FC236}">
                      <a16:creationId xmlns:a16="http://schemas.microsoft.com/office/drawing/2014/main" id="{81449052-C4BD-274A-AFDD-CE64A1A53991}"/>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23" name="Group 77">
                <a:extLst>
                  <a:ext uri="{FF2B5EF4-FFF2-40B4-BE49-F238E27FC236}">
                    <a16:creationId xmlns:a16="http://schemas.microsoft.com/office/drawing/2014/main" id="{6BEA3173-5835-AB4C-9C8E-01024A414D57}"/>
                  </a:ext>
                </a:extLst>
              </p:cNvPr>
              <p:cNvGrpSpPr>
                <a:grpSpLocks/>
              </p:cNvGrpSpPr>
              <p:nvPr/>
            </p:nvGrpSpPr>
            <p:grpSpPr bwMode="auto">
              <a:xfrm>
                <a:off x="672" y="2352"/>
                <a:ext cx="192" cy="192"/>
                <a:chOff x="1824" y="2352"/>
                <a:chExt cx="192" cy="192"/>
              </a:xfrm>
            </p:grpSpPr>
            <p:sp>
              <p:nvSpPr>
                <p:cNvPr id="68145" name="Rectangle 78">
                  <a:extLst>
                    <a:ext uri="{FF2B5EF4-FFF2-40B4-BE49-F238E27FC236}">
                      <a16:creationId xmlns:a16="http://schemas.microsoft.com/office/drawing/2014/main" id="{F45CD11B-60FF-1341-B2D3-B1F37DC66381}"/>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46" name="Oval 79">
                  <a:extLst>
                    <a:ext uri="{FF2B5EF4-FFF2-40B4-BE49-F238E27FC236}">
                      <a16:creationId xmlns:a16="http://schemas.microsoft.com/office/drawing/2014/main" id="{6F9C4E7A-A85A-1543-B387-F86DBD5E0C0F}"/>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24" name="Group 80">
                <a:extLst>
                  <a:ext uri="{FF2B5EF4-FFF2-40B4-BE49-F238E27FC236}">
                    <a16:creationId xmlns:a16="http://schemas.microsoft.com/office/drawing/2014/main" id="{D3D78A6E-5F31-8649-8031-65D6C5E0D03B}"/>
                  </a:ext>
                </a:extLst>
              </p:cNvPr>
              <p:cNvGrpSpPr>
                <a:grpSpLocks/>
              </p:cNvGrpSpPr>
              <p:nvPr/>
            </p:nvGrpSpPr>
            <p:grpSpPr bwMode="auto">
              <a:xfrm>
                <a:off x="672" y="2544"/>
                <a:ext cx="192" cy="192"/>
                <a:chOff x="1824" y="2352"/>
                <a:chExt cx="192" cy="192"/>
              </a:xfrm>
            </p:grpSpPr>
            <p:sp>
              <p:nvSpPr>
                <p:cNvPr id="68143" name="Rectangle 81">
                  <a:extLst>
                    <a:ext uri="{FF2B5EF4-FFF2-40B4-BE49-F238E27FC236}">
                      <a16:creationId xmlns:a16="http://schemas.microsoft.com/office/drawing/2014/main" id="{848750A3-65E2-2D4B-8199-8B6159BE2901}"/>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44" name="Oval 82">
                  <a:extLst>
                    <a:ext uri="{FF2B5EF4-FFF2-40B4-BE49-F238E27FC236}">
                      <a16:creationId xmlns:a16="http://schemas.microsoft.com/office/drawing/2014/main" id="{60060F07-E201-7445-BD9E-2CFEB0035FEE}"/>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25" name="Group 83">
                <a:extLst>
                  <a:ext uri="{FF2B5EF4-FFF2-40B4-BE49-F238E27FC236}">
                    <a16:creationId xmlns:a16="http://schemas.microsoft.com/office/drawing/2014/main" id="{024FFC48-BE36-FE49-B25C-404600B1A4A6}"/>
                  </a:ext>
                </a:extLst>
              </p:cNvPr>
              <p:cNvGrpSpPr>
                <a:grpSpLocks/>
              </p:cNvGrpSpPr>
              <p:nvPr/>
            </p:nvGrpSpPr>
            <p:grpSpPr bwMode="auto">
              <a:xfrm>
                <a:off x="672" y="2736"/>
                <a:ext cx="192" cy="192"/>
                <a:chOff x="1824" y="2352"/>
                <a:chExt cx="192" cy="192"/>
              </a:xfrm>
            </p:grpSpPr>
            <p:sp>
              <p:nvSpPr>
                <p:cNvPr id="68141" name="Rectangle 84">
                  <a:extLst>
                    <a:ext uri="{FF2B5EF4-FFF2-40B4-BE49-F238E27FC236}">
                      <a16:creationId xmlns:a16="http://schemas.microsoft.com/office/drawing/2014/main" id="{E633343C-B6B8-8347-8824-CD95006AA11F}"/>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42" name="Oval 85">
                  <a:extLst>
                    <a:ext uri="{FF2B5EF4-FFF2-40B4-BE49-F238E27FC236}">
                      <a16:creationId xmlns:a16="http://schemas.microsoft.com/office/drawing/2014/main" id="{CA225430-42E5-CA42-9950-93CBC2848CC9}"/>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26" name="Group 86">
                <a:extLst>
                  <a:ext uri="{FF2B5EF4-FFF2-40B4-BE49-F238E27FC236}">
                    <a16:creationId xmlns:a16="http://schemas.microsoft.com/office/drawing/2014/main" id="{FBE0FBDE-23BB-C24A-B766-65D72C5B63BF}"/>
                  </a:ext>
                </a:extLst>
              </p:cNvPr>
              <p:cNvGrpSpPr>
                <a:grpSpLocks/>
              </p:cNvGrpSpPr>
              <p:nvPr/>
            </p:nvGrpSpPr>
            <p:grpSpPr bwMode="auto">
              <a:xfrm>
                <a:off x="672" y="2928"/>
                <a:ext cx="192" cy="192"/>
                <a:chOff x="1824" y="2352"/>
                <a:chExt cx="192" cy="192"/>
              </a:xfrm>
            </p:grpSpPr>
            <p:sp>
              <p:nvSpPr>
                <p:cNvPr id="68139" name="Rectangle 87">
                  <a:extLst>
                    <a:ext uri="{FF2B5EF4-FFF2-40B4-BE49-F238E27FC236}">
                      <a16:creationId xmlns:a16="http://schemas.microsoft.com/office/drawing/2014/main" id="{26A8651A-88BB-7541-B1D4-E3B3E849CE34}"/>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40" name="Oval 88">
                  <a:extLst>
                    <a:ext uri="{FF2B5EF4-FFF2-40B4-BE49-F238E27FC236}">
                      <a16:creationId xmlns:a16="http://schemas.microsoft.com/office/drawing/2014/main" id="{5386694B-59B7-7748-9FB7-66EC53F10266}"/>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27" name="Group 89">
                <a:extLst>
                  <a:ext uri="{FF2B5EF4-FFF2-40B4-BE49-F238E27FC236}">
                    <a16:creationId xmlns:a16="http://schemas.microsoft.com/office/drawing/2014/main" id="{C9503621-8EDE-BB46-873A-D4D5F23EEC58}"/>
                  </a:ext>
                </a:extLst>
              </p:cNvPr>
              <p:cNvGrpSpPr>
                <a:grpSpLocks/>
              </p:cNvGrpSpPr>
              <p:nvPr/>
            </p:nvGrpSpPr>
            <p:grpSpPr bwMode="auto">
              <a:xfrm>
                <a:off x="480" y="2352"/>
                <a:ext cx="192" cy="192"/>
                <a:chOff x="1824" y="2352"/>
                <a:chExt cx="192" cy="192"/>
              </a:xfrm>
            </p:grpSpPr>
            <p:sp>
              <p:nvSpPr>
                <p:cNvPr id="68137" name="Rectangle 90">
                  <a:extLst>
                    <a:ext uri="{FF2B5EF4-FFF2-40B4-BE49-F238E27FC236}">
                      <a16:creationId xmlns:a16="http://schemas.microsoft.com/office/drawing/2014/main" id="{741505E1-B9CB-2D47-933A-7DB2C12C9DB1}"/>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38" name="Oval 91">
                  <a:extLst>
                    <a:ext uri="{FF2B5EF4-FFF2-40B4-BE49-F238E27FC236}">
                      <a16:creationId xmlns:a16="http://schemas.microsoft.com/office/drawing/2014/main" id="{1E804DD8-D802-BB4A-94E4-652005C439CF}"/>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28" name="Group 92">
                <a:extLst>
                  <a:ext uri="{FF2B5EF4-FFF2-40B4-BE49-F238E27FC236}">
                    <a16:creationId xmlns:a16="http://schemas.microsoft.com/office/drawing/2014/main" id="{E1C9E520-B7AB-0E4C-9755-8C58FAD36F57}"/>
                  </a:ext>
                </a:extLst>
              </p:cNvPr>
              <p:cNvGrpSpPr>
                <a:grpSpLocks/>
              </p:cNvGrpSpPr>
              <p:nvPr/>
            </p:nvGrpSpPr>
            <p:grpSpPr bwMode="auto">
              <a:xfrm>
                <a:off x="480" y="2544"/>
                <a:ext cx="192" cy="192"/>
                <a:chOff x="1824" y="2352"/>
                <a:chExt cx="192" cy="192"/>
              </a:xfrm>
            </p:grpSpPr>
            <p:sp>
              <p:nvSpPr>
                <p:cNvPr id="68135" name="Rectangle 93">
                  <a:extLst>
                    <a:ext uri="{FF2B5EF4-FFF2-40B4-BE49-F238E27FC236}">
                      <a16:creationId xmlns:a16="http://schemas.microsoft.com/office/drawing/2014/main" id="{D5209E4E-695F-9949-8EBC-9EF7A1B8E139}"/>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36" name="Oval 94">
                  <a:extLst>
                    <a:ext uri="{FF2B5EF4-FFF2-40B4-BE49-F238E27FC236}">
                      <a16:creationId xmlns:a16="http://schemas.microsoft.com/office/drawing/2014/main" id="{81B7C33E-553A-7844-A67B-A20F2FDFF287}"/>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29" name="Group 95">
                <a:extLst>
                  <a:ext uri="{FF2B5EF4-FFF2-40B4-BE49-F238E27FC236}">
                    <a16:creationId xmlns:a16="http://schemas.microsoft.com/office/drawing/2014/main" id="{9AFBE3A9-79B9-564F-B706-BDCFE6B87B58}"/>
                  </a:ext>
                </a:extLst>
              </p:cNvPr>
              <p:cNvGrpSpPr>
                <a:grpSpLocks/>
              </p:cNvGrpSpPr>
              <p:nvPr/>
            </p:nvGrpSpPr>
            <p:grpSpPr bwMode="auto">
              <a:xfrm>
                <a:off x="480" y="2736"/>
                <a:ext cx="192" cy="192"/>
                <a:chOff x="1824" y="2352"/>
                <a:chExt cx="192" cy="192"/>
              </a:xfrm>
            </p:grpSpPr>
            <p:sp>
              <p:nvSpPr>
                <p:cNvPr id="68133" name="Rectangle 96">
                  <a:extLst>
                    <a:ext uri="{FF2B5EF4-FFF2-40B4-BE49-F238E27FC236}">
                      <a16:creationId xmlns:a16="http://schemas.microsoft.com/office/drawing/2014/main" id="{A324CFCF-D4D6-9B40-B2EA-84C92A6F927D}"/>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34" name="Oval 97">
                  <a:extLst>
                    <a:ext uri="{FF2B5EF4-FFF2-40B4-BE49-F238E27FC236}">
                      <a16:creationId xmlns:a16="http://schemas.microsoft.com/office/drawing/2014/main" id="{756F6707-F012-0742-83F8-03E36B72257E}"/>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130" name="Group 98">
                <a:extLst>
                  <a:ext uri="{FF2B5EF4-FFF2-40B4-BE49-F238E27FC236}">
                    <a16:creationId xmlns:a16="http://schemas.microsoft.com/office/drawing/2014/main" id="{C07D2940-DA45-1C41-9D4E-FEBC1B4F80D3}"/>
                  </a:ext>
                </a:extLst>
              </p:cNvPr>
              <p:cNvGrpSpPr>
                <a:grpSpLocks/>
              </p:cNvGrpSpPr>
              <p:nvPr/>
            </p:nvGrpSpPr>
            <p:grpSpPr bwMode="auto">
              <a:xfrm>
                <a:off x="480" y="2928"/>
                <a:ext cx="192" cy="192"/>
                <a:chOff x="1824" y="2352"/>
                <a:chExt cx="192" cy="192"/>
              </a:xfrm>
            </p:grpSpPr>
            <p:sp>
              <p:nvSpPr>
                <p:cNvPr id="68131" name="Rectangle 99">
                  <a:extLst>
                    <a:ext uri="{FF2B5EF4-FFF2-40B4-BE49-F238E27FC236}">
                      <a16:creationId xmlns:a16="http://schemas.microsoft.com/office/drawing/2014/main" id="{24E56A85-C7E8-C34C-A6ED-51853E3B49A7}"/>
                    </a:ext>
                  </a:extLst>
                </p:cNvPr>
                <p:cNvSpPr>
                  <a:spLocks noChangeArrowheads="1"/>
                </p:cNvSpPr>
                <p:nvPr/>
              </p:nvSpPr>
              <p:spPr bwMode="auto">
                <a:xfrm>
                  <a:off x="1824" y="2352"/>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132" name="Oval 100">
                  <a:extLst>
                    <a:ext uri="{FF2B5EF4-FFF2-40B4-BE49-F238E27FC236}">
                      <a16:creationId xmlns:a16="http://schemas.microsoft.com/office/drawing/2014/main" id="{E4DC7000-5A72-704A-A1A8-5CBBCFDBA430}"/>
                    </a:ext>
                  </a:extLst>
                </p:cNvPr>
                <p:cNvSpPr>
                  <a:spLocks noChangeArrowheads="1"/>
                </p:cNvSpPr>
                <p:nvPr/>
              </p:nvSpPr>
              <p:spPr bwMode="auto">
                <a:xfrm>
                  <a:off x="1872" y="2400"/>
                  <a:ext cx="96" cy="96"/>
                </a:xfrm>
                <a:prstGeom prst="ellipse">
                  <a:avLst/>
                </a:prstGeom>
                <a:solidFill>
                  <a:srgbClr val="FFFF66"/>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sp>
          <p:nvSpPr>
            <p:cNvPr id="68097" name="AutoShape 101">
              <a:extLst>
                <a:ext uri="{FF2B5EF4-FFF2-40B4-BE49-F238E27FC236}">
                  <a16:creationId xmlns:a16="http://schemas.microsoft.com/office/drawing/2014/main" id="{8EB7B085-F260-594D-B949-27CE4EFCFF7B}"/>
                </a:ext>
              </a:extLst>
            </p:cNvPr>
            <p:cNvSpPr>
              <a:spLocks noChangeArrowheads="1"/>
            </p:cNvSpPr>
            <p:nvPr/>
          </p:nvSpPr>
          <p:spPr bwMode="auto">
            <a:xfrm>
              <a:off x="432" y="2113"/>
              <a:ext cx="529" cy="462"/>
            </a:xfrm>
            <a:prstGeom prst="rightArrow">
              <a:avLst>
                <a:gd name="adj1" fmla="val 50000"/>
                <a:gd name="adj2" fmla="val 30825"/>
              </a:avLst>
            </a:prstGeom>
            <a:solidFill>
              <a:schemeClr val="bg1"/>
            </a:solidFill>
            <a:ln w="38100">
              <a:solidFill>
                <a:schemeClr val="tx1"/>
              </a:solidFill>
              <a:miter lim="800000"/>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W3</a:t>
              </a:r>
            </a:p>
          </p:txBody>
        </p:sp>
      </p:grpSp>
      <p:grpSp>
        <p:nvGrpSpPr>
          <p:cNvPr id="43429" name="Group 104">
            <a:extLst>
              <a:ext uri="{FF2B5EF4-FFF2-40B4-BE49-F238E27FC236}">
                <a16:creationId xmlns:a16="http://schemas.microsoft.com/office/drawing/2014/main" id="{2242DDD8-ED7E-4449-BF65-114FFD11DEA6}"/>
              </a:ext>
            </a:extLst>
          </p:cNvPr>
          <p:cNvGrpSpPr>
            <a:grpSpLocks/>
          </p:cNvGrpSpPr>
          <p:nvPr/>
        </p:nvGrpSpPr>
        <p:grpSpPr bwMode="auto">
          <a:xfrm>
            <a:off x="685800" y="2419350"/>
            <a:ext cx="3276600" cy="1549400"/>
            <a:chOff x="432" y="1376"/>
            <a:chExt cx="2064" cy="976"/>
          </a:xfrm>
        </p:grpSpPr>
        <p:grpSp>
          <p:nvGrpSpPr>
            <p:cNvPr id="67997" name="Group 105">
              <a:extLst>
                <a:ext uri="{FF2B5EF4-FFF2-40B4-BE49-F238E27FC236}">
                  <a16:creationId xmlns:a16="http://schemas.microsoft.com/office/drawing/2014/main" id="{4AE9FD54-8E6B-CD4A-9736-7867335FEF78}"/>
                </a:ext>
              </a:extLst>
            </p:cNvPr>
            <p:cNvGrpSpPr>
              <a:grpSpLocks/>
            </p:cNvGrpSpPr>
            <p:nvPr/>
          </p:nvGrpSpPr>
          <p:grpSpPr bwMode="auto">
            <a:xfrm>
              <a:off x="960" y="1584"/>
              <a:ext cx="1536" cy="768"/>
              <a:chOff x="480" y="1584"/>
              <a:chExt cx="1536" cy="768"/>
            </a:xfrm>
          </p:grpSpPr>
          <p:grpSp>
            <p:nvGrpSpPr>
              <p:cNvPr id="67999" name="Group 106">
                <a:extLst>
                  <a:ext uri="{FF2B5EF4-FFF2-40B4-BE49-F238E27FC236}">
                    <a16:creationId xmlns:a16="http://schemas.microsoft.com/office/drawing/2014/main" id="{64A477FB-D3B7-D641-A72A-5E32E544DF53}"/>
                  </a:ext>
                </a:extLst>
              </p:cNvPr>
              <p:cNvGrpSpPr>
                <a:grpSpLocks/>
              </p:cNvGrpSpPr>
              <p:nvPr/>
            </p:nvGrpSpPr>
            <p:grpSpPr bwMode="auto">
              <a:xfrm>
                <a:off x="1824" y="1584"/>
                <a:ext cx="192" cy="192"/>
                <a:chOff x="1824" y="1584"/>
                <a:chExt cx="192" cy="192"/>
              </a:xfrm>
            </p:grpSpPr>
            <p:sp>
              <p:nvSpPr>
                <p:cNvPr id="68094" name="Rectangle 107">
                  <a:extLst>
                    <a:ext uri="{FF2B5EF4-FFF2-40B4-BE49-F238E27FC236}">
                      <a16:creationId xmlns:a16="http://schemas.microsoft.com/office/drawing/2014/main" id="{90166A2D-FAC7-454A-A7A7-567F7E1F1ED0}"/>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95" name="Oval 108">
                  <a:extLst>
                    <a:ext uri="{FF2B5EF4-FFF2-40B4-BE49-F238E27FC236}">
                      <a16:creationId xmlns:a16="http://schemas.microsoft.com/office/drawing/2014/main" id="{0D4D528E-6CC0-8442-BA08-04A4D7845CA4}"/>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8000" name="Rectangle 109">
                <a:extLst>
                  <a:ext uri="{FF2B5EF4-FFF2-40B4-BE49-F238E27FC236}">
                    <a16:creationId xmlns:a16="http://schemas.microsoft.com/office/drawing/2014/main" id="{CF9ABF2A-DC8C-BE41-9980-F66FAABA5F04}"/>
                  </a:ext>
                </a:extLst>
              </p:cNvPr>
              <p:cNvSpPr>
                <a:spLocks noChangeArrowheads="1"/>
              </p:cNvSpPr>
              <p:nvPr/>
            </p:nvSpPr>
            <p:spPr bwMode="auto">
              <a:xfrm>
                <a:off x="480" y="1584"/>
                <a:ext cx="1536" cy="76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8001" name="Group 110">
                <a:extLst>
                  <a:ext uri="{FF2B5EF4-FFF2-40B4-BE49-F238E27FC236}">
                    <a16:creationId xmlns:a16="http://schemas.microsoft.com/office/drawing/2014/main" id="{EE0108F6-FFBC-4841-A875-46BA868EC140}"/>
                  </a:ext>
                </a:extLst>
              </p:cNvPr>
              <p:cNvGrpSpPr>
                <a:grpSpLocks/>
              </p:cNvGrpSpPr>
              <p:nvPr/>
            </p:nvGrpSpPr>
            <p:grpSpPr bwMode="auto">
              <a:xfrm>
                <a:off x="1824" y="1776"/>
                <a:ext cx="192" cy="192"/>
                <a:chOff x="1824" y="1584"/>
                <a:chExt cx="192" cy="192"/>
              </a:xfrm>
            </p:grpSpPr>
            <p:sp>
              <p:nvSpPr>
                <p:cNvPr id="68092" name="Rectangle 111">
                  <a:extLst>
                    <a:ext uri="{FF2B5EF4-FFF2-40B4-BE49-F238E27FC236}">
                      <a16:creationId xmlns:a16="http://schemas.microsoft.com/office/drawing/2014/main" id="{2817C604-3B37-8348-B64D-D31791FCF1DB}"/>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93" name="Oval 112">
                  <a:extLst>
                    <a:ext uri="{FF2B5EF4-FFF2-40B4-BE49-F238E27FC236}">
                      <a16:creationId xmlns:a16="http://schemas.microsoft.com/office/drawing/2014/main" id="{0D14A862-8416-4F4B-8A78-E109096BE154}"/>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02" name="Group 113">
                <a:extLst>
                  <a:ext uri="{FF2B5EF4-FFF2-40B4-BE49-F238E27FC236}">
                    <a16:creationId xmlns:a16="http://schemas.microsoft.com/office/drawing/2014/main" id="{DD83059E-8189-D044-8D99-30288A3D46FE}"/>
                  </a:ext>
                </a:extLst>
              </p:cNvPr>
              <p:cNvGrpSpPr>
                <a:grpSpLocks/>
              </p:cNvGrpSpPr>
              <p:nvPr/>
            </p:nvGrpSpPr>
            <p:grpSpPr bwMode="auto">
              <a:xfrm>
                <a:off x="1824" y="1968"/>
                <a:ext cx="192" cy="192"/>
                <a:chOff x="1824" y="1584"/>
                <a:chExt cx="192" cy="192"/>
              </a:xfrm>
            </p:grpSpPr>
            <p:sp>
              <p:nvSpPr>
                <p:cNvPr id="68090" name="Rectangle 114">
                  <a:extLst>
                    <a:ext uri="{FF2B5EF4-FFF2-40B4-BE49-F238E27FC236}">
                      <a16:creationId xmlns:a16="http://schemas.microsoft.com/office/drawing/2014/main" id="{494C0368-5FD4-CB4A-B5D9-BE4C782DF6B7}"/>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91" name="Oval 115">
                  <a:extLst>
                    <a:ext uri="{FF2B5EF4-FFF2-40B4-BE49-F238E27FC236}">
                      <a16:creationId xmlns:a16="http://schemas.microsoft.com/office/drawing/2014/main" id="{9B007102-7190-AB47-8410-210086798028}"/>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03" name="Group 116">
                <a:extLst>
                  <a:ext uri="{FF2B5EF4-FFF2-40B4-BE49-F238E27FC236}">
                    <a16:creationId xmlns:a16="http://schemas.microsoft.com/office/drawing/2014/main" id="{C183EC22-FF47-D647-A7CC-5CA99A7DC9D2}"/>
                  </a:ext>
                </a:extLst>
              </p:cNvPr>
              <p:cNvGrpSpPr>
                <a:grpSpLocks/>
              </p:cNvGrpSpPr>
              <p:nvPr/>
            </p:nvGrpSpPr>
            <p:grpSpPr bwMode="auto">
              <a:xfrm>
                <a:off x="1824" y="2160"/>
                <a:ext cx="192" cy="192"/>
                <a:chOff x="1824" y="1584"/>
                <a:chExt cx="192" cy="192"/>
              </a:xfrm>
            </p:grpSpPr>
            <p:sp>
              <p:nvSpPr>
                <p:cNvPr id="68088" name="Rectangle 117">
                  <a:extLst>
                    <a:ext uri="{FF2B5EF4-FFF2-40B4-BE49-F238E27FC236}">
                      <a16:creationId xmlns:a16="http://schemas.microsoft.com/office/drawing/2014/main" id="{2424C08B-5152-0B42-B2B9-9B9A05F3367E}"/>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89" name="Oval 118">
                  <a:extLst>
                    <a:ext uri="{FF2B5EF4-FFF2-40B4-BE49-F238E27FC236}">
                      <a16:creationId xmlns:a16="http://schemas.microsoft.com/office/drawing/2014/main" id="{06130A2B-4515-9B45-B8F4-3F08F7AA5EA6}"/>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04" name="Group 119">
                <a:extLst>
                  <a:ext uri="{FF2B5EF4-FFF2-40B4-BE49-F238E27FC236}">
                    <a16:creationId xmlns:a16="http://schemas.microsoft.com/office/drawing/2014/main" id="{CF4C6239-9622-6342-B84C-7B47DFE529B1}"/>
                  </a:ext>
                </a:extLst>
              </p:cNvPr>
              <p:cNvGrpSpPr>
                <a:grpSpLocks/>
              </p:cNvGrpSpPr>
              <p:nvPr/>
            </p:nvGrpSpPr>
            <p:grpSpPr bwMode="auto">
              <a:xfrm>
                <a:off x="1632" y="1584"/>
                <a:ext cx="192" cy="192"/>
                <a:chOff x="1824" y="1584"/>
                <a:chExt cx="192" cy="192"/>
              </a:xfrm>
            </p:grpSpPr>
            <p:sp>
              <p:nvSpPr>
                <p:cNvPr id="68086" name="Rectangle 120">
                  <a:extLst>
                    <a:ext uri="{FF2B5EF4-FFF2-40B4-BE49-F238E27FC236}">
                      <a16:creationId xmlns:a16="http://schemas.microsoft.com/office/drawing/2014/main" id="{A10114E9-DCB7-5644-B56D-D0C2EA0A585D}"/>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87" name="Oval 121">
                  <a:extLst>
                    <a:ext uri="{FF2B5EF4-FFF2-40B4-BE49-F238E27FC236}">
                      <a16:creationId xmlns:a16="http://schemas.microsoft.com/office/drawing/2014/main" id="{D0792BCB-C5BF-454F-B638-01F582AF05A1}"/>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05" name="Group 122">
                <a:extLst>
                  <a:ext uri="{FF2B5EF4-FFF2-40B4-BE49-F238E27FC236}">
                    <a16:creationId xmlns:a16="http://schemas.microsoft.com/office/drawing/2014/main" id="{9202AC03-E693-5D42-B1E0-A856ED85AD62}"/>
                  </a:ext>
                </a:extLst>
              </p:cNvPr>
              <p:cNvGrpSpPr>
                <a:grpSpLocks/>
              </p:cNvGrpSpPr>
              <p:nvPr/>
            </p:nvGrpSpPr>
            <p:grpSpPr bwMode="auto">
              <a:xfrm>
                <a:off x="1632" y="1776"/>
                <a:ext cx="192" cy="192"/>
                <a:chOff x="1824" y="1584"/>
                <a:chExt cx="192" cy="192"/>
              </a:xfrm>
            </p:grpSpPr>
            <p:sp>
              <p:nvSpPr>
                <p:cNvPr id="68084" name="Rectangle 123">
                  <a:extLst>
                    <a:ext uri="{FF2B5EF4-FFF2-40B4-BE49-F238E27FC236}">
                      <a16:creationId xmlns:a16="http://schemas.microsoft.com/office/drawing/2014/main" id="{DF384EB1-4308-7241-AE47-FE9FCCD75F1A}"/>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85" name="Oval 124">
                  <a:extLst>
                    <a:ext uri="{FF2B5EF4-FFF2-40B4-BE49-F238E27FC236}">
                      <a16:creationId xmlns:a16="http://schemas.microsoft.com/office/drawing/2014/main" id="{2D6CC293-4B98-E940-AA45-B8412C75DF0C}"/>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06" name="Group 125">
                <a:extLst>
                  <a:ext uri="{FF2B5EF4-FFF2-40B4-BE49-F238E27FC236}">
                    <a16:creationId xmlns:a16="http://schemas.microsoft.com/office/drawing/2014/main" id="{8009C536-434C-D34F-9983-28450F3B48FE}"/>
                  </a:ext>
                </a:extLst>
              </p:cNvPr>
              <p:cNvGrpSpPr>
                <a:grpSpLocks/>
              </p:cNvGrpSpPr>
              <p:nvPr/>
            </p:nvGrpSpPr>
            <p:grpSpPr bwMode="auto">
              <a:xfrm>
                <a:off x="1632" y="1968"/>
                <a:ext cx="192" cy="192"/>
                <a:chOff x="1824" y="1584"/>
                <a:chExt cx="192" cy="192"/>
              </a:xfrm>
            </p:grpSpPr>
            <p:sp>
              <p:nvSpPr>
                <p:cNvPr id="68082" name="Rectangle 126">
                  <a:extLst>
                    <a:ext uri="{FF2B5EF4-FFF2-40B4-BE49-F238E27FC236}">
                      <a16:creationId xmlns:a16="http://schemas.microsoft.com/office/drawing/2014/main" id="{0C5D7378-735B-C543-9224-CF8B4426DBBB}"/>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83" name="Oval 127">
                  <a:extLst>
                    <a:ext uri="{FF2B5EF4-FFF2-40B4-BE49-F238E27FC236}">
                      <a16:creationId xmlns:a16="http://schemas.microsoft.com/office/drawing/2014/main" id="{023E134A-0ED2-6641-B424-8EF7EE0B0027}"/>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07" name="Group 128">
                <a:extLst>
                  <a:ext uri="{FF2B5EF4-FFF2-40B4-BE49-F238E27FC236}">
                    <a16:creationId xmlns:a16="http://schemas.microsoft.com/office/drawing/2014/main" id="{CFD20960-E6A5-6943-B09B-62C98865DE95}"/>
                  </a:ext>
                </a:extLst>
              </p:cNvPr>
              <p:cNvGrpSpPr>
                <a:grpSpLocks/>
              </p:cNvGrpSpPr>
              <p:nvPr/>
            </p:nvGrpSpPr>
            <p:grpSpPr bwMode="auto">
              <a:xfrm>
                <a:off x="1632" y="2160"/>
                <a:ext cx="192" cy="192"/>
                <a:chOff x="1824" y="1584"/>
                <a:chExt cx="192" cy="192"/>
              </a:xfrm>
            </p:grpSpPr>
            <p:sp>
              <p:nvSpPr>
                <p:cNvPr id="68080" name="Rectangle 129">
                  <a:extLst>
                    <a:ext uri="{FF2B5EF4-FFF2-40B4-BE49-F238E27FC236}">
                      <a16:creationId xmlns:a16="http://schemas.microsoft.com/office/drawing/2014/main" id="{11D37D9B-86DD-3A4D-B702-EFBFDE07B6FE}"/>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81" name="Oval 130">
                  <a:extLst>
                    <a:ext uri="{FF2B5EF4-FFF2-40B4-BE49-F238E27FC236}">
                      <a16:creationId xmlns:a16="http://schemas.microsoft.com/office/drawing/2014/main" id="{60BA4546-8EE6-D34A-B9BD-EE914336938B}"/>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08" name="Group 131">
                <a:extLst>
                  <a:ext uri="{FF2B5EF4-FFF2-40B4-BE49-F238E27FC236}">
                    <a16:creationId xmlns:a16="http://schemas.microsoft.com/office/drawing/2014/main" id="{0D2CE62B-48B2-7743-B63D-D63933739249}"/>
                  </a:ext>
                </a:extLst>
              </p:cNvPr>
              <p:cNvGrpSpPr>
                <a:grpSpLocks/>
              </p:cNvGrpSpPr>
              <p:nvPr/>
            </p:nvGrpSpPr>
            <p:grpSpPr bwMode="auto">
              <a:xfrm>
                <a:off x="1440" y="1584"/>
                <a:ext cx="192" cy="192"/>
                <a:chOff x="1824" y="1584"/>
                <a:chExt cx="192" cy="192"/>
              </a:xfrm>
            </p:grpSpPr>
            <p:sp>
              <p:nvSpPr>
                <p:cNvPr id="68078" name="Rectangle 132">
                  <a:extLst>
                    <a:ext uri="{FF2B5EF4-FFF2-40B4-BE49-F238E27FC236}">
                      <a16:creationId xmlns:a16="http://schemas.microsoft.com/office/drawing/2014/main" id="{8A502577-F5BB-FB40-83A8-E101C10DC01C}"/>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79" name="Oval 133">
                  <a:extLst>
                    <a:ext uri="{FF2B5EF4-FFF2-40B4-BE49-F238E27FC236}">
                      <a16:creationId xmlns:a16="http://schemas.microsoft.com/office/drawing/2014/main" id="{777555C4-E343-D242-B871-BF335BAB9AD0}"/>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09" name="Group 134">
                <a:extLst>
                  <a:ext uri="{FF2B5EF4-FFF2-40B4-BE49-F238E27FC236}">
                    <a16:creationId xmlns:a16="http://schemas.microsoft.com/office/drawing/2014/main" id="{48BD605A-DE9A-D947-B654-B1184346AFCD}"/>
                  </a:ext>
                </a:extLst>
              </p:cNvPr>
              <p:cNvGrpSpPr>
                <a:grpSpLocks/>
              </p:cNvGrpSpPr>
              <p:nvPr/>
            </p:nvGrpSpPr>
            <p:grpSpPr bwMode="auto">
              <a:xfrm>
                <a:off x="1440" y="1776"/>
                <a:ext cx="192" cy="192"/>
                <a:chOff x="1824" y="1584"/>
                <a:chExt cx="192" cy="192"/>
              </a:xfrm>
            </p:grpSpPr>
            <p:sp>
              <p:nvSpPr>
                <p:cNvPr id="68076" name="Rectangle 135">
                  <a:extLst>
                    <a:ext uri="{FF2B5EF4-FFF2-40B4-BE49-F238E27FC236}">
                      <a16:creationId xmlns:a16="http://schemas.microsoft.com/office/drawing/2014/main" id="{32091094-7CDD-8348-90AC-795F09D04F76}"/>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77" name="Oval 136">
                  <a:extLst>
                    <a:ext uri="{FF2B5EF4-FFF2-40B4-BE49-F238E27FC236}">
                      <a16:creationId xmlns:a16="http://schemas.microsoft.com/office/drawing/2014/main" id="{58E78C7C-E116-6744-BABA-497982A49E95}"/>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10" name="Group 137">
                <a:extLst>
                  <a:ext uri="{FF2B5EF4-FFF2-40B4-BE49-F238E27FC236}">
                    <a16:creationId xmlns:a16="http://schemas.microsoft.com/office/drawing/2014/main" id="{C4092BE5-2019-C04E-AC73-39500834689C}"/>
                  </a:ext>
                </a:extLst>
              </p:cNvPr>
              <p:cNvGrpSpPr>
                <a:grpSpLocks/>
              </p:cNvGrpSpPr>
              <p:nvPr/>
            </p:nvGrpSpPr>
            <p:grpSpPr bwMode="auto">
              <a:xfrm>
                <a:off x="1440" y="1968"/>
                <a:ext cx="192" cy="192"/>
                <a:chOff x="1824" y="1584"/>
                <a:chExt cx="192" cy="192"/>
              </a:xfrm>
            </p:grpSpPr>
            <p:sp>
              <p:nvSpPr>
                <p:cNvPr id="68074" name="Rectangle 138">
                  <a:extLst>
                    <a:ext uri="{FF2B5EF4-FFF2-40B4-BE49-F238E27FC236}">
                      <a16:creationId xmlns:a16="http://schemas.microsoft.com/office/drawing/2014/main" id="{9358E628-56A1-A74A-9235-C9217893B1AF}"/>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75" name="Oval 139">
                  <a:extLst>
                    <a:ext uri="{FF2B5EF4-FFF2-40B4-BE49-F238E27FC236}">
                      <a16:creationId xmlns:a16="http://schemas.microsoft.com/office/drawing/2014/main" id="{BC37E5E4-E4B4-F44E-9979-509CBFA8652D}"/>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11" name="Group 140">
                <a:extLst>
                  <a:ext uri="{FF2B5EF4-FFF2-40B4-BE49-F238E27FC236}">
                    <a16:creationId xmlns:a16="http://schemas.microsoft.com/office/drawing/2014/main" id="{76D263FF-3E1B-2743-AD72-6CF8FA9DC021}"/>
                  </a:ext>
                </a:extLst>
              </p:cNvPr>
              <p:cNvGrpSpPr>
                <a:grpSpLocks/>
              </p:cNvGrpSpPr>
              <p:nvPr/>
            </p:nvGrpSpPr>
            <p:grpSpPr bwMode="auto">
              <a:xfrm>
                <a:off x="1440" y="2160"/>
                <a:ext cx="192" cy="192"/>
                <a:chOff x="1824" y="1584"/>
                <a:chExt cx="192" cy="192"/>
              </a:xfrm>
            </p:grpSpPr>
            <p:sp>
              <p:nvSpPr>
                <p:cNvPr id="68072" name="Rectangle 141">
                  <a:extLst>
                    <a:ext uri="{FF2B5EF4-FFF2-40B4-BE49-F238E27FC236}">
                      <a16:creationId xmlns:a16="http://schemas.microsoft.com/office/drawing/2014/main" id="{7B6935E6-D418-C045-960D-A4D4AF6B4282}"/>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73" name="Oval 142">
                  <a:extLst>
                    <a:ext uri="{FF2B5EF4-FFF2-40B4-BE49-F238E27FC236}">
                      <a16:creationId xmlns:a16="http://schemas.microsoft.com/office/drawing/2014/main" id="{CE41A962-198D-A245-82C6-781C39C375C9}"/>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12" name="Group 143">
                <a:extLst>
                  <a:ext uri="{FF2B5EF4-FFF2-40B4-BE49-F238E27FC236}">
                    <a16:creationId xmlns:a16="http://schemas.microsoft.com/office/drawing/2014/main" id="{6C65AEB2-9270-A44F-B0E1-54EBB7BD172C}"/>
                  </a:ext>
                </a:extLst>
              </p:cNvPr>
              <p:cNvGrpSpPr>
                <a:grpSpLocks/>
              </p:cNvGrpSpPr>
              <p:nvPr/>
            </p:nvGrpSpPr>
            <p:grpSpPr bwMode="auto">
              <a:xfrm>
                <a:off x="1248" y="1584"/>
                <a:ext cx="192" cy="192"/>
                <a:chOff x="1824" y="1584"/>
                <a:chExt cx="192" cy="192"/>
              </a:xfrm>
            </p:grpSpPr>
            <p:sp>
              <p:nvSpPr>
                <p:cNvPr id="68070" name="Rectangle 144">
                  <a:extLst>
                    <a:ext uri="{FF2B5EF4-FFF2-40B4-BE49-F238E27FC236}">
                      <a16:creationId xmlns:a16="http://schemas.microsoft.com/office/drawing/2014/main" id="{7224A242-6CB5-1D4D-A02E-D984E7DC6E0E}"/>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71" name="Oval 145">
                  <a:extLst>
                    <a:ext uri="{FF2B5EF4-FFF2-40B4-BE49-F238E27FC236}">
                      <a16:creationId xmlns:a16="http://schemas.microsoft.com/office/drawing/2014/main" id="{144AF967-F6BC-2D4D-8C8D-593F44CF7EB2}"/>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13" name="Group 146">
                <a:extLst>
                  <a:ext uri="{FF2B5EF4-FFF2-40B4-BE49-F238E27FC236}">
                    <a16:creationId xmlns:a16="http://schemas.microsoft.com/office/drawing/2014/main" id="{E3DE64F0-2E0D-1447-92CF-2ED9A71B7344}"/>
                  </a:ext>
                </a:extLst>
              </p:cNvPr>
              <p:cNvGrpSpPr>
                <a:grpSpLocks/>
              </p:cNvGrpSpPr>
              <p:nvPr/>
            </p:nvGrpSpPr>
            <p:grpSpPr bwMode="auto">
              <a:xfrm>
                <a:off x="1248" y="1776"/>
                <a:ext cx="192" cy="192"/>
                <a:chOff x="1824" y="1584"/>
                <a:chExt cx="192" cy="192"/>
              </a:xfrm>
            </p:grpSpPr>
            <p:sp>
              <p:nvSpPr>
                <p:cNvPr id="68068" name="Rectangle 147">
                  <a:extLst>
                    <a:ext uri="{FF2B5EF4-FFF2-40B4-BE49-F238E27FC236}">
                      <a16:creationId xmlns:a16="http://schemas.microsoft.com/office/drawing/2014/main" id="{B0D37D7A-3AB7-3241-81C3-4E84946E9FCD}"/>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69" name="Oval 148">
                  <a:extLst>
                    <a:ext uri="{FF2B5EF4-FFF2-40B4-BE49-F238E27FC236}">
                      <a16:creationId xmlns:a16="http://schemas.microsoft.com/office/drawing/2014/main" id="{9F492164-9DA6-8E45-BCA4-888ACE3B452D}"/>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14" name="Group 149">
                <a:extLst>
                  <a:ext uri="{FF2B5EF4-FFF2-40B4-BE49-F238E27FC236}">
                    <a16:creationId xmlns:a16="http://schemas.microsoft.com/office/drawing/2014/main" id="{004F2511-C51E-704D-B752-43C5F1481370}"/>
                  </a:ext>
                </a:extLst>
              </p:cNvPr>
              <p:cNvGrpSpPr>
                <a:grpSpLocks/>
              </p:cNvGrpSpPr>
              <p:nvPr/>
            </p:nvGrpSpPr>
            <p:grpSpPr bwMode="auto">
              <a:xfrm>
                <a:off x="1248" y="1968"/>
                <a:ext cx="192" cy="192"/>
                <a:chOff x="1824" y="1584"/>
                <a:chExt cx="192" cy="192"/>
              </a:xfrm>
            </p:grpSpPr>
            <p:sp>
              <p:nvSpPr>
                <p:cNvPr id="68066" name="Rectangle 150">
                  <a:extLst>
                    <a:ext uri="{FF2B5EF4-FFF2-40B4-BE49-F238E27FC236}">
                      <a16:creationId xmlns:a16="http://schemas.microsoft.com/office/drawing/2014/main" id="{5F86302B-9B0F-6E4E-B546-D0C939AF564B}"/>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67" name="Oval 151">
                  <a:extLst>
                    <a:ext uri="{FF2B5EF4-FFF2-40B4-BE49-F238E27FC236}">
                      <a16:creationId xmlns:a16="http://schemas.microsoft.com/office/drawing/2014/main" id="{B72C0D2C-0407-004D-BF6D-09D4312EE235}"/>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15" name="Group 152">
                <a:extLst>
                  <a:ext uri="{FF2B5EF4-FFF2-40B4-BE49-F238E27FC236}">
                    <a16:creationId xmlns:a16="http://schemas.microsoft.com/office/drawing/2014/main" id="{A66A3758-2634-E94B-8E64-6DFDC5A6739E}"/>
                  </a:ext>
                </a:extLst>
              </p:cNvPr>
              <p:cNvGrpSpPr>
                <a:grpSpLocks/>
              </p:cNvGrpSpPr>
              <p:nvPr/>
            </p:nvGrpSpPr>
            <p:grpSpPr bwMode="auto">
              <a:xfrm>
                <a:off x="1248" y="2160"/>
                <a:ext cx="192" cy="192"/>
                <a:chOff x="1824" y="1584"/>
                <a:chExt cx="192" cy="192"/>
              </a:xfrm>
            </p:grpSpPr>
            <p:sp>
              <p:nvSpPr>
                <p:cNvPr id="68064" name="Rectangle 153">
                  <a:extLst>
                    <a:ext uri="{FF2B5EF4-FFF2-40B4-BE49-F238E27FC236}">
                      <a16:creationId xmlns:a16="http://schemas.microsoft.com/office/drawing/2014/main" id="{C94BB93D-A6BD-C244-BC63-C73F674F9C40}"/>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65" name="Oval 154">
                  <a:extLst>
                    <a:ext uri="{FF2B5EF4-FFF2-40B4-BE49-F238E27FC236}">
                      <a16:creationId xmlns:a16="http://schemas.microsoft.com/office/drawing/2014/main" id="{14F698F7-A272-C141-A842-D8041FFE3521}"/>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16" name="Group 155">
                <a:extLst>
                  <a:ext uri="{FF2B5EF4-FFF2-40B4-BE49-F238E27FC236}">
                    <a16:creationId xmlns:a16="http://schemas.microsoft.com/office/drawing/2014/main" id="{0BBD411C-17D1-DE40-A98C-A8C7B76142C3}"/>
                  </a:ext>
                </a:extLst>
              </p:cNvPr>
              <p:cNvGrpSpPr>
                <a:grpSpLocks/>
              </p:cNvGrpSpPr>
              <p:nvPr/>
            </p:nvGrpSpPr>
            <p:grpSpPr bwMode="auto">
              <a:xfrm>
                <a:off x="1056" y="1584"/>
                <a:ext cx="192" cy="192"/>
                <a:chOff x="1824" y="1584"/>
                <a:chExt cx="192" cy="192"/>
              </a:xfrm>
            </p:grpSpPr>
            <p:sp>
              <p:nvSpPr>
                <p:cNvPr id="68062" name="Rectangle 156">
                  <a:extLst>
                    <a:ext uri="{FF2B5EF4-FFF2-40B4-BE49-F238E27FC236}">
                      <a16:creationId xmlns:a16="http://schemas.microsoft.com/office/drawing/2014/main" id="{ED92C6C4-A64B-B149-903A-918E26667CC9}"/>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63" name="Oval 157">
                  <a:extLst>
                    <a:ext uri="{FF2B5EF4-FFF2-40B4-BE49-F238E27FC236}">
                      <a16:creationId xmlns:a16="http://schemas.microsoft.com/office/drawing/2014/main" id="{3893829D-2DFD-9346-86B0-3C287AD43789}"/>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17" name="Group 158">
                <a:extLst>
                  <a:ext uri="{FF2B5EF4-FFF2-40B4-BE49-F238E27FC236}">
                    <a16:creationId xmlns:a16="http://schemas.microsoft.com/office/drawing/2014/main" id="{970B6BA1-546F-2443-AA33-7013BC82CEF5}"/>
                  </a:ext>
                </a:extLst>
              </p:cNvPr>
              <p:cNvGrpSpPr>
                <a:grpSpLocks/>
              </p:cNvGrpSpPr>
              <p:nvPr/>
            </p:nvGrpSpPr>
            <p:grpSpPr bwMode="auto">
              <a:xfrm>
                <a:off x="1056" y="1776"/>
                <a:ext cx="192" cy="192"/>
                <a:chOff x="1824" y="1584"/>
                <a:chExt cx="192" cy="192"/>
              </a:xfrm>
            </p:grpSpPr>
            <p:sp>
              <p:nvSpPr>
                <p:cNvPr id="68060" name="Rectangle 159">
                  <a:extLst>
                    <a:ext uri="{FF2B5EF4-FFF2-40B4-BE49-F238E27FC236}">
                      <a16:creationId xmlns:a16="http://schemas.microsoft.com/office/drawing/2014/main" id="{521E5139-E1D9-BA42-8113-F2AC84E0EF25}"/>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61" name="Oval 160">
                  <a:extLst>
                    <a:ext uri="{FF2B5EF4-FFF2-40B4-BE49-F238E27FC236}">
                      <a16:creationId xmlns:a16="http://schemas.microsoft.com/office/drawing/2014/main" id="{FA8065A1-D15D-8449-9315-93E260EF4482}"/>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18" name="Group 161">
                <a:extLst>
                  <a:ext uri="{FF2B5EF4-FFF2-40B4-BE49-F238E27FC236}">
                    <a16:creationId xmlns:a16="http://schemas.microsoft.com/office/drawing/2014/main" id="{3B1FD3D7-639A-6647-BB91-228B7CAF394B}"/>
                  </a:ext>
                </a:extLst>
              </p:cNvPr>
              <p:cNvGrpSpPr>
                <a:grpSpLocks/>
              </p:cNvGrpSpPr>
              <p:nvPr/>
            </p:nvGrpSpPr>
            <p:grpSpPr bwMode="auto">
              <a:xfrm>
                <a:off x="1056" y="1968"/>
                <a:ext cx="192" cy="192"/>
                <a:chOff x="1824" y="1584"/>
                <a:chExt cx="192" cy="192"/>
              </a:xfrm>
            </p:grpSpPr>
            <p:sp>
              <p:nvSpPr>
                <p:cNvPr id="68058" name="Rectangle 162">
                  <a:extLst>
                    <a:ext uri="{FF2B5EF4-FFF2-40B4-BE49-F238E27FC236}">
                      <a16:creationId xmlns:a16="http://schemas.microsoft.com/office/drawing/2014/main" id="{316D8635-2851-9B4B-BCA0-F50D0141912A}"/>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59" name="Oval 163">
                  <a:extLst>
                    <a:ext uri="{FF2B5EF4-FFF2-40B4-BE49-F238E27FC236}">
                      <a16:creationId xmlns:a16="http://schemas.microsoft.com/office/drawing/2014/main" id="{CA1BEDA9-D8D9-B842-B585-0CFBCE926A26}"/>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19" name="Group 164">
                <a:extLst>
                  <a:ext uri="{FF2B5EF4-FFF2-40B4-BE49-F238E27FC236}">
                    <a16:creationId xmlns:a16="http://schemas.microsoft.com/office/drawing/2014/main" id="{060E657A-8ED9-EB48-AC88-4D664F92488B}"/>
                  </a:ext>
                </a:extLst>
              </p:cNvPr>
              <p:cNvGrpSpPr>
                <a:grpSpLocks/>
              </p:cNvGrpSpPr>
              <p:nvPr/>
            </p:nvGrpSpPr>
            <p:grpSpPr bwMode="auto">
              <a:xfrm>
                <a:off x="1056" y="2160"/>
                <a:ext cx="192" cy="192"/>
                <a:chOff x="1824" y="1584"/>
                <a:chExt cx="192" cy="192"/>
              </a:xfrm>
            </p:grpSpPr>
            <p:sp>
              <p:nvSpPr>
                <p:cNvPr id="68056" name="Rectangle 165">
                  <a:extLst>
                    <a:ext uri="{FF2B5EF4-FFF2-40B4-BE49-F238E27FC236}">
                      <a16:creationId xmlns:a16="http://schemas.microsoft.com/office/drawing/2014/main" id="{BDF074D4-8414-6949-A2C8-935F0540DCDA}"/>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57" name="Oval 166">
                  <a:extLst>
                    <a:ext uri="{FF2B5EF4-FFF2-40B4-BE49-F238E27FC236}">
                      <a16:creationId xmlns:a16="http://schemas.microsoft.com/office/drawing/2014/main" id="{05971A2D-02D4-2540-A571-F603FACAB048}"/>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20" name="Group 167">
                <a:extLst>
                  <a:ext uri="{FF2B5EF4-FFF2-40B4-BE49-F238E27FC236}">
                    <a16:creationId xmlns:a16="http://schemas.microsoft.com/office/drawing/2014/main" id="{7819EC0B-E199-D147-803E-3B2DC23BF97A}"/>
                  </a:ext>
                </a:extLst>
              </p:cNvPr>
              <p:cNvGrpSpPr>
                <a:grpSpLocks/>
              </p:cNvGrpSpPr>
              <p:nvPr/>
            </p:nvGrpSpPr>
            <p:grpSpPr bwMode="auto">
              <a:xfrm>
                <a:off x="864" y="1584"/>
                <a:ext cx="192" cy="192"/>
                <a:chOff x="1824" y="1584"/>
                <a:chExt cx="192" cy="192"/>
              </a:xfrm>
            </p:grpSpPr>
            <p:sp>
              <p:nvSpPr>
                <p:cNvPr id="68054" name="Rectangle 168">
                  <a:extLst>
                    <a:ext uri="{FF2B5EF4-FFF2-40B4-BE49-F238E27FC236}">
                      <a16:creationId xmlns:a16="http://schemas.microsoft.com/office/drawing/2014/main" id="{D6C7CAF3-7C5A-1A47-8261-CEB8884084A5}"/>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55" name="Oval 169">
                  <a:extLst>
                    <a:ext uri="{FF2B5EF4-FFF2-40B4-BE49-F238E27FC236}">
                      <a16:creationId xmlns:a16="http://schemas.microsoft.com/office/drawing/2014/main" id="{DA0B0D05-CDD3-9C49-945B-EC7BA00EA633}"/>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21" name="Group 170">
                <a:extLst>
                  <a:ext uri="{FF2B5EF4-FFF2-40B4-BE49-F238E27FC236}">
                    <a16:creationId xmlns:a16="http://schemas.microsoft.com/office/drawing/2014/main" id="{F58A2595-9615-274E-9AF3-446583314E15}"/>
                  </a:ext>
                </a:extLst>
              </p:cNvPr>
              <p:cNvGrpSpPr>
                <a:grpSpLocks/>
              </p:cNvGrpSpPr>
              <p:nvPr/>
            </p:nvGrpSpPr>
            <p:grpSpPr bwMode="auto">
              <a:xfrm>
                <a:off x="864" y="1776"/>
                <a:ext cx="192" cy="192"/>
                <a:chOff x="1824" y="1584"/>
                <a:chExt cx="192" cy="192"/>
              </a:xfrm>
            </p:grpSpPr>
            <p:sp>
              <p:nvSpPr>
                <p:cNvPr id="68052" name="Rectangle 171">
                  <a:extLst>
                    <a:ext uri="{FF2B5EF4-FFF2-40B4-BE49-F238E27FC236}">
                      <a16:creationId xmlns:a16="http://schemas.microsoft.com/office/drawing/2014/main" id="{4A4BFE0F-8460-DF4B-AB07-8E5622EA5DFE}"/>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53" name="Oval 172">
                  <a:extLst>
                    <a:ext uri="{FF2B5EF4-FFF2-40B4-BE49-F238E27FC236}">
                      <a16:creationId xmlns:a16="http://schemas.microsoft.com/office/drawing/2014/main" id="{AFC0301D-1780-094E-88F7-8F9FCBD6DC97}"/>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22" name="Group 173">
                <a:extLst>
                  <a:ext uri="{FF2B5EF4-FFF2-40B4-BE49-F238E27FC236}">
                    <a16:creationId xmlns:a16="http://schemas.microsoft.com/office/drawing/2014/main" id="{59E1029E-78A1-4840-B979-13A6027F82A7}"/>
                  </a:ext>
                </a:extLst>
              </p:cNvPr>
              <p:cNvGrpSpPr>
                <a:grpSpLocks/>
              </p:cNvGrpSpPr>
              <p:nvPr/>
            </p:nvGrpSpPr>
            <p:grpSpPr bwMode="auto">
              <a:xfrm>
                <a:off x="864" y="1968"/>
                <a:ext cx="192" cy="192"/>
                <a:chOff x="1824" y="1584"/>
                <a:chExt cx="192" cy="192"/>
              </a:xfrm>
            </p:grpSpPr>
            <p:sp>
              <p:nvSpPr>
                <p:cNvPr id="68050" name="Rectangle 174">
                  <a:extLst>
                    <a:ext uri="{FF2B5EF4-FFF2-40B4-BE49-F238E27FC236}">
                      <a16:creationId xmlns:a16="http://schemas.microsoft.com/office/drawing/2014/main" id="{6A4A84C3-3CD4-6146-ACC5-F7DB87BF6274}"/>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51" name="Oval 175">
                  <a:extLst>
                    <a:ext uri="{FF2B5EF4-FFF2-40B4-BE49-F238E27FC236}">
                      <a16:creationId xmlns:a16="http://schemas.microsoft.com/office/drawing/2014/main" id="{985F890B-4E47-3144-9171-B8EA8D7A758C}"/>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23" name="Group 176">
                <a:extLst>
                  <a:ext uri="{FF2B5EF4-FFF2-40B4-BE49-F238E27FC236}">
                    <a16:creationId xmlns:a16="http://schemas.microsoft.com/office/drawing/2014/main" id="{FCD2152B-898B-9D4C-8C7B-113A2F044778}"/>
                  </a:ext>
                </a:extLst>
              </p:cNvPr>
              <p:cNvGrpSpPr>
                <a:grpSpLocks/>
              </p:cNvGrpSpPr>
              <p:nvPr/>
            </p:nvGrpSpPr>
            <p:grpSpPr bwMode="auto">
              <a:xfrm>
                <a:off x="864" y="2160"/>
                <a:ext cx="192" cy="192"/>
                <a:chOff x="1824" y="1584"/>
                <a:chExt cx="192" cy="192"/>
              </a:xfrm>
            </p:grpSpPr>
            <p:sp>
              <p:nvSpPr>
                <p:cNvPr id="68048" name="Rectangle 177">
                  <a:extLst>
                    <a:ext uri="{FF2B5EF4-FFF2-40B4-BE49-F238E27FC236}">
                      <a16:creationId xmlns:a16="http://schemas.microsoft.com/office/drawing/2014/main" id="{62B55550-A8C3-484F-9ED0-1090A23D6075}"/>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49" name="Oval 178">
                  <a:extLst>
                    <a:ext uri="{FF2B5EF4-FFF2-40B4-BE49-F238E27FC236}">
                      <a16:creationId xmlns:a16="http://schemas.microsoft.com/office/drawing/2014/main" id="{32A07995-7E34-E346-80E5-D6688D061B87}"/>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24" name="Group 179">
                <a:extLst>
                  <a:ext uri="{FF2B5EF4-FFF2-40B4-BE49-F238E27FC236}">
                    <a16:creationId xmlns:a16="http://schemas.microsoft.com/office/drawing/2014/main" id="{660C6857-7FCA-2648-9760-5FCAFE2D19EB}"/>
                  </a:ext>
                </a:extLst>
              </p:cNvPr>
              <p:cNvGrpSpPr>
                <a:grpSpLocks/>
              </p:cNvGrpSpPr>
              <p:nvPr/>
            </p:nvGrpSpPr>
            <p:grpSpPr bwMode="auto">
              <a:xfrm>
                <a:off x="672" y="1584"/>
                <a:ext cx="192" cy="192"/>
                <a:chOff x="1824" y="1584"/>
                <a:chExt cx="192" cy="192"/>
              </a:xfrm>
            </p:grpSpPr>
            <p:sp>
              <p:nvSpPr>
                <p:cNvPr id="68046" name="Rectangle 180">
                  <a:extLst>
                    <a:ext uri="{FF2B5EF4-FFF2-40B4-BE49-F238E27FC236}">
                      <a16:creationId xmlns:a16="http://schemas.microsoft.com/office/drawing/2014/main" id="{BEE87C68-0D42-8847-A58F-F4C90F45B2E4}"/>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47" name="Oval 181">
                  <a:extLst>
                    <a:ext uri="{FF2B5EF4-FFF2-40B4-BE49-F238E27FC236}">
                      <a16:creationId xmlns:a16="http://schemas.microsoft.com/office/drawing/2014/main" id="{2FF70C16-A066-984B-A1D6-44F8E4F31F21}"/>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25" name="Group 182">
                <a:extLst>
                  <a:ext uri="{FF2B5EF4-FFF2-40B4-BE49-F238E27FC236}">
                    <a16:creationId xmlns:a16="http://schemas.microsoft.com/office/drawing/2014/main" id="{BA3C2090-E729-DA45-9601-16CCF106B503}"/>
                  </a:ext>
                </a:extLst>
              </p:cNvPr>
              <p:cNvGrpSpPr>
                <a:grpSpLocks/>
              </p:cNvGrpSpPr>
              <p:nvPr/>
            </p:nvGrpSpPr>
            <p:grpSpPr bwMode="auto">
              <a:xfrm>
                <a:off x="672" y="1776"/>
                <a:ext cx="192" cy="192"/>
                <a:chOff x="1824" y="1584"/>
                <a:chExt cx="192" cy="192"/>
              </a:xfrm>
            </p:grpSpPr>
            <p:sp>
              <p:nvSpPr>
                <p:cNvPr id="68044" name="Rectangle 183">
                  <a:extLst>
                    <a:ext uri="{FF2B5EF4-FFF2-40B4-BE49-F238E27FC236}">
                      <a16:creationId xmlns:a16="http://schemas.microsoft.com/office/drawing/2014/main" id="{1F466912-7C22-B441-A6C2-9317D38AC7FF}"/>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45" name="Oval 184">
                  <a:extLst>
                    <a:ext uri="{FF2B5EF4-FFF2-40B4-BE49-F238E27FC236}">
                      <a16:creationId xmlns:a16="http://schemas.microsoft.com/office/drawing/2014/main" id="{FA4CB5B3-6410-AD4E-82D5-353FDFD9319C}"/>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26" name="Group 185">
                <a:extLst>
                  <a:ext uri="{FF2B5EF4-FFF2-40B4-BE49-F238E27FC236}">
                    <a16:creationId xmlns:a16="http://schemas.microsoft.com/office/drawing/2014/main" id="{D898F1A2-A76A-D749-80FA-60E8CA907BB8}"/>
                  </a:ext>
                </a:extLst>
              </p:cNvPr>
              <p:cNvGrpSpPr>
                <a:grpSpLocks/>
              </p:cNvGrpSpPr>
              <p:nvPr/>
            </p:nvGrpSpPr>
            <p:grpSpPr bwMode="auto">
              <a:xfrm>
                <a:off x="672" y="1968"/>
                <a:ext cx="192" cy="192"/>
                <a:chOff x="1824" y="1584"/>
                <a:chExt cx="192" cy="192"/>
              </a:xfrm>
            </p:grpSpPr>
            <p:sp>
              <p:nvSpPr>
                <p:cNvPr id="68042" name="Rectangle 186">
                  <a:extLst>
                    <a:ext uri="{FF2B5EF4-FFF2-40B4-BE49-F238E27FC236}">
                      <a16:creationId xmlns:a16="http://schemas.microsoft.com/office/drawing/2014/main" id="{8A5BAA65-D39C-704A-9101-B450E8AD0662}"/>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43" name="Oval 187">
                  <a:extLst>
                    <a:ext uri="{FF2B5EF4-FFF2-40B4-BE49-F238E27FC236}">
                      <a16:creationId xmlns:a16="http://schemas.microsoft.com/office/drawing/2014/main" id="{349DD7C5-9C0F-634D-956F-B2FC300FCA7B}"/>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27" name="Group 188">
                <a:extLst>
                  <a:ext uri="{FF2B5EF4-FFF2-40B4-BE49-F238E27FC236}">
                    <a16:creationId xmlns:a16="http://schemas.microsoft.com/office/drawing/2014/main" id="{1E5EB8DA-A196-5C46-9546-90C5380C0595}"/>
                  </a:ext>
                </a:extLst>
              </p:cNvPr>
              <p:cNvGrpSpPr>
                <a:grpSpLocks/>
              </p:cNvGrpSpPr>
              <p:nvPr/>
            </p:nvGrpSpPr>
            <p:grpSpPr bwMode="auto">
              <a:xfrm>
                <a:off x="672" y="2160"/>
                <a:ext cx="192" cy="192"/>
                <a:chOff x="1824" y="1584"/>
                <a:chExt cx="192" cy="192"/>
              </a:xfrm>
            </p:grpSpPr>
            <p:sp>
              <p:nvSpPr>
                <p:cNvPr id="68040" name="Rectangle 189">
                  <a:extLst>
                    <a:ext uri="{FF2B5EF4-FFF2-40B4-BE49-F238E27FC236}">
                      <a16:creationId xmlns:a16="http://schemas.microsoft.com/office/drawing/2014/main" id="{F2BC9188-414A-6541-86A2-6217DF07F962}"/>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41" name="Oval 190">
                  <a:extLst>
                    <a:ext uri="{FF2B5EF4-FFF2-40B4-BE49-F238E27FC236}">
                      <a16:creationId xmlns:a16="http://schemas.microsoft.com/office/drawing/2014/main" id="{80A25F8E-0E53-9148-B0BD-0A6B33CEF2CA}"/>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28" name="Group 191">
                <a:extLst>
                  <a:ext uri="{FF2B5EF4-FFF2-40B4-BE49-F238E27FC236}">
                    <a16:creationId xmlns:a16="http://schemas.microsoft.com/office/drawing/2014/main" id="{06537AA3-6984-9D46-B33F-5A2AC6B1AB31}"/>
                  </a:ext>
                </a:extLst>
              </p:cNvPr>
              <p:cNvGrpSpPr>
                <a:grpSpLocks/>
              </p:cNvGrpSpPr>
              <p:nvPr/>
            </p:nvGrpSpPr>
            <p:grpSpPr bwMode="auto">
              <a:xfrm>
                <a:off x="480" y="1584"/>
                <a:ext cx="192" cy="192"/>
                <a:chOff x="1824" y="1584"/>
                <a:chExt cx="192" cy="192"/>
              </a:xfrm>
            </p:grpSpPr>
            <p:sp>
              <p:nvSpPr>
                <p:cNvPr id="68038" name="Rectangle 192">
                  <a:extLst>
                    <a:ext uri="{FF2B5EF4-FFF2-40B4-BE49-F238E27FC236}">
                      <a16:creationId xmlns:a16="http://schemas.microsoft.com/office/drawing/2014/main" id="{86409102-5BA6-7649-9064-F59C92968F6D}"/>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39" name="Oval 193">
                  <a:extLst>
                    <a:ext uri="{FF2B5EF4-FFF2-40B4-BE49-F238E27FC236}">
                      <a16:creationId xmlns:a16="http://schemas.microsoft.com/office/drawing/2014/main" id="{5D79BCC5-67A5-904F-85C1-52DC9C2ADB7B}"/>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29" name="Group 194">
                <a:extLst>
                  <a:ext uri="{FF2B5EF4-FFF2-40B4-BE49-F238E27FC236}">
                    <a16:creationId xmlns:a16="http://schemas.microsoft.com/office/drawing/2014/main" id="{45663803-FB75-6A41-8A0A-B31FA1141862}"/>
                  </a:ext>
                </a:extLst>
              </p:cNvPr>
              <p:cNvGrpSpPr>
                <a:grpSpLocks/>
              </p:cNvGrpSpPr>
              <p:nvPr/>
            </p:nvGrpSpPr>
            <p:grpSpPr bwMode="auto">
              <a:xfrm>
                <a:off x="480" y="1776"/>
                <a:ext cx="192" cy="192"/>
                <a:chOff x="1824" y="1584"/>
                <a:chExt cx="192" cy="192"/>
              </a:xfrm>
            </p:grpSpPr>
            <p:sp>
              <p:nvSpPr>
                <p:cNvPr id="68036" name="Rectangle 195">
                  <a:extLst>
                    <a:ext uri="{FF2B5EF4-FFF2-40B4-BE49-F238E27FC236}">
                      <a16:creationId xmlns:a16="http://schemas.microsoft.com/office/drawing/2014/main" id="{62B9B19B-3261-7F45-9E82-35FC522DD666}"/>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37" name="Oval 196">
                  <a:extLst>
                    <a:ext uri="{FF2B5EF4-FFF2-40B4-BE49-F238E27FC236}">
                      <a16:creationId xmlns:a16="http://schemas.microsoft.com/office/drawing/2014/main" id="{632138C2-2A00-5B45-BBDB-2CA47A3059FC}"/>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30" name="Group 197">
                <a:extLst>
                  <a:ext uri="{FF2B5EF4-FFF2-40B4-BE49-F238E27FC236}">
                    <a16:creationId xmlns:a16="http://schemas.microsoft.com/office/drawing/2014/main" id="{92EBDD30-621C-0A4E-BF0C-7EA14C80FDCC}"/>
                  </a:ext>
                </a:extLst>
              </p:cNvPr>
              <p:cNvGrpSpPr>
                <a:grpSpLocks/>
              </p:cNvGrpSpPr>
              <p:nvPr/>
            </p:nvGrpSpPr>
            <p:grpSpPr bwMode="auto">
              <a:xfrm>
                <a:off x="480" y="1968"/>
                <a:ext cx="192" cy="192"/>
                <a:chOff x="1824" y="1584"/>
                <a:chExt cx="192" cy="192"/>
              </a:xfrm>
            </p:grpSpPr>
            <p:sp>
              <p:nvSpPr>
                <p:cNvPr id="68034" name="Rectangle 198">
                  <a:extLst>
                    <a:ext uri="{FF2B5EF4-FFF2-40B4-BE49-F238E27FC236}">
                      <a16:creationId xmlns:a16="http://schemas.microsoft.com/office/drawing/2014/main" id="{9C1F77C0-D034-A448-A11E-E5D017D921D3}"/>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35" name="Oval 199">
                  <a:extLst>
                    <a:ext uri="{FF2B5EF4-FFF2-40B4-BE49-F238E27FC236}">
                      <a16:creationId xmlns:a16="http://schemas.microsoft.com/office/drawing/2014/main" id="{9E8F3FB6-8B46-C342-AAC9-3458896D01A3}"/>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8031" name="Group 200">
                <a:extLst>
                  <a:ext uri="{FF2B5EF4-FFF2-40B4-BE49-F238E27FC236}">
                    <a16:creationId xmlns:a16="http://schemas.microsoft.com/office/drawing/2014/main" id="{73B43E4F-AEF8-3948-BCF1-4259783778FD}"/>
                  </a:ext>
                </a:extLst>
              </p:cNvPr>
              <p:cNvGrpSpPr>
                <a:grpSpLocks/>
              </p:cNvGrpSpPr>
              <p:nvPr/>
            </p:nvGrpSpPr>
            <p:grpSpPr bwMode="auto">
              <a:xfrm>
                <a:off x="480" y="2160"/>
                <a:ext cx="192" cy="192"/>
                <a:chOff x="1824" y="1584"/>
                <a:chExt cx="192" cy="192"/>
              </a:xfrm>
            </p:grpSpPr>
            <p:sp>
              <p:nvSpPr>
                <p:cNvPr id="68032" name="Rectangle 201">
                  <a:extLst>
                    <a:ext uri="{FF2B5EF4-FFF2-40B4-BE49-F238E27FC236}">
                      <a16:creationId xmlns:a16="http://schemas.microsoft.com/office/drawing/2014/main" id="{BA089FFE-E20E-FC43-9E45-D27BBD74DDEC}"/>
                    </a:ext>
                  </a:extLst>
                </p:cNvPr>
                <p:cNvSpPr>
                  <a:spLocks noChangeArrowheads="1"/>
                </p:cNvSpPr>
                <p:nvPr/>
              </p:nvSpPr>
              <p:spPr bwMode="auto">
                <a:xfrm>
                  <a:off x="1824" y="158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033" name="Oval 202">
                  <a:extLst>
                    <a:ext uri="{FF2B5EF4-FFF2-40B4-BE49-F238E27FC236}">
                      <a16:creationId xmlns:a16="http://schemas.microsoft.com/office/drawing/2014/main" id="{D4C1DAFA-0A79-5244-8ED9-069B5F10C46C}"/>
                    </a:ext>
                  </a:extLst>
                </p:cNvPr>
                <p:cNvSpPr>
                  <a:spLocks noChangeArrowheads="1"/>
                </p:cNvSpPr>
                <p:nvPr/>
              </p:nvSpPr>
              <p:spPr bwMode="auto">
                <a:xfrm>
                  <a:off x="1872" y="1632"/>
                  <a:ext cx="96" cy="96"/>
                </a:xfrm>
                <a:prstGeom prst="ellipse">
                  <a:avLst/>
                </a:prstGeom>
                <a:solidFill>
                  <a:schemeClr val="accent1"/>
                </a:solidFill>
                <a:ln w="3175">
                  <a:solidFill>
                    <a:schemeClr val="tx1"/>
                  </a:solidFill>
                  <a:round/>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sp>
          <p:nvSpPr>
            <p:cNvPr id="67998" name="AutoShape 203">
              <a:extLst>
                <a:ext uri="{FF2B5EF4-FFF2-40B4-BE49-F238E27FC236}">
                  <a16:creationId xmlns:a16="http://schemas.microsoft.com/office/drawing/2014/main" id="{95CFC143-B292-2A4F-B532-FA954C842FAC}"/>
                </a:ext>
              </a:extLst>
            </p:cNvPr>
            <p:cNvSpPr>
              <a:spLocks noChangeArrowheads="1"/>
            </p:cNvSpPr>
            <p:nvPr/>
          </p:nvSpPr>
          <p:spPr bwMode="auto">
            <a:xfrm>
              <a:off x="432" y="1376"/>
              <a:ext cx="529" cy="462"/>
            </a:xfrm>
            <a:prstGeom prst="rightArrow">
              <a:avLst>
                <a:gd name="adj1" fmla="val 50000"/>
                <a:gd name="adj2" fmla="val 30825"/>
              </a:avLst>
            </a:prstGeom>
            <a:solidFill>
              <a:schemeClr val="bg1"/>
            </a:solidFill>
            <a:ln w="38100">
              <a:solidFill>
                <a:schemeClr val="tx1"/>
              </a:solidFill>
              <a:miter lim="800000"/>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W0</a:t>
              </a:r>
            </a:p>
          </p:txBody>
        </p:sp>
      </p:grpSp>
      <p:grpSp>
        <p:nvGrpSpPr>
          <p:cNvPr id="43529" name="Group 204">
            <a:extLst>
              <a:ext uri="{FF2B5EF4-FFF2-40B4-BE49-F238E27FC236}">
                <a16:creationId xmlns:a16="http://schemas.microsoft.com/office/drawing/2014/main" id="{AB3EFB1D-5592-2241-B96B-64ADEE505D10}"/>
              </a:ext>
            </a:extLst>
          </p:cNvPr>
          <p:cNvGrpSpPr>
            <a:grpSpLocks/>
          </p:cNvGrpSpPr>
          <p:nvPr/>
        </p:nvGrpSpPr>
        <p:grpSpPr bwMode="auto">
          <a:xfrm>
            <a:off x="3200400" y="2674938"/>
            <a:ext cx="3200400" cy="1598612"/>
            <a:chOff x="2016" y="1537"/>
            <a:chExt cx="2016" cy="1007"/>
          </a:xfrm>
        </p:grpSpPr>
        <p:grpSp>
          <p:nvGrpSpPr>
            <p:cNvPr id="67898" name="Group 205">
              <a:extLst>
                <a:ext uri="{FF2B5EF4-FFF2-40B4-BE49-F238E27FC236}">
                  <a16:creationId xmlns:a16="http://schemas.microsoft.com/office/drawing/2014/main" id="{E9CD91FC-525B-9C41-A425-C41A6B2E8057}"/>
                </a:ext>
              </a:extLst>
            </p:cNvPr>
            <p:cNvGrpSpPr>
              <a:grpSpLocks/>
            </p:cNvGrpSpPr>
            <p:nvPr/>
          </p:nvGrpSpPr>
          <p:grpSpPr bwMode="auto">
            <a:xfrm>
              <a:off x="2496" y="1776"/>
              <a:ext cx="1536" cy="768"/>
              <a:chOff x="2016" y="1776"/>
              <a:chExt cx="1536" cy="768"/>
            </a:xfrm>
          </p:grpSpPr>
          <p:grpSp>
            <p:nvGrpSpPr>
              <p:cNvPr id="67900" name="Group 206">
                <a:extLst>
                  <a:ext uri="{FF2B5EF4-FFF2-40B4-BE49-F238E27FC236}">
                    <a16:creationId xmlns:a16="http://schemas.microsoft.com/office/drawing/2014/main" id="{B8035DBD-3641-8B4B-AD10-695DAB4AB863}"/>
                  </a:ext>
                </a:extLst>
              </p:cNvPr>
              <p:cNvGrpSpPr>
                <a:grpSpLocks/>
              </p:cNvGrpSpPr>
              <p:nvPr/>
            </p:nvGrpSpPr>
            <p:grpSpPr bwMode="auto">
              <a:xfrm>
                <a:off x="2016" y="1776"/>
                <a:ext cx="192" cy="192"/>
                <a:chOff x="2016" y="1776"/>
                <a:chExt cx="192" cy="192"/>
              </a:xfrm>
            </p:grpSpPr>
            <p:sp>
              <p:nvSpPr>
                <p:cNvPr id="67995" name="Rectangle 207">
                  <a:extLst>
                    <a:ext uri="{FF2B5EF4-FFF2-40B4-BE49-F238E27FC236}">
                      <a16:creationId xmlns:a16="http://schemas.microsoft.com/office/drawing/2014/main" id="{8FFCC455-5C86-8949-899C-1841E04BDF4E}"/>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96" name="Freeform 208">
                  <a:extLst>
                    <a:ext uri="{FF2B5EF4-FFF2-40B4-BE49-F238E27FC236}">
                      <a16:creationId xmlns:a16="http://schemas.microsoft.com/office/drawing/2014/main" id="{F664F021-93D7-8B45-8A82-7F921EB42EC6}"/>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7901" name="Rectangle 209">
                <a:extLst>
                  <a:ext uri="{FF2B5EF4-FFF2-40B4-BE49-F238E27FC236}">
                    <a16:creationId xmlns:a16="http://schemas.microsoft.com/office/drawing/2014/main" id="{0FC47C07-2CEB-B941-A4D2-6A181B9F676B}"/>
                  </a:ext>
                </a:extLst>
              </p:cNvPr>
              <p:cNvSpPr>
                <a:spLocks noChangeArrowheads="1"/>
              </p:cNvSpPr>
              <p:nvPr/>
            </p:nvSpPr>
            <p:spPr bwMode="auto">
              <a:xfrm>
                <a:off x="2016" y="1776"/>
                <a:ext cx="1536" cy="76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7902" name="Group 210">
                <a:extLst>
                  <a:ext uri="{FF2B5EF4-FFF2-40B4-BE49-F238E27FC236}">
                    <a16:creationId xmlns:a16="http://schemas.microsoft.com/office/drawing/2014/main" id="{C40E3939-883B-E448-A02B-2F489381747E}"/>
                  </a:ext>
                </a:extLst>
              </p:cNvPr>
              <p:cNvGrpSpPr>
                <a:grpSpLocks/>
              </p:cNvGrpSpPr>
              <p:nvPr/>
            </p:nvGrpSpPr>
            <p:grpSpPr bwMode="auto">
              <a:xfrm>
                <a:off x="2016" y="1968"/>
                <a:ext cx="192" cy="192"/>
                <a:chOff x="2016" y="1776"/>
                <a:chExt cx="192" cy="192"/>
              </a:xfrm>
            </p:grpSpPr>
            <p:sp>
              <p:nvSpPr>
                <p:cNvPr id="67993" name="Rectangle 211">
                  <a:extLst>
                    <a:ext uri="{FF2B5EF4-FFF2-40B4-BE49-F238E27FC236}">
                      <a16:creationId xmlns:a16="http://schemas.microsoft.com/office/drawing/2014/main" id="{199572F5-138F-1440-ADC6-2AE5E7BC7602}"/>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94" name="Freeform 212">
                  <a:extLst>
                    <a:ext uri="{FF2B5EF4-FFF2-40B4-BE49-F238E27FC236}">
                      <a16:creationId xmlns:a16="http://schemas.microsoft.com/office/drawing/2014/main" id="{9A7B972D-F952-8D49-A245-487EDAAD798D}"/>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03" name="Group 213">
                <a:extLst>
                  <a:ext uri="{FF2B5EF4-FFF2-40B4-BE49-F238E27FC236}">
                    <a16:creationId xmlns:a16="http://schemas.microsoft.com/office/drawing/2014/main" id="{C94EB3DC-DDE0-B641-B3C0-BE78A7A9802F}"/>
                  </a:ext>
                </a:extLst>
              </p:cNvPr>
              <p:cNvGrpSpPr>
                <a:grpSpLocks/>
              </p:cNvGrpSpPr>
              <p:nvPr/>
            </p:nvGrpSpPr>
            <p:grpSpPr bwMode="auto">
              <a:xfrm>
                <a:off x="2016" y="2160"/>
                <a:ext cx="192" cy="192"/>
                <a:chOff x="2016" y="1776"/>
                <a:chExt cx="192" cy="192"/>
              </a:xfrm>
            </p:grpSpPr>
            <p:sp>
              <p:nvSpPr>
                <p:cNvPr id="67991" name="Rectangle 214">
                  <a:extLst>
                    <a:ext uri="{FF2B5EF4-FFF2-40B4-BE49-F238E27FC236}">
                      <a16:creationId xmlns:a16="http://schemas.microsoft.com/office/drawing/2014/main" id="{07A0514D-FF2F-7440-9DEF-591884DD9E78}"/>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92" name="Freeform 215">
                  <a:extLst>
                    <a:ext uri="{FF2B5EF4-FFF2-40B4-BE49-F238E27FC236}">
                      <a16:creationId xmlns:a16="http://schemas.microsoft.com/office/drawing/2014/main" id="{791A609C-38EE-D243-8EF5-AA41170097CB}"/>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04" name="Group 216">
                <a:extLst>
                  <a:ext uri="{FF2B5EF4-FFF2-40B4-BE49-F238E27FC236}">
                    <a16:creationId xmlns:a16="http://schemas.microsoft.com/office/drawing/2014/main" id="{0632C06B-8292-DC46-AD88-5F99FF228DD3}"/>
                  </a:ext>
                </a:extLst>
              </p:cNvPr>
              <p:cNvGrpSpPr>
                <a:grpSpLocks/>
              </p:cNvGrpSpPr>
              <p:nvPr/>
            </p:nvGrpSpPr>
            <p:grpSpPr bwMode="auto">
              <a:xfrm>
                <a:off x="2016" y="2352"/>
                <a:ext cx="192" cy="192"/>
                <a:chOff x="2016" y="1776"/>
                <a:chExt cx="192" cy="192"/>
              </a:xfrm>
            </p:grpSpPr>
            <p:sp>
              <p:nvSpPr>
                <p:cNvPr id="67989" name="Rectangle 217">
                  <a:extLst>
                    <a:ext uri="{FF2B5EF4-FFF2-40B4-BE49-F238E27FC236}">
                      <a16:creationId xmlns:a16="http://schemas.microsoft.com/office/drawing/2014/main" id="{C164A965-9C65-2940-B811-940BC83AECB8}"/>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90" name="Freeform 218">
                  <a:extLst>
                    <a:ext uri="{FF2B5EF4-FFF2-40B4-BE49-F238E27FC236}">
                      <a16:creationId xmlns:a16="http://schemas.microsoft.com/office/drawing/2014/main" id="{413CF3EF-2A15-DC49-9FA5-63EC884F936E}"/>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05" name="Group 219">
                <a:extLst>
                  <a:ext uri="{FF2B5EF4-FFF2-40B4-BE49-F238E27FC236}">
                    <a16:creationId xmlns:a16="http://schemas.microsoft.com/office/drawing/2014/main" id="{13629F8B-3B46-794A-827A-63F5A5A8B82E}"/>
                  </a:ext>
                </a:extLst>
              </p:cNvPr>
              <p:cNvGrpSpPr>
                <a:grpSpLocks/>
              </p:cNvGrpSpPr>
              <p:nvPr/>
            </p:nvGrpSpPr>
            <p:grpSpPr bwMode="auto">
              <a:xfrm>
                <a:off x="2208" y="1776"/>
                <a:ext cx="192" cy="192"/>
                <a:chOff x="2016" y="1776"/>
                <a:chExt cx="192" cy="192"/>
              </a:xfrm>
            </p:grpSpPr>
            <p:sp>
              <p:nvSpPr>
                <p:cNvPr id="67987" name="Rectangle 220">
                  <a:extLst>
                    <a:ext uri="{FF2B5EF4-FFF2-40B4-BE49-F238E27FC236}">
                      <a16:creationId xmlns:a16="http://schemas.microsoft.com/office/drawing/2014/main" id="{7B9F048D-A712-434D-945C-7D4AD54F9C3D}"/>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88" name="Freeform 221">
                  <a:extLst>
                    <a:ext uri="{FF2B5EF4-FFF2-40B4-BE49-F238E27FC236}">
                      <a16:creationId xmlns:a16="http://schemas.microsoft.com/office/drawing/2014/main" id="{3BFF839F-B8C7-2948-AA50-5F7FB9F33E90}"/>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06" name="Group 222">
                <a:extLst>
                  <a:ext uri="{FF2B5EF4-FFF2-40B4-BE49-F238E27FC236}">
                    <a16:creationId xmlns:a16="http://schemas.microsoft.com/office/drawing/2014/main" id="{9D95328B-2EFB-7949-A445-678CB03D28CA}"/>
                  </a:ext>
                </a:extLst>
              </p:cNvPr>
              <p:cNvGrpSpPr>
                <a:grpSpLocks/>
              </p:cNvGrpSpPr>
              <p:nvPr/>
            </p:nvGrpSpPr>
            <p:grpSpPr bwMode="auto">
              <a:xfrm>
                <a:off x="2208" y="1968"/>
                <a:ext cx="192" cy="192"/>
                <a:chOff x="2016" y="1776"/>
                <a:chExt cx="192" cy="192"/>
              </a:xfrm>
            </p:grpSpPr>
            <p:sp>
              <p:nvSpPr>
                <p:cNvPr id="67985" name="Rectangle 223">
                  <a:extLst>
                    <a:ext uri="{FF2B5EF4-FFF2-40B4-BE49-F238E27FC236}">
                      <a16:creationId xmlns:a16="http://schemas.microsoft.com/office/drawing/2014/main" id="{A1740721-B8EF-C94A-AE5B-99C6C9F62B67}"/>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86" name="Freeform 224">
                  <a:extLst>
                    <a:ext uri="{FF2B5EF4-FFF2-40B4-BE49-F238E27FC236}">
                      <a16:creationId xmlns:a16="http://schemas.microsoft.com/office/drawing/2014/main" id="{ECE189E3-60B2-C047-AE87-62498EB92A92}"/>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07" name="Group 225">
                <a:extLst>
                  <a:ext uri="{FF2B5EF4-FFF2-40B4-BE49-F238E27FC236}">
                    <a16:creationId xmlns:a16="http://schemas.microsoft.com/office/drawing/2014/main" id="{11F83FA5-1C19-ED41-BCD5-205243F7E04E}"/>
                  </a:ext>
                </a:extLst>
              </p:cNvPr>
              <p:cNvGrpSpPr>
                <a:grpSpLocks/>
              </p:cNvGrpSpPr>
              <p:nvPr/>
            </p:nvGrpSpPr>
            <p:grpSpPr bwMode="auto">
              <a:xfrm>
                <a:off x="2208" y="2160"/>
                <a:ext cx="192" cy="192"/>
                <a:chOff x="2016" y="1776"/>
                <a:chExt cx="192" cy="192"/>
              </a:xfrm>
            </p:grpSpPr>
            <p:sp>
              <p:nvSpPr>
                <p:cNvPr id="67983" name="Rectangle 226">
                  <a:extLst>
                    <a:ext uri="{FF2B5EF4-FFF2-40B4-BE49-F238E27FC236}">
                      <a16:creationId xmlns:a16="http://schemas.microsoft.com/office/drawing/2014/main" id="{22EA3C42-E52A-1445-BEA8-B49206394BED}"/>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84" name="Freeform 227">
                  <a:extLst>
                    <a:ext uri="{FF2B5EF4-FFF2-40B4-BE49-F238E27FC236}">
                      <a16:creationId xmlns:a16="http://schemas.microsoft.com/office/drawing/2014/main" id="{16789303-2764-3A4D-93C5-09DF84A326F5}"/>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08" name="Group 228">
                <a:extLst>
                  <a:ext uri="{FF2B5EF4-FFF2-40B4-BE49-F238E27FC236}">
                    <a16:creationId xmlns:a16="http://schemas.microsoft.com/office/drawing/2014/main" id="{BA6A39B8-B950-D94E-91AA-A8002BD1A382}"/>
                  </a:ext>
                </a:extLst>
              </p:cNvPr>
              <p:cNvGrpSpPr>
                <a:grpSpLocks/>
              </p:cNvGrpSpPr>
              <p:nvPr/>
            </p:nvGrpSpPr>
            <p:grpSpPr bwMode="auto">
              <a:xfrm>
                <a:off x="2208" y="2352"/>
                <a:ext cx="192" cy="192"/>
                <a:chOff x="2016" y="1776"/>
                <a:chExt cx="192" cy="192"/>
              </a:xfrm>
            </p:grpSpPr>
            <p:sp>
              <p:nvSpPr>
                <p:cNvPr id="67981" name="Rectangle 229">
                  <a:extLst>
                    <a:ext uri="{FF2B5EF4-FFF2-40B4-BE49-F238E27FC236}">
                      <a16:creationId xmlns:a16="http://schemas.microsoft.com/office/drawing/2014/main" id="{34215B31-CA02-2444-BAC3-5858C96CCFE4}"/>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82" name="Freeform 230">
                  <a:extLst>
                    <a:ext uri="{FF2B5EF4-FFF2-40B4-BE49-F238E27FC236}">
                      <a16:creationId xmlns:a16="http://schemas.microsoft.com/office/drawing/2014/main" id="{F27E753E-8926-1E40-80AB-4A862759C347}"/>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09" name="Group 231">
                <a:extLst>
                  <a:ext uri="{FF2B5EF4-FFF2-40B4-BE49-F238E27FC236}">
                    <a16:creationId xmlns:a16="http://schemas.microsoft.com/office/drawing/2014/main" id="{4F6C7E48-412C-DD42-8446-14E1F63999DA}"/>
                  </a:ext>
                </a:extLst>
              </p:cNvPr>
              <p:cNvGrpSpPr>
                <a:grpSpLocks/>
              </p:cNvGrpSpPr>
              <p:nvPr/>
            </p:nvGrpSpPr>
            <p:grpSpPr bwMode="auto">
              <a:xfrm>
                <a:off x="2400" y="1776"/>
                <a:ext cx="192" cy="192"/>
                <a:chOff x="2016" y="1776"/>
                <a:chExt cx="192" cy="192"/>
              </a:xfrm>
            </p:grpSpPr>
            <p:sp>
              <p:nvSpPr>
                <p:cNvPr id="67979" name="Rectangle 232">
                  <a:extLst>
                    <a:ext uri="{FF2B5EF4-FFF2-40B4-BE49-F238E27FC236}">
                      <a16:creationId xmlns:a16="http://schemas.microsoft.com/office/drawing/2014/main" id="{34F04E17-E26B-C64D-A5EF-AC9B68930C18}"/>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80" name="Freeform 233">
                  <a:extLst>
                    <a:ext uri="{FF2B5EF4-FFF2-40B4-BE49-F238E27FC236}">
                      <a16:creationId xmlns:a16="http://schemas.microsoft.com/office/drawing/2014/main" id="{EF3E8B7F-7423-8E4F-BE84-D3AA7339FC6F}"/>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10" name="Group 234">
                <a:extLst>
                  <a:ext uri="{FF2B5EF4-FFF2-40B4-BE49-F238E27FC236}">
                    <a16:creationId xmlns:a16="http://schemas.microsoft.com/office/drawing/2014/main" id="{07BCD8CC-8D58-E24B-85C7-275D5F8BB296}"/>
                  </a:ext>
                </a:extLst>
              </p:cNvPr>
              <p:cNvGrpSpPr>
                <a:grpSpLocks/>
              </p:cNvGrpSpPr>
              <p:nvPr/>
            </p:nvGrpSpPr>
            <p:grpSpPr bwMode="auto">
              <a:xfrm>
                <a:off x="2400" y="1968"/>
                <a:ext cx="192" cy="192"/>
                <a:chOff x="2016" y="1776"/>
                <a:chExt cx="192" cy="192"/>
              </a:xfrm>
            </p:grpSpPr>
            <p:sp>
              <p:nvSpPr>
                <p:cNvPr id="67977" name="Rectangle 235">
                  <a:extLst>
                    <a:ext uri="{FF2B5EF4-FFF2-40B4-BE49-F238E27FC236}">
                      <a16:creationId xmlns:a16="http://schemas.microsoft.com/office/drawing/2014/main" id="{DA282213-8E05-D24B-AD3B-C0F2B112AE54}"/>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78" name="Freeform 236">
                  <a:extLst>
                    <a:ext uri="{FF2B5EF4-FFF2-40B4-BE49-F238E27FC236}">
                      <a16:creationId xmlns:a16="http://schemas.microsoft.com/office/drawing/2014/main" id="{4B578E42-3EC6-884F-9EC0-D649C1441E21}"/>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11" name="Group 237">
                <a:extLst>
                  <a:ext uri="{FF2B5EF4-FFF2-40B4-BE49-F238E27FC236}">
                    <a16:creationId xmlns:a16="http://schemas.microsoft.com/office/drawing/2014/main" id="{53D3C9F2-8416-B64F-9D19-5C34D1A74197}"/>
                  </a:ext>
                </a:extLst>
              </p:cNvPr>
              <p:cNvGrpSpPr>
                <a:grpSpLocks/>
              </p:cNvGrpSpPr>
              <p:nvPr/>
            </p:nvGrpSpPr>
            <p:grpSpPr bwMode="auto">
              <a:xfrm>
                <a:off x="2400" y="2160"/>
                <a:ext cx="192" cy="192"/>
                <a:chOff x="2016" y="1776"/>
                <a:chExt cx="192" cy="192"/>
              </a:xfrm>
            </p:grpSpPr>
            <p:sp>
              <p:nvSpPr>
                <p:cNvPr id="67975" name="Rectangle 238">
                  <a:extLst>
                    <a:ext uri="{FF2B5EF4-FFF2-40B4-BE49-F238E27FC236}">
                      <a16:creationId xmlns:a16="http://schemas.microsoft.com/office/drawing/2014/main" id="{7EF78159-ACC1-BA4F-AA58-C15932FE1A72}"/>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76" name="Freeform 239">
                  <a:extLst>
                    <a:ext uri="{FF2B5EF4-FFF2-40B4-BE49-F238E27FC236}">
                      <a16:creationId xmlns:a16="http://schemas.microsoft.com/office/drawing/2014/main" id="{7267534F-6C4C-974A-9077-52326D1652BB}"/>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12" name="Group 240">
                <a:extLst>
                  <a:ext uri="{FF2B5EF4-FFF2-40B4-BE49-F238E27FC236}">
                    <a16:creationId xmlns:a16="http://schemas.microsoft.com/office/drawing/2014/main" id="{74CF7EFC-39DC-FC4D-95B5-6A6AD3CF0115}"/>
                  </a:ext>
                </a:extLst>
              </p:cNvPr>
              <p:cNvGrpSpPr>
                <a:grpSpLocks/>
              </p:cNvGrpSpPr>
              <p:nvPr/>
            </p:nvGrpSpPr>
            <p:grpSpPr bwMode="auto">
              <a:xfrm>
                <a:off x="2400" y="2352"/>
                <a:ext cx="192" cy="192"/>
                <a:chOff x="2016" y="1776"/>
                <a:chExt cx="192" cy="192"/>
              </a:xfrm>
            </p:grpSpPr>
            <p:sp>
              <p:nvSpPr>
                <p:cNvPr id="67973" name="Rectangle 241">
                  <a:extLst>
                    <a:ext uri="{FF2B5EF4-FFF2-40B4-BE49-F238E27FC236}">
                      <a16:creationId xmlns:a16="http://schemas.microsoft.com/office/drawing/2014/main" id="{9FF28683-6EF0-EB42-B4D6-D7BA05284D7A}"/>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74" name="Freeform 242">
                  <a:extLst>
                    <a:ext uri="{FF2B5EF4-FFF2-40B4-BE49-F238E27FC236}">
                      <a16:creationId xmlns:a16="http://schemas.microsoft.com/office/drawing/2014/main" id="{B5743A7D-DD7E-CB41-BD4F-E912C8AD61B0}"/>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13" name="Group 243">
                <a:extLst>
                  <a:ext uri="{FF2B5EF4-FFF2-40B4-BE49-F238E27FC236}">
                    <a16:creationId xmlns:a16="http://schemas.microsoft.com/office/drawing/2014/main" id="{464DE709-F28B-734B-A47A-D80E732F7B20}"/>
                  </a:ext>
                </a:extLst>
              </p:cNvPr>
              <p:cNvGrpSpPr>
                <a:grpSpLocks/>
              </p:cNvGrpSpPr>
              <p:nvPr/>
            </p:nvGrpSpPr>
            <p:grpSpPr bwMode="auto">
              <a:xfrm>
                <a:off x="2592" y="1776"/>
                <a:ext cx="192" cy="192"/>
                <a:chOff x="2016" y="1776"/>
                <a:chExt cx="192" cy="192"/>
              </a:xfrm>
            </p:grpSpPr>
            <p:sp>
              <p:nvSpPr>
                <p:cNvPr id="67971" name="Rectangle 244">
                  <a:extLst>
                    <a:ext uri="{FF2B5EF4-FFF2-40B4-BE49-F238E27FC236}">
                      <a16:creationId xmlns:a16="http://schemas.microsoft.com/office/drawing/2014/main" id="{1AD01E9E-7680-B244-A776-FF21DB3C7F94}"/>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72" name="Freeform 245">
                  <a:extLst>
                    <a:ext uri="{FF2B5EF4-FFF2-40B4-BE49-F238E27FC236}">
                      <a16:creationId xmlns:a16="http://schemas.microsoft.com/office/drawing/2014/main" id="{6579762D-E30E-CE43-A9F6-E0164A8ACFA7}"/>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14" name="Group 246">
                <a:extLst>
                  <a:ext uri="{FF2B5EF4-FFF2-40B4-BE49-F238E27FC236}">
                    <a16:creationId xmlns:a16="http://schemas.microsoft.com/office/drawing/2014/main" id="{D245A3AE-0A9A-DC4E-901B-8C6E93686838}"/>
                  </a:ext>
                </a:extLst>
              </p:cNvPr>
              <p:cNvGrpSpPr>
                <a:grpSpLocks/>
              </p:cNvGrpSpPr>
              <p:nvPr/>
            </p:nvGrpSpPr>
            <p:grpSpPr bwMode="auto">
              <a:xfrm>
                <a:off x="2592" y="1968"/>
                <a:ext cx="192" cy="192"/>
                <a:chOff x="2016" y="1776"/>
                <a:chExt cx="192" cy="192"/>
              </a:xfrm>
            </p:grpSpPr>
            <p:sp>
              <p:nvSpPr>
                <p:cNvPr id="67969" name="Rectangle 247">
                  <a:extLst>
                    <a:ext uri="{FF2B5EF4-FFF2-40B4-BE49-F238E27FC236}">
                      <a16:creationId xmlns:a16="http://schemas.microsoft.com/office/drawing/2014/main" id="{744CB578-D315-9B49-81A7-37EA2416AA0E}"/>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70" name="Freeform 248">
                  <a:extLst>
                    <a:ext uri="{FF2B5EF4-FFF2-40B4-BE49-F238E27FC236}">
                      <a16:creationId xmlns:a16="http://schemas.microsoft.com/office/drawing/2014/main" id="{6873A56B-D24E-B749-950F-4AA5F634720E}"/>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15" name="Group 249">
                <a:extLst>
                  <a:ext uri="{FF2B5EF4-FFF2-40B4-BE49-F238E27FC236}">
                    <a16:creationId xmlns:a16="http://schemas.microsoft.com/office/drawing/2014/main" id="{6C6A24A2-32E3-B74E-8913-4C6EAF6AD39C}"/>
                  </a:ext>
                </a:extLst>
              </p:cNvPr>
              <p:cNvGrpSpPr>
                <a:grpSpLocks/>
              </p:cNvGrpSpPr>
              <p:nvPr/>
            </p:nvGrpSpPr>
            <p:grpSpPr bwMode="auto">
              <a:xfrm>
                <a:off x="2592" y="2160"/>
                <a:ext cx="192" cy="192"/>
                <a:chOff x="2016" y="1776"/>
                <a:chExt cx="192" cy="192"/>
              </a:xfrm>
            </p:grpSpPr>
            <p:sp>
              <p:nvSpPr>
                <p:cNvPr id="67967" name="Rectangle 250">
                  <a:extLst>
                    <a:ext uri="{FF2B5EF4-FFF2-40B4-BE49-F238E27FC236}">
                      <a16:creationId xmlns:a16="http://schemas.microsoft.com/office/drawing/2014/main" id="{F94F67E3-CAAE-CF4A-89E5-5A7EB2FC05E5}"/>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68" name="Freeform 251">
                  <a:extLst>
                    <a:ext uri="{FF2B5EF4-FFF2-40B4-BE49-F238E27FC236}">
                      <a16:creationId xmlns:a16="http://schemas.microsoft.com/office/drawing/2014/main" id="{E27D4E1A-0E7C-1347-A580-5033EB0081D0}"/>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16" name="Group 252">
                <a:extLst>
                  <a:ext uri="{FF2B5EF4-FFF2-40B4-BE49-F238E27FC236}">
                    <a16:creationId xmlns:a16="http://schemas.microsoft.com/office/drawing/2014/main" id="{ED6468C9-41B4-A742-AC14-9D9F32485D97}"/>
                  </a:ext>
                </a:extLst>
              </p:cNvPr>
              <p:cNvGrpSpPr>
                <a:grpSpLocks/>
              </p:cNvGrpSpPr>
              <p:nvPr/>
            </p:nvGrpSpPr>
            <p:grpSpPr bwMode="auto">
              <a:xfrm>
                <a:off x="2592" y="2352"/>
                <a:ext cx="192" cy="192"/>
                <a:chOff x="2016" y="1776"/>
                <a:chExt cx="192" cy="192"/>
              </a:xfrm>
            </p:grpSpPr>
            <p:sp>
              <p:nvSpPr>
                <p:cNvPr id="67965" name="Rectangle 253">
                  <a:extLst>
                    <a:ext uri="{FF2B5EF4-FFF2-40B4-BE49-F238E27FC236}">
                      <a16:creationId xmlns:a16="http://schemas.microsoft.com/office/drawing/2014/main" id="{10492F7B-DAED-7D4C-9FD0-E28C351FFE81}"/>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66" name="Freeform 254">
                  <a:extLst>
                    <a:ext uri="{FF2B5EF4-FFF2-40B4-BE49-F238E27FC236}">
                      <a16:creationId xmlns:a16="http://schemas.microsoft.com/office/drawing/2014/main" id="{92B5BBF4-4DCA-A544-A760-C3E421A8C4DF}"/>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17" name="Group 255">
                <a:extLst>
                  <a:ext uri="{FF2B5EF4-FFF2-40B4-BE49-F238E27FC236}">
                    <a16:creationId xmlns:a16="http://schemas.microsoft.com/office/drawing/2014/main" id="{49F98DE4-95A7-2E4B-BEA1-C9753FE6EEA7}"/>
                  </a:ext>
                </a:extLst>
              </p:cNvPr>
              <p:cNvGrpSpPr>
                <a:grpSpLocks/>
              </p:cNvGrpSpPr>
              <p:nvPr/>
            </p:nvGrpSpPr>
            <p:grpSpPr bwMode="auto">
              <a:xfrm>
                <a:off x="2784" y="1776"/>
                <a:ext cx="192" cy="192"/>
                <a:chOff x="2016" y="1776"/>
                <a:chExt cx="192" cy="192"/>
              </a:xfrm>
            </p:grpSpPr>
            <p:sp>
              <p:nvSpPr>
                <p:cNvPr id="67963" name="Rectangle 256">
                  <a:extLst>
                    <a:ext uri="{FF2B5EF4-FFF2-40B4-BE49-F238E27FC236}">
                      <a16:creationId xmlns:a16="http://schemas.microsoft.com/office/drawing/2014/main" id="{B0C7C930-11A9-8F43-86BA-0CD55F6668F2}"/>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64" name="Freeform 257">
                  <a:extLst>
                    <a:ext uri="{FF2B5EF4-FFF2-40B4-BE49-F238E27FC236}">
                      <a16:creationId xmlns:a16="http://schemas.microsoft.com/office/drawing/2014/main" id="{CA8C278B-DBA5-EC4B-9C38-C3945C6B0B70}"/>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18" name="Group 258">
                <a:extLst>
                  <a:ext uri="{FF2B5EF4-FFF2-40B4-BE49-F238E27FC236}">
                    <a16:creationId xmlns:a16="http://schemas.microsoft.com/office/drawing/2014/main" id="{B0DFB0FE-10BC-2C4A-9134-5ADF0892C9FF}"/>
                  </a:ext>
                </a:extLst>
              </p:cNvPr>
              <p:cNvGrpSpPr>
                <a:grpSpLocks/>
              </p:cNvGrpSpPr>
              <p:nvPr/>
            </p:nvGrpSpPr>
            <p:grpSpPr bwMode="auto">
              <a:xfrm>
                <a:off x="2784" y="1968"/>
                <a:ext cx="192" cy="192"/>
                <a:chOff x="2016" y="1776"/>
                <a:chExt cx="192" cy="192"/>
              </a:xfrm>
            </p:grpSpPr>
            <p:sp>
              <p:nvSpPr>
                <p:cNvPr id="67961" name="Rectangle 259">
                  <a:extLst>
                    <a:ext uri="{FF2B5EF4-FFF2-40B4-BE49-F238E27FC236}">
                      <a16:creationId xmlns:a16="http://schemas.microsoft.com/office/drawing/2014/main" id="{DF3706DE-6D94-9B40-82A9-AC849EA8E5B8}"/>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62" name="Freeform 260">
                  <a:extLst>
                    <a:ext uri="{FF2B5EF4-FFF2-40B4-BE49-F238E27FC236}">
                      <a16:creationId xmlns:a16="http://schemas.microsoft.com/office/drawing/2014/main" id="{AA6E9DA9-298E-F041-8202-1F4CA2026FC2}"/>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19" name="Group 261">
                <a:extLst>
                  <a:ext uri="{FF2B5EF4-FFF2-40B4-BE49-F238E27FC236}">
                    <a16:creationId xmlns:a16="http://schemas.microsoft.com/office/drawing/2014/main" id="{E483EDA4-2646-B642-A262-ECC72CB17CC2}"/>
                  </a:ext>
                </a:extLst>
              </p:cNvPr>
              <p:cNvGrpSpPr>
                <a:grpSpLocks/>
              </p:cNvGrpSpPr>
              <p:nvPr/>
            </p:nvGrpSpPr>
            <p:grpSpPr bwMode="auto">
              <a:xfrm>
                <a:off x="2784" y="2160"/>
                <a:ext cx="192" cy="192"/>
                <a:chOff x="2016" y="1776"/>
                <a:chExt cx="192" cy="192"/>
              </a:xfrm>
            </p:grpSpPr>
            <p:sp>
              <p:nvSpPr>
                <p:cNvPr id="67959" name="Rectangle 262">
                  <a:extLst>
                    <a:ext uri="{FF2B5EF4-FFF2-40B4-BE49-F238E27FC236}">
                      <a16:creationId xmlns:a16="http://schemas.microsoft.com/office/drawing/2014/main" id="{C7DCEC93-DEEE-7B45-A08C-7E2F89DA0BB9}"/>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60" name="Freeform 263">
                  <a:extLst>
                    <a:ext uri="{FF2B5EF4-FFF2-40B4-BE49-F238E27FC236}">
                      <a16:creationId xmlns:a16="http://schemas.microsoft.com/office/drawing/2014/main" id="{329E71A8-7371-7049-BFE0-1C16D495E488}"/>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20" name="Group 264">
                <a:extLst>
                  <a:ext uri="{FF2B5EF4-FFF2-40B4-BE49-F238E27FC236}">
                    <a16:creationId xmlns:a16="http://schemas.microsoft.com/office/drawing/2014/main" id="{B40965CF-C62A-794E-8884-45DA2D71E7A2}"/>
                  </a:ext>
                </a:extLst>
              </p:cNvPr>
              <p:cNvGrpSpPr>
                <a:grpSpLocks/>
              </p:cNvGrpSpPr>
              <p:nvPr/>
            </p:nvGrpSpPr>
            <p:grpSpPr bwMode="auto">
              <a:xfrm>
                <a:off x="2784" y="2352"/>
                <a:ext cx="192" cy="192"/>
                <a:chOff x="2016" y="1776"/>
                <a:chExt cx="192" cy="192"/>
              </a:xfrm>
            </p:grpSpPr>
            <p:sp>
              <p:nvSpPr>
                <p:cNvPr id="67957" name="Rectangle 265">
                  <a:extLst>
                    <a:ext uri="{FF2B5EF4-FFF2-40B4-BE49-F238E27FC236}">
                      <a16:creationId xmlns:a16="http://schemas.microsoft.com/office/drawing/2014/main" id="{AE083930-77AE-A448-80CA-50F4471F87D2}"/>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58" name="Freeform 266">
                  <a:extLst>
                    <a:ext uri="{FF2B5EF4-FFF2-40B4-BE49-F238E27FC236}">
                      <a16:creationId xmlns:a16="http://schemas.microsoft.com/office/drawing/2014/main" id="{EBE54F6A-EEA7-484B-A6B7-AF44D5F4FD5A}"/>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21" name="Group 267">
                <a:extLst>
                  <a:ext uri="{FF2B5EF4-FFF2-40B4-BE49-F238E27FC236}">
                    <a16:creationId xmlns:a16="http://schemas.microsoft.com/office/drawing/2014/main" id="{99523AF5-E70C-7548-9749-66E58FF5E07B}"/>
                  </a:ext>
                </a:extLst>
              </p:cNvPr>
              <p:cNvGrpSpPr>
                <a:grpSpLocks/>
              </p:cNvGrpSpPr>
              <p:nvPr/>
            </p:nvGrpSpPr>
            <p:grpSpPr bwMode="auto">
              <a:xfrm>
                <a:off x="2976" y="1776"/>
                <a:ext cx="192" cy="192"/>
                <a:chOff x="2016" y="1776"/>
                <a:chExt cx="192" cy="192"/>
              </a:xfrm>
            </p:grpSpPr>
            <p:sp>
              <p:nvSpPr>
                <p:cNvPr id="67955" name="Rectangle 268">
                  <a:extLst>
                    <a:ext uri="{FF2B5EF4-FFF2-40B4-BE49-F238E27FC236}">
                      <a16:creationId xmlns:a16="http://schemas.microsoft.com/office/drawing/2014/main" id="{6F6865A7-8593-704E-A4E7-F34B1F1192AE}"/>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56" name="Freeform 269">
                  <a:extLst>
                    <a:ext uri="{FF2B5EF4-FFF2-40B4-BE49-F238E27FC236}">
                      <a16:creationId xmlns:a16="http://schemas.microsoft.com/office/drawing/2014/main" id="{9A57BAFE-FFD0-7D4A-983F-BFB01104B7D6}"/>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22" name="Group 270">
                <a:extLst>
                  <a:ext uri="{FF2B5EF4-FFF2-40B4-BE49-F238E27FC236}">
                    <a16:creationId xmlns:a16="http://schemas.microsoft.com/office/drawing/2014/main" id="{DAFBE217-0B95-C945-9C41-87587C2EC966}"/>
                  </a:ext>
                </a:extLst>
              </p:cNvPr>
              <p:cNvGrpSpPr>
                <a:grpSpLocks/>
              </p:cNvGrpSpPr>
              <p:nvPr/>
            </p:nvGrpSpPr>
            <p:grpSpPr bwMode="auto">
              <a:xfrm>
                <a:off x="2976" y="1968"/>
                <a:ext cx="192" cy="192"/>
                <a:chOff x="2016" y="1776"/>
                <a:chExt cx="192" cy="192"/>
              </a:xfrm>
            </p:grpSpPr>
            <p:sp>
              <p:nvSpPr>
                <p:cNvPr id="67953" name="Rectangle 271">
                  <a:extLst>
                    <a:ext uri="{FF2B5EF4-FFF2-40B4-BE49-F238E27FC236}">
                      <a16:creationId xmlns:a16="http://schemas.microsoft.com/office/drawing/2014/main" id="{CAF34DFD-EE03-4F4F-B4F8-3B20E7D77934}"/>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54" name="Freeform 272">
                  <a:extLst>
                    <a:ext uri="{FF2B5EF4-FFF2-40B4-BE49-F238E27FC236}">
                      <a16:creationId xmlns:a16="http://schemas.microsoft.com/office/drawing/2014/main" id="{437B401C-B9F8-5C49-81DC-8ADE1204DE52}"/>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23" name="Group 273">
                <a:extLst>
                  <a:ext uri="{FF2B5EF4-FFF2-40B4-BE49-F238E27FC236}">
                    <a16:creationId xmlns:a16="http://schemas.microsoft.com/office/drawing/2014/main" id="{0F407281-38C9-B049-A5BC-9E1ED95ED89F}"/>
                  </a:ext>
                </a:extLst>
              </p:cNvPr>
              <p:cNvGrpSpPr>
                <a:grpSpLocks/>
              </p:cNvGrpSpPr>
              <p:nvPr/>
            </p:nvGrpSpPr>
            <p:grpSpPr bwMode="auto">
              <a:xfrm>
                <a:off x="2976" y="2160"/>
                <a:ext cx="192" cy="192"/>
                <a:chOff x="2016" y="1776"/>
                <a:chExt cx="192" cy="192"/>
              </a:xfrm>
            </p:grpSpPr>
            <p:sp>
              <p:nvSpPr>
                <p:cNvPr id="67951" name="Rectangle 274">
                  <a:extLst>
                    <a:ext uri="{FF2B5EF4-FFF2-40B4-BE49-F238E27FC236}">
                      <a16:creationId xmlns:a16="http://schemas.microsoft.com/office/drawing/2014/main" id="{9CB53838-D8CB-0B4A-AE01-A522F7BBAF02}"/>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52" name="Freeform 275">
                  <a:extLst>
                    <a:ext uri="{FF2B5EF4-FFF2-40B4-BE49-F238E27FC236}">
                      <a16:creationId xmlns:a16="http://schemas.microsoft.com/office/drawing/2014/main" id="{1097D2FC-0ACF-F74C-BB2F-52653E9291EF}"/>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24" name="Group 276">
                <a:extLst>
                  <a:ext uri="{FF2B5EF4-FFF2-40B4-BE49-F238E27FC236}">
                    <a16:creationId xmlns:a16="http://schemas.microsoft.com/office/drawing/2014/main" id="{6355E548-A022-704B-82BC-4C1ECAC250D1}"/>
                  </a:ext>
                </a:extLst>
              </p:cNvPr>
              <p:cNvGrpSpPr>
                <a:grpSpLocks/>
              </p:cNvGrpSpPr>
              <p:nvPr/>
            </p:nvGrpSpPr>
            <p:grpSpPr bwMode="auto">
              <a:xfrm>
                <a:off x="2976" y="2352"/>
                <a:ext cx="192" cy="192"/>
                <a:chOff x="2016" y="1776"/>
                <a:chExt cx="192" cy="192"/>
              </a:xfrm>
            </p:grpSpPr>
            <p:sp>
              <p:nvSpPr>
                <p:cNvPr id="67949" name="Rectangle 277">
                  <a:extLst>
                    <a:ext uri="{FF2B5EF4-FFF2-40B4-BE49-F238E27FC236}">
                      <a16:creationId xmlns:a16="http://schemas.microsoft.com/office/drawing/2014/main" id="{21A72DDD-B2FF-174E-A094-C25873417425}"/>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50" name="Freeform 278">
                  <a:extLst>
                    <a:ext uri="{FF2B5EF4-FFF2-40B4-BE49-F238E27FC236}">
                      <a16:creationId xmlns:a16="http://schemas.microsoft.com/office/drawing/2014/main" id="{2F31965E-FA90-4745-9E8A-71B4D6293836}"/>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25" name="Group 279">
                <a:extLst>
                  <a:ext uri="{FF2B5EF4-FFF2-40B4-BE49-F238E27FC236}">
                    <a16:creationId xmlns:a16="http://schemas.microsoft.com/office/drawing/2014/main" id="{6D1E55D0-9E51-FE4B-8DC9-8CF71A5E79C1}"/>
                  </a:ext>
                </a:extLst>
              </p:cNvPr>
              <p:cNvGrpSpPr>
                <a:grpSpLocks/>
              </p:cNvGrpSpPr>
              <p:nvPr/>
            </p:nvGrpSpPr>
            <p:grpSpPr bwMode="auto">
              <a:xfrm>
                <a:off x="3168" y="1776"/>
                <a:ext cx="192" cy="192"/>
                <a:chOff x="2016" y="1776"/>
                <a:chExt cx="192" cy="192"/>
              </a:xfrm>
            </p:grpSpPr>
            <p:sp>
              <p:nvSpPr>
                <p:cNvPr id="67947" name="Rectangle 280">
                  <a:extLst>
                    <a:ext uri="{FF2B5EF4-FFF2-40B4-BE49-F238E27FC236}">
                      <a16:creationId xmlns:a16="http://schemas.microsoft.com/office/drawing/2014/main" id="{1DAA8371-C5CD-E040-A84F-AE3A29CBEABD}"/>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48" name="Freeform 281">
                  <a:extLst>
                    <a:ext uri="{FF2B5EF4-FFF2-40B4-BE49-F238E27FC236}">
                      <a16:creationId xmlns:a16="http://schemas.microsoft.com/office/drawing/2014/main" id="{53FEA5D2-01FF-D241-ACA4-303CC188359F}"/>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26" name="Group 282">
                <a:extLst>
                  <a:ext uri="{FF2B5EF4-FFF2-40B4-BE49-F238E27FC236}">
                    <a16:creationId xmlns:a16="http://schemas.microsoft.com/office/drawing/2014/main" id="{D16D7351-4450-4F4D-9E91-1750992E38B5}"/>
                  </a:ext>
                </a:extLst>
              </p:cNvPr>
              <p:cNvGrpSpPr>
                <a:grpSpLocks/>
              </p:cNvGrpSpPr>
              <p:nvPr/>
            </p:nvGrpSpPr>
            <p:grpSpPr bwMode="auto">
              <a:xfrm>
                <a:off x="3168" y="1968"/>
                <a:ext cx="192" cy="192"/>
                <a:chOff x="2016" y="1776"/>
                <a:chExt cx="192" cy="192"/>
              </a:xfrm>
            </p:grpSpPr>
            <p:sp>
              <p:nvSpPr>
                <p:cNvPr id="67945" name="Rectangle 283">
                  <a:extLst>
                    <a:ext uri="{FF2B5EF4-FFF2-40B4-BE49-F238E27FC236}">
                      <a16:creationId xmlns:a16="http://schemas.microsoft.com/office/drawing/2014/main" id="{A7C90F9F-7332-A942-B009-4892368F0082}"/>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46" name="Freeform 284">
                  <a:extLst>
                    <a:ext uri="{FF2B5EF4-FFF2-40B4-BE49-F238E27FC236}">
                      <a16:creationId xmlns:a16="http://schemas.microsoft.com/office/drawing/2014/main" id="{FE4D34D0-A5BF-1841-A157-78823E701270}"/>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27" name="Group 285">
                <a:extLst>
                  <a:ext uri="{FF2B5EF4-FFF2-40B4-BE49-F238E27FC236}">
                    <a16:creationId xmlns:a16="http://schemas.microsoft.com/office/drawing/2014/main" id="{E8C34E57-C4DD-8C4D-87F1-02D99206AD29}"/>
                  </a:ext>
                </a:extLst>
              </p:cNvPr>
              <p:cNvGrpSpPr>
                <a:grpSpLocks/>
              </p:cNvGrpSpPr>
              <p:nvPr/>
            </p:nvGrpSpPr>
            <p:grpSpPr bwMode="auto">
              <a:xfrm>
                <a:off x="3168" y="2160"/>
                <a:ext cx="192" cy="192"/>
                <a:chOff x="2016" y="1776"/>
                <a:chExt cx="192" cy="192"/>
              </a:xfrm>
            </p:grpSpPr>
            <p:sp>
              <p:nvSpPr>
                <p:cNvPr id="67943" name="Rectangle 286">
                  <a:extLst>
                    <a:ext uri="{FF2B5EF4-FFF2-40B4-BE49-F238E27FC236}">
                      <a16:creationId xmlns:a16="http://schemas.microsoft.com/office/drawing/2014/main" id="{9C049981-D70C-F849-8DC1-FEC4D882363F}"/>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44" name="Freeform 287">
                  <a:extLst>
                    <a:ext uri="{FF2B5EF4-FFF2-40B4-BE49-F238E27FC236}">
                      <a16:creationId xmlns:a16="http://schemas.microsoft.com/office/drawing/2014/main" id="{9B81F35A-2639-D747-8988-6F9CECC57484}"/>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28" name="Group 288">
                <a:extLst>
                  <a:ext uri="{FF2B5EF4-FFF2-40B4-BE49-F238E27FC236}">
                    <a16:creationId xmlns:a16="http://schemas.microsoft.com/office/drawing/2014/main" id="{81D19987-D796-3E40-A85B-834B92062F6A}"/>
                  </a:ext>
                </a:extLst>
              </p:cNvPr>
              <p:cNvGrpSpPr>
                <a:grpSpLocks/>
              </p:cNvGrpSpPr>
              <p:nvPr/>
            </p:nvGrpSpPr>
            <p:grpSpPr bwMode="auto">
              <a:xfrm>
                <a:off x="3168" y="2352"/>
                <a:ext cx="192" cy="192"/>
                <a:chOff x="2016" y="1776"/>
                <a:chExt cx="192" cy="192"/>
              </a:xfrm>
            </p:grpSpPr>
            <p:sp>
              <p:nvSpPr>
                <p:cNvPr id="67941" name="Rectangle 289">
                  <a:extLst>
                    <a:ext uri="{FF2B5EF4-FFF2-40B4-BE49-F238E27FC236}">
                      <a16:creationId xmlns:a16="http://schemas.microsoft.com/office/drawing/2014/main" id="{0631C6E0-24A5-864F-96AB-4B2AD1E8F817}"/>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42" name="Freeform 290">
                  <a:extLst>
                    <a:ext uri="{FF2B5EF4-FFF2-40B4-BE49-F238E27FC236}">
                      <a16:creationId xmlns:a16="http://schemas.microsoft.com/office/drawing/2014/main" id="{11F252F7-A911-2E47-B8F1-0ED8A953F4D2}"/>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29" name="Group 291">
                <a:extLst>
                  <a:ext uri="{FF2B5EF4-FFF2-40B4-BE49-F238E27FC236}">
                    <a16:creationId xmlns:a16="http://schemas.microsoft.com/office/drawing/2014/main" id="{BD6F44D5-8060-DF47-8AFE-75C1DD0F2BCE}"/>
                  </a:ext>
                </a:extLst>
              </p:cNvPr>
              <p:cNvGrpSpPr>
                <a:grpSpLocks/>
              </p:cNvGrpSpPr>
              <p:nvPr/>
            </p:nvGrpSpPr>
            <p:grpSpPr bwMode="auto">
              <a:xfrm>
                <a:off x="3360" y="1776"/>
                <a:ext cx="192" cy="192"/>
                <a:chOff x="2016" y="1776"/>
                <a:chExt cx="192" cy="192"/>
              </a:xfrm>
            </p:grpSpPr>
            <p:sp>
              <p:nvSpPr>
                <p:cNvPr id="67939" name="Rectangle 292">
                  <a:extLst>
                    <a:ext uri="{FF2B5EF4-FFF2-40B4-BE49-F238E27FC236}">
                      <a16:creationId xmlns:a16="http://schemas.microsoft.com/office/drawing/2014/main" id="{26FE4EE3-5EE2-474E-BDB1-5F6A268F66B4}"/>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40" name="Freeform 293">
                  <a:extLst>
                    <a:ext uri="{FF2B5EF4-FFF2-40B4-BE49-F238E27FC236}">
                      <a16:creationId xmlns:a16="http://schemas.microsoft.com/office/drawing/2014/main" id="{27805B64-DEE6-9345-9940-88C384B075C6}"/>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30" name="Group 294">
                <a:extLst>
                  <a:ext uri="{FF2B5EF4-FFF2-40B4-BE49-F238E27FC236}">
                    <a16:creationId xmlns:a16="http://schemas.microsoft.com/office/drawing/2014/main" id="{33AD7058-EC0A-9F45-B48C-521A25022B2B}"/>
                  </a:ext>
                </a:extLst>
              </p:cNvPr>
              <p:cNvGrpSpPr>
                <a:grpSpLocks/>
              </p:cNvGrpSpPr>
              <p:nvPr/>
            </p:nvGrpSpPr>
            <p:grpSpPr bwMode="auto">
              <a:xfrm>
                <a:off x="3360" y="1968"/>
                <a:ext cx="192" cy="192"/>
                <a:chOff x="2016" y="1776"/>
                <a:chExt cx="192" cy="192"/>
              </a:xfrm>
            </p:grpSpPr>
            <p:sp>
              <p:nvSpPr>
                <p:cNvPr id="67937" name="Rectangle 295">
                  <a:extLst>
                    <a:ext uri="{FF2B5EF4-FFF2-40B4-BE49-F238E27FC236}">
                      <a16:creationId xmlns:a16="http://schemas.microsoft.com/office/drawing/2014/main" id="{16F369B9-619D-C64F-95DF-E98EA2E2E49F}"/>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38" name="Freeform 296">
                  <a:extLst>
                    <a:ext uri="{FF2B5EF4-FFF2-40B4-BE49-F238E27FC236}">
                      <a16:creationId xmlns:a16="http://schemas.microsoft.com/office/drawing/2014/main" id="{ACE8ACD5-CFA7-234C-BF4C-B56A3BF724F5}"/>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31" name="Group 297">
                <a:extLst>
                  <a:ext uri="{FF2B5EF4-FFF2-40B4-BE49-F238E27FC236}">
                    <a16:creationId xmlns:a16="http://schemas.microsoft.com/office/drawing/2014/main" id="{A64C15B4-6C70-3249-BBB1-733DD7320A21}"/>
                  </a:ext>
                </a:extLst>
              </p:cNvPr>
              <p:cNvGrpSpPr>
                <a:grpSpLocks/>
              </p:cNvGrpSpPr>
              <p:nvPr/>
            </p:nvGrpSpPr>
            <p:grpSpPr bwMode="auto">
              <a:xfrm>
                <a:off x="3360" y="2160"/>
                <a:ext cx="192" cy="192"/>
                <a:chOff x="2016" y="1776"/>
                <a:chExt cx="192" cy="192"/>
              </a:xfrm>
            </p:grpSpPr>
            <p:sp>
              <p:nvSpPr>
                <p:cNvPr id="67935" name="Rectangle 298">
                  <a:extLst>
                    <a:ext uri="{FF2B5EF4-FFF2-40B4-BE49-F238E27FC236}">
                      <a16:creationId xmlns:a16="http://schemas.microsoft.com/office/drawing/2014/main" id="{84547CC5-64E5-804B-9DFB-3271E860FC58}"/>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36" name="Freeform 299">
                  <a:extLst>
                    <a:ext uri="{FF2B5EF4-FFF2-40B4-BE49-F238E27FC236}">
                      <a16:creationId xmlns:a16="http://schemas.microsoft.com/office/drawing/2014/main" id="{771CCF7C-63D0-B64A-9B89-86F1D75B9C34}"/>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932" name="Group 300">
                <a:extLst>
                  <a:ext uri="{FF2B5EF4-FFF2-40B4-BE49-F238E27FC236}">
                    <a16:creationId xmlns:a16="http://schemas.microsoft.com/office/drawing/2014/main" id="{71FCE8C6-9068-874A-AB2C-E3F89D93E702}"/>
                  </a:ext>
                </a:extLst>
              </p:cNvPr>
              <p:cNvGrpSpPr>
                <a:grpSpLocks/>
              </p:cNvGrpSpPr>
              <p:nvPr/>
            </p:nvGrpSpPr>
            <p:grpSpPr bwMode="auto">
              <a:xfrm>
                <a:off x="3360" y="2352"/>
                <a:ext cx="192" cy="192"/>
                <a:chOff x="2016" y="1776"/>
                <a:chExt cx="192" cy="192"/>
              </a:xfrm>
            </p:grpSpPr>
            <p:sp>
              <p:nvSpPr>
                <p:cNvPr id="67933" name="Rectangle 301">
                  <a:extLst>
                    <a:ext uri="{FF2B5EF4-FFF2-40B4-BE49-F238E27FC236}">
                      <a16:creationId xmlns:a16="http://schemas.microsoft.com/office/drawing/2014/main" id="{2BA53819-40CB-D645-AC2C-BB266450DE2E}"/>
                    </a:ext>
                  </a:extLst>
                </p:cNvPr>
                <p:cNvSpPr>
                  <a:spLocks noChangeArrowheads="1"/>
                </p:cNvSpPr>
                <p:nvPr/>
              </p:nvSpPr>
              <p:spPr bwMode="auto">
                <a:xfrm>
                  <a:off x="2016" y="177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934" name="Freeform 302">
                  <a:extLst>
                    <a:ext uri="{FF2B5EF4-FFF2-40B4-BE49-F238E27FC236}">
                      <a16:creationId xmlns:a16="http://schemas.microsoft.com/office/drawing/2014/main" id="{312F6456-FF2F-3848-9F08-A9A52D857356}"/>
                    </a:ext>
                  </a:extLst>
                </p:cNvPr>
                <p:cNvSpPr>
                  <a:spLocks/>
                </p:cNvSpPr>
                <p:nvPr/>
              </p:nvSpPr>
              <p:spPr bwMode="auto">
                <a:xfrm>
                  <a:off x="2064" y="1824"/>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chemeClr val="hlink"/>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sp>
          <p:nvSpPr>
            <p:cNvPr id="67899" name="AutoShape 303">
              <a:extLst>
                <a:ext uri="{FF2B5EF4-FFF2-40B4-BE49-F238E27FC236}">
                  <a16:creationId xmlns:a16="http://schemas.microsoft.com/office/drawing/2014/main" id="{DE4BEDC8-E4A0-E64E-A9E1-96858522964D}"/>
                </a:ext>
              </a:extLst>
            </p:cNvPr>
            <p:cNvSpPr>
              <a:spLocks noChangeArrowheads="1"/>
            </p:cNvSpPr>
            <p:nvPr/>
          </p:nvSpPr>
          <p:spPr bwMode="auto">
            <a:xfrm>
              <a:off x="2016" y="1537"/>
              <a:ext cx="481" cy="462"/>
            </a:xfrm>
            <a:prstGeom prst="rightArrow">
              <a:avLst>
                <a:gd name="adj1" fmla="val 50000"/>
                <a:gd name="adj2" fmla="val 28028"/>
              </a:avLst>
            </a:prstGeom>
            <a:solidFill>
              <a:schemeClr val="bg1"/>
            </a:solidFill>
            <a:ln w="38100">
              <a:solidFill>
                <a:schemeClr val="tx1"/>
              </a:solidFill>
              <a:miter lim="800000"/>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W1</a:t>
              </a:r>
            </a:p>
          </p:txBody>
        </p:sp>
      </p:grpSp>
      <p:grpSp>
        <p:nvGrpSpPr>
          <p:cNvPr id="43627" name="Group 304">
            <a:extLst>
              <a:ext uri="{FF2B5EF4-FFF2-40B4-BE49-F238E27FC236}">
                <a16:creationId xmlns:a16="http://schemas.microsoft.com/office/drawing/2014/main" id="{1720FC6E-3281-DA4B-A526-D1E9F031C6BF}"/>
              </a:ext>
            </a:extLst>
          </p:cNvPr>
          <p:cNvGrpSpPr>
            <a:grpSpLocks/>
          </p:cNvGrpSpPr>
          <p:nvPr/>
        </p:nvGrpSpPr>
        <p:grpSpPr bwMode="auto">
          <a:xfrm>
            <a:off x="3200400" y="3894138"/>
            <a:ext cx="3200400" cy="1598612"/>
            <a:chOff x="2016" y="2305"/>
            <a:chExt cx="2016" cy="1007"/>
          </a:xfrm>
        </p:grpSpPr>
        <p:grpSp>
          <p:nvGrpSpPr>
            <p:cNvPr id="67799" name="Group 305">
              <a:extLst>
                <a:ext uri="{FF2B5EF4-FFF2-40B4-BE49-F238E27FC236}">
                  <a16:creationId xmlns:a16="http://schemas.microsoft.com/office/drawing/2014/main" id="{F338B89C-FF0C-C249-80FA-AF1AD6541D4B}"/>
                </a:ext>
              </a:extLst>
            </p:cNvPr>
            <p:cNvGrpSpPr>
              <a:grpSpLocks/>
            </p:cNvGrpSpPr>
            <p:nvPr/>
          </p:nvGrpSpPr>
          <p:grpSpPr bwMode="auto">
            <a:xfrm>
              <a:off x="2496" y="2544"/>
              <a:ext cx="1536" cy="768"/>
              <a:chOff x="2016" y="2544"/>
              <a:chExt cx="1536" cy="768"/>
            </a:xfrm>
          </p:grpSpPr>
          <p:grpSp>
            <p:nvGrpSpPr>
              <p:cNvPr id="67801" name="Group 306">
                <a:extLst>
                  <a:ext uri="{FF2B5EF4-FFF2-40B4-BE49-F238E27FC236}">
                    <a16:creationId xmlns:a16="http://schemas.microsoft.com/office/drawing/2014/main" id="{44FBFD43-EFF1-3447-9630-2F57D5A489EB}"/>
                  </a:ext>
                </a:extLst>
              </p:cNvPr>
              <p:cNvGrpSpPr>
                <a:grpSpLocks/>
              </p:cNvGrpSpPr>
              <p:nvPr/>
            </p:nvGrpSpPr>
            <p:grpSpPr bwMode="auto">
              <a:xfrm>
                <a:off x="2016" y="2544"/>
                <a:ext cx="192" cy="192"/>
                <a:chOff x="2016" y="2544"/>
                <a:chExt cx="192" cy="192"/>
              </a:xfrm>
            </p:grpSpPr>
            <p:sp>
              <p:nvSpPr>
                <p:cNvPr id="67896" name="Rectangle 307">
                  <a:extLst>
                    <a:ext uri="{FF2B5EF4-FFF2-40B4-BE49-F238E27FC236}">
                      <a16:creationId xmlns:a16="http://schemas.microsoft.com/office/drawing/2014/main" id="{03B962E8-F5F2-3E4D-827F-0170F239F139}"/>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97" name="Freeform 308">
                  <a:extLst>
                    <a:ext uri="{FF2B5EF4-FFF2-40B4-BE49-F238E27FC236}">
                      <a16:creationId xmlns:a16="http://schemas.microsoft.com/office/drawing/2014/main" id="{7DDFDE0A-9CFF-8545-9203-4D6B155AE646}"/>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67802" name="Rectangle 309">
                <a:extLst>
                  <a:ext uri="{FF2B5EF4-FFF2-40B4-BE49-F238E27FC236}">
                    <a16:creationId xmlns:a16="http://schemas.microsoft.com/office/drawing/2014/main" id="{32B6E524-8628-B74D-93B4-5FF1E8C0CE05}"/>
                  </a:ext>
                </a:extLst>
              </p:cNvPr>
              <p:cNvSpPr>
                <a:spLocks noChangeArrowheads="1"/>
              </p:cNvSpPr>
              <p:nvPr/>
            </p:nvSpPr>
            <p:spPr bwMode="auto">
              <a:xfrm>
                <a:off x="2016" y="2544"/>
                <a:ext cx="1536" cy="76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7803" name="Group 310">
                <a:extLst>
                  <a:ext uri="{FF2B5EF4-FFF2-40B4-BE49-F238E27FC236}">
                    <a16:creationId xmlns:a16="http://schemas.microsoft.com/office/drawing/2014/main" id="{40DC9C30-78E8-FF4F-AA54-9B89EFFFE51F}"/>
                  </a:ext>
                </a:extLst>
              </p:cNvPr>
              <p:cNvGrpSpPr>
                <a:grpSpLocks/>
              </p:cNvGrpSpPr>
              <p:nvPr/>
            </p:nvGrpSpPr>
            <p:grpSpPr bwMode="auto">
              <a:xfrm>
                <a:off x="2016" y="2736"/>
                <a:ext cx="192" cy="192"/>
                <a:chOff x="2016" y="2544"/>
                <a:chExt cx="192" cy="192"/>
              </a:xfrm>
            </p:grpSpPr>
            <p:sp>
              <p:nvSpPr>
                <p:cNvPr id="67894" name="Rectangle 311">
                  <a:extLst>
                    <a:ext uri="{FF2B5EF4-FFF2-40B4-BE49-F238E27FC236}">
                      <a16:creationId xmlns:a16="http://schemas.microsoft.com/office/drawing/2014/main" id="{DFEC9698-A703-7E44-BF84-8C0A344B1631}"/>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95" name="Freeform 312">
                  <a:extLst>
                    <a:ext uri="{FF2B5EF4-FFF2-40B4-BE49-F238E27FC236}">
                      <a16:creationId xmlns:a16="http://schemas.microsoft.com/office/drawing/2014/main" id="{29A3F2E7-9E79-5440-AA80-3EE49B300B7A}"/>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04" name="Group 313">
                <a:extLst>
                  <a:ext uri="{FF2B5EF4-FFF2-40B4-BE49-F238E27FC236}">
                    <a16:creationId xmlns:a16="http://schemas.microsoft.com/office/drawing/2014/main" id="{FC1FD171-E510-FE42-8FDC-7484A39F4C8B}"/>
                  </a:ext>
                </a:extLst>
              </p:cNvPr>
              <p:cNvGrpSpPr>
                <a:grpSpLocks/>
              </p:cNvGrpSpPr>
              <p:nvPr/>
            </p:nvGrpSpPr>
            <p:grpSpPr bwMode="auto">
              <a:xfrm>
                <a:off x="2016" y="2928"/>
                <a:ext cx="192" cy="192"/>
                <a:chOff x="2016" y="2544"/>
                <a:chExt cx="192" cy="192"/>
              </a:xfrm>
            </p:grpSpPr>
            <p:sp>
              <p:nvSpPr>
                <p:cNvPr id="67892" name="Rectangle 314">
                  <a:extLst>
                    <a:ext uri="{FF2B5EF4-FFF2-40B4-BE49-F238E27FC236}">
                      <a16:creationId xmlns:a16="http://schemas.microsoft.com/office/drawing/2014/main" id="{81824630-C1C4-2C40-8DD4-01D26E7D4DCA}"/>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93" name="Freeform 315">
                  <a:extLst>
                    <a:ext uri="{FF2B5EF4-FFF2-40B4-BE49-F238E27FC236}">
                      <a16:creationId xmlns:a16="http://schemas.microsoft.com/office/drawing/2014/main" id="{D0D1E15E-C51D-6340-A2C9-9BA0FE94C7DC}"/>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05" name="Group 316">
                <a:extLst>
                  <a:ext uri="{FF2B5EF4-FFF2-40B4-BE49-F238E27FC236}">
                    <a16:creationId xmlns:a16="http://schemas.microsoft.com/office/drawing/2014/main" id="{1DA2C50F-1C7E-AE43-95FE-6BC98B1707FE}"/>
                  </a:ext>
                </a:extLst>
              </p:cNvPr>
              <p:cNvGrpSpPr>
                <a:grpSpLocks/>
              </p:cNvGrpSpPr>
              <p:nvPr/>
            </p:nvGrpSpPr>
            <p:grpSpPr bwMode="auto">
              <a:xfrm>
                <a:off x="2016" y="3120"/>
                <a:ext cx="192" cy="192"/>
                <a:chOff x="2016" y="2544"/>
                <a:chExt cx="192" cy="192"/>
              </a:xfrm>
            </p:grpSpPr>
            <p:sp>
              <p:nvSpPr>
                <p:cNvPr id="67890" name="Rectangle 317">
                  <a:extLst>
                    <a:ext uri="{FF2B5EF4-FFF2-40B4-BE49-F238E27FC236}">
                      <a16:creationId xmlns:a16="http://schemas.microsoft.com/office/drawing/2014/main" id="{2F38C94F-44BB-DB46-9D65-211745B65A29}"/>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91" name="Freeform 318">
                  <a:extLst>
                    <a:ext uri="{FF2B5EF4-FFF2-40B4-BE49-F238E27FC236}">
                      <a16:creationId xmlns:a16="http://schemas.microsoft.com/office/drawing/2014/main" id="{5B7E90F4-51CB-AA46-865C-082AAAA338D2}"/>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06" name="Group 319">
                <a:extLst>
                  <a:ext uri="{FF2B5EF4-FFF2-40B4-BE49-F238E27FC236}">
                    <a16:creationId xmlns:a16="http://schemas.microsoft.com/office/drawing/2014/main" id="{9F573C05-BAA0-3B41-A7D4-A22372E3BC56}"/>
                  </a:ext>
                </a:extLst>
              </p:cNvPr>
              <p:cNvGrpSpPr>
                <a:grpSpLocks/>
              </p:cNvGrpSpPr>
              <p:nvPr/>
            </p:nvGrpSpPr>
            <p:grpSpPr bwMode="auto">
              <a:xfrm>
                <a:off x="2208" y="2544"/>
                <a:ext cx="192" cy="192"/>
                <a:chOff x="2016" y="2544"/>
                <a:chExt cx="192" cy="192"/>
              </a:xfrm>
            </p:grpSpPr>
            <p:sp>
              <p:nvSpPr>
                <p:cNvPr id="67888" name="Rectangle 320">
                  <a:extLst>
                    <a:ext uri="{FF2B5EF4-FFF2-40B4-BE49-F238E27FC236}">
                      <a16:creationId xmlns:a16="http://schemas.microsoft.com/office/drawing/2014/main" id="{66FCAE52-DB1A-074E-BBFC-D5CAE00BEB9B}"/>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89" name="Freeform 321">
                  <a:extLst>
                    <a:ext uri="{FF2B5EF4-FFF2-40B4-BE49-F238E27FC236}">
                      <a16:creationId xmlns:a16="http://schemas.microsoft.com/office/drawing/2014/main" id="{CD5F5CB8-B2DB-8C42-989F-03CFB1C92349}"/>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07" name="Group 322">
                <a:extLst>
                  <a:ext uri="{FF2B5EF4-FFF2-40B4-BE49-F238E27FC236}">
                    <a16:creationId xmlns:a16="http://schemas.microsoft.com/office/drawing/2014/main" id="{346F2F04-7F5C-2D45-A574-06CEA10B17C7}"/>
                  </a:ext>
                </a:extLst>
              </p:cNvPr>
              <p:cNvGrpSpPr>
                <a:grpSpLocks/>
              </p:cNvGrpSpPr>
              <p:nvPr/>
            </p:nvGrpSpPr>
            <p:grpSpPr bwMode="auto">
              <a:xfrm>
                <a:off x="2208" y="2736"/>
                <a:ext cx="192" cy="192"/>
                <a:chOff x="2016" y="2544"/>
                <a:chExt cx="192" cy="192"/>
              </a:xfrm>
            </p:grpSpPr>
            <p:sp>
              <p:nvSpPr>
                <p:cNvPr id="67886" name="Rectangle 323">
                  <a:extLst>
                    <a:ext uri="{FF2B5EF4-FFF2-40B4-BE49-F238E27FC236}">
                      <a16:creationId xmlns:a16="http://schemas.microsoft.com/office/drawing/2014/main" id="{43A6EAA4-4484-404E-88FC-434F2E226ED5}"/>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87" name="Freeform 324">
                  <a:extLst>
                    <a:ext uri="{FF2B5EF4-FFF2-40B4-BE49-F238E27FC236}">
                      <a16:creationId xmlns:a16="http://schemas.microsoft.com/office/drawing/2014/main" id="{D0305A60-7A17-B14D-9A61-92D41BA3FF14}"/>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08" name="Group 325">
                <a:extLst>
                  <a:ext uri="{FF2B5EF4-FFF2-40B4-BE49-F238E27FC236}">
                    <a16:creationId xmlns:a16="http://schemas.microsoft.com/office/drawing/2014/main" id="{5B3CB7F0-D9AD-A24E-9341-D4AEB0B70393}"/>
                  </a:ext>
                </a:extLst>
              </p:cNvPr>
              <p:cNvGrpSpPr>
                <a:grpSpLocks/>
              </p:cNvGrpSpPr>
              <p:nvPr/>
            </p:nvGrpSpPr>
            <p:grpSpPr bwMode="auto">
              <a:xfrm>
                <a:off x="2208" y="2928"/>
                <a:ext cx="192" cy="192"/>
                <a:chOff x="2016" y="2544"/>
                <a:chExt cx="192" cy="192"/>
              </a:xfrm>
            </p:grpSpPr>
            <p:sp>
              <p:nvSpPr>
                <p:cNvPr id="67884" name="Rectangle 326">
                  <a:extLst>
                    <a:ext uri="{FF2B5EF4-FFF2-40B4-BE49-F238E27FC236}">
                      <a16:creationId xmlns:a16="http://schemas.microsoft.com/office/drawing/2014/main" id="{EBA23549-FE2B-5E40-93DF-18B6EBB34FF2}"/>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85" name="Freeform 327">
                  <a:extLst>
                    <a:ext uri="{FF2B5EF4-FFF2-40B4-BE49-F238E27FC236}">
                      <a16:creationId xmlns:a16="http://schemas.microsoft.com/office/drawing/2014/main" id="{BE552033-7070-734C-888C-D3AB30E555CF}"/>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09" name="Group 328">
                <a:extLst>
                  <a:ext uri="{FF2B5EF4-FFF2-40B4-BE49-F238E27FC236}">
                    <a16:creationId xmlns:a16="http://schemas.microsoft.com/office/drawing/2014/main" id="{82D48174-B5D9-904B-9CF0-7C7F20D0F73C}"/>
                  </a:ext>
                </a:extLst>
              </p:cNvPr>
              <p:cNvGrpSpPr>
                <a:grpSpLocks/>
              </p:cNvGrpSpPr>
              <p:nvPr/>
            </p:nvGrpSpPr>
            <p:grpSpPr bwMode="auto">
              <a:xfrm>
                <a:off x="2208" y="3120"/>
                <a:ext cx="192" cy="192"/>
                <a:chOff x="2016" y="2544"/>
                <a:chExt cx="192" cy="192"/>
              </a:xfrm>
            </p:grpSpPr>
            <p:sp>
              <p:nvSpPr>
                <p:cNvPr id="67882" name="Rectangle 329">
                  <a:extLst>
                    <a:ext uri="{FF2B5EF4-FFF2-40B4-BE49-F238E27FC236}">
                      <a16:creationId xmlns:a16="http://schemas.microsoft.com/office/drawing/2014/main" id="{EAF7D384-6713-1A42-9C97-43BDC3F56873}"/>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83" name="Freeform 330">
                  <a:extLst>
                    <a:ext uri="{FF2B5EF4-FFF2-40B4-BE49-F238E27FC236}">
                      <a16:creationId xmlns:a16="http://schemas.microsoft.com/office/drawing/2014/main" id="{DB96D962-DD35-F049-9B52-FDE91433F4E5}"/>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10" name="Group 331">
                <a:extLst>
                  <a:ext uri="{FF2B5EF4-FFF2-40B4-BE49-F238E27FC236}">
                    <a16:creationId xmlns:a16="http://schemas.microsoft.com/office/drawing/2014/main" id="{00B7CF90-D1B9-6D4A-9BB0-B304F758FB53}"/>
                  </a:ext>
                </a:extLst>
              </p:cNvPr>
              <p:cNvGrpSpPr>
                <a:grpSpLocks/>
              </p:cNvGrpSpPr>
              <p:nvPr/>
            </p:nvGrpSpPr>
            <p:grpSpPr bwMode="auto">
              <a:xfrm>
                <a:off x="2400" y="2544"/>
                <a:ext cx="192" cy="192"/>
                <a:chOff x="2016" y="2544"/>
                <a:chExt cx="192" cy="192"/>
              </a:xfrm>
            </p:grpSpPr>
            <p:sp>
              <p:nvSpPr>
                <p:cNvPr id="67880" name="Rectangle 332">
                  <a:extLst>
                    <a:ext uri="{FF2B5EF4-FFF2-40B4-BE49-F238E27FC236}">
                      <a16:creationId xmlns:a16="http://schemas.microsoft.com/office/drawing/2014/main" id="{A87B4F16-161D-D541-992C-5D5603A10D0A}"/>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81" name="Freeform 333">
                  <a:extLst>
                    <a:ext uri="{FF2B5EF4-FFF2-40B4-BE49-F238E27FC236}">
                      <a16:creationId xmlns:a16="http://schemas.microsoft.com/office/drawing/2014/main" id="{ACFD6D7B-ACF9-1E4A-B916-0AE73F1D423F}"/>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11" name="Group 334">
                <a:extLst>
                  <a:ext uri="{FF2B5EF4-FFF2-40B4-BE49-F238E27FC236}">
                    <a16:creationId xmlns:a16="http://schemas.microsoft.com/office/drawing/2014/main" id="{F49F6C11-9D82-E746-99F4-E43B8303A60F}"/>
                  </a:ext>
                </a:extLst>
              </p:cNvPr>
              <p:cNvGrpSpPr>
                <a:grpSpLocks/>
              </p:cNvGrpSpPr>
              <p:nvPr/>
            </p:nvGrpSpPr>
            <p:grpSpPr bwMode="auto">
              <a:xfrm>
                <a:off x="2400" y="2736"/>
                <a:ext cx="192" cy="192"/>
                <a:chOff x="2016" y="2544"/>
                <a:chExt cx="192" cy="192"/>
              </a:xfrm>
            </p:grpSpPr>
            <p:sp>
              <p:nvSpPr>
                <p:cNvPr id="67878" name="Rectangle 335">
                  <a:extLst>
                    <a:ext uri="{FF2B5EF4-FFF2-40B4-BE49-F238E27FC236}">
                      <a16:creationId xmlns:a16="http://schemas.microsoft.com/office/drawing/2014/main" id="{A00ACF73-0F7B-4543-A322-F6836236DCED}"/>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79" name="Freeform 336">
                  <a:extLst>
                    <a:ext uri="{FF2B5EF4-FFF2-40B4-BE49-F238E27FC236}">
                      <a16:creationId xmlns:a16="http://schemas.microsoft.com/office/drawing/2014/main" id="{78CCCEF5-F18F-1841-BF69-0227CAB29A60}"/>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12" name="Group 337">
                <a:extLst>
                  <a:ext uri="{FF2B5EF4-FFF2-40B4-BE49-F238E27FC236}">
                    <a16:creationId xmlns:a16="http://schemas.microsoft.com/office/drawing/2014/main" id="{A1EC8CAB-C903-6C48-A97F-50CCE1AC3EF8}"/>
                  </a:ext>
                </a:extLst>
              </p:cNvPr>
              <p:cNvGrpSpPr>
                <a:grpSpLocks/>
              </p:cNvGrpSpPr>
              <p:nvPr/>
            </p:nvGrpSpPr>
            <p:grpSpPr bwMode="auto">
              <a:xfrm>
                <a:off x="2400" y="2928"/>
                <a:ext cx="192" cy="192"/>
                <a:chOff x="2016" y="2544"/>
                <a:chExt cx="192" cy="192"/>
              </a:xfrm>
            </p:grpSpPr>
            <p:sp>
              <p:nvSpPr>
                <p:cNvPr id="67876" name="Rectangle 338">
                  <a:extLst>
                    <a:ext uri="{FF2B5EF4-FFF2-40B4-BE49-F238E27FC236}">
                      <a16:creationId xmlns:a16="http://schemas.microsoft.com/office/drawing/2014/main" id="{E808B3B2-42A6-3148-A38A-7D5FF4DE4F70}"/>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77" name="Freeform 339">
                  <a:extLst>
                    <a:ext uri="{FF2B5EF4-FFF2-40B4-BE49-F238E27FC236}">
                      <a16:creationId xmlns:a16="http://schemas.microsoft.com/office/drawing/2014/main" id="{3AB59AE9-021D-1E4C-9A9C-F3148CE9F24E}"/>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13" name="Group 340">
                <a:extLst>
                  <a:ext uri="{FF2B5EF4-FFF2-40B4-BE49-F238E27FC236}">
                    <a16:creationId xmlns:a16="http://schemas.microsoft.com/office/drawing/2014/main" id="{202FCA25-BF67-2E40-9F49-74C9D34E3453}"/>
                  </a:ext>
                </a:extLst>
              </p:cNvPr>
              <p:cNvGrpSpPr>
                <a:grpSpLocks/>
              </p:cNvGrpSpPr>
              <p:nvPr/>
            </p:nvGrpSpPr>
            <p:grpSpPr bwMode="auto">
              <a:xfrm>
                <a:off x="2400" y="3120"/>
                <a:ext cx="192" cy="192"/>
                <a:chOff x="2016" y="2544"/>
                <a:chExt cx="192" cy="192"/>
              </a:xfrm>
            </p:grpSpPr>
            <p:sp>
              <p:nvSpPr>
                <p:cNvPr id="67874" name="Rectangle 341">
                  <a:extLst>
                    <a:ext uri="{FF2B5EF4-FFF2-40B4-BE49-F238E27FC236}">
                      <a16:creationId xmlns:a16="http://schemas.microsoft.com/office/drawing/2014/main" id="{8D9DF084-E7BD-7C42-841F-36A653667EA7}"/>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75" name="Freeform 342">
                  <a:extLst>
                    <a:ext uri="{FF2B5EF4-FFF2-40B4-BE49-F238E27FC236}">
                      <a16:creationId xmlns:a16="http://schemas.microsoft.com/office/drawing/2014/main" id="{97DA1E7B-CDD2-4C42-A97C-631CDF4973EB}"/>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14" name="Group 343">
                <a:extLst>
                  <a:ext uri="{FF2B5EF4-FFF2-40B4-BE49-F238E27FC236}">
                    <a16:creationId xmlns:a16="http://schemas.microsoft.com/office/drawing/2014/main" id="{F95DCA17-F813-2149-8535-453A19794A52}"/>
                  </a:ext>
                </a:extLst>
              </p:cNvPr>
              <p:cNvGrpSpPr>
                <a:grpSpLocks/>
              </p:cNvGrpSpPr>
              <p:nvPr/>
            </p:nvGrpSpPr>
            <p:grpSpPr bwMode="auto">
              <a:xfrm>
                <a:off x="2592" y="2544"/>
                <a:ext cx="192" cy="192"/>
                <a:chOff x="2016" y="2544"/>
                <a:chExt cx="192" cy="192"/>
              </a:xfrm>
            </p:grpSpPr>
            <p:sp>
              <p:nvSpPr>
                <p:cNvPr id="67872" name="Rectangle 344">
                  <a:extLst>
                    <a:ext uri="{FF2B5EF4-FFF2-40B4-BE49-F238E27FC236}">
                      <a16:creationId xmlns:a16="http://schemas.microsoft.com/office/drawing/2014/main" id="{6F29F3D8-9BA3-B842-933F-483EB032CEE0}"/>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73" name="Freeform 345">
                  <a:extLst>
                    <a:ext uri="{FF2B5EF4-FFF2-40B4-BE49-F238E27FC236}">
                      <a16:creationId xmlns:a16="http://schemas.microsoft.com/office/drawing/2014/main" id="{449882E6-793C-EB45-B821-4DD9849DDA15}"/>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15" name="Group 346">
                <a:extLst>
                  <a:ext uri="{FF2B5EF4-FFF2-40B4-BE49-F238E27FC236}">
                    <a16:creationId xmlns:a16="http://schemas.microsoft.com/office/drawing/2014/main" id="{58040DF0-81F7-8A4D-8AF0-40D279823365}"/>
                  </a:ext>
                </a:extLst>
              </p:cNvPr>
              <p:cNvGrpSpPr>
                <a:grpSpLocks/>
              </p:cNvGrpSpPr>
              <p:nvPr/>
            </p:nvGrpSpPr>
            <p:grpSpPr bwMode="auto">
              <a:xfrm>
                <a:off x="2592" y="2736"/>
                <a:ext cx="192" cy="192"/>
                <a:chOff x="2016" y="2544"/>
                <a:chExt cx="192" cy="192"/>
              </a:xfrm>
            </p:grpSpPr>
            <p:sp>
              <p:nvSpPr>
                <p:cNvPr id="67870" name="Rectangle 347">
                  <a:extLst>
                    <a:ext uri="{FF2B5EF4-FFF2-40B4-BE49-F238E27FC236}">
                      <a16:creationId xmlns:a16="http://schemas.microsoft.com/office/drawing/2014/main" id="{94BAB288-26EB-2741-A77A-EB7FE0BF577E}"/>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71" name="Freeform 348">
                  <a:extLst>
                    <a:ext uri="{FF2B5EF4-FFF2-40B4-BE49-F238E27FC236}">
                      <a16:creationId xmlns:a16="http://schemas.microsoft.com/office/drawing/2014/main" id="{B6E73DBD-6919-364D-9667-2321A67879F8}"/>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16" name="Group 349">
                <a:extLst>
                  <a:ext uri="{FF2B5EF4-FFF2-40B4-BE49-F238E27FC236}">
                    <a16:creationId xmlns:a16="http://schemas.microsoft.com/office/drawing/2014/main" id="{6BD5F651-7C52-BD4D-AD5A-4068E442DCFE}"/>
                  </a:ext>
                </a:extLst>
              </p:cNvPr>
              <p:cNvGrpSpPr>
                <a:grpSpLocks/>
              </p:cNvGrpSpPr>
              <p:nvPr/>
            </p:nvGrpSpPr>
            <p:grpSpPr bwMode="auto">
              <a:xfrm>
                <a:off x="2592" y="2928"/>
                <a:ext cx="192" cy="192"/>
                <a:chOff x="2016" y="2544"/>
                <a:chExt cx="192" cy="192"/>
              </a:xfrm>
            </p:grpSpPr>
            <p:sp>
              <p:nvSpPr>
                <p:cNvPr id="67868" name="Rectangle 350">
                  <a:extLst>
                    <a:ext uri="{FF2B5EF4-FFF2-40B4-BE49-F238E27FC236}">
                      <a16:creationId xmlns:a16="http://schemas.microsoft.com/office/drawing/2014/main" id="{CA0B2176-9DED-9B4B-A2E2-63EE2E7D470B}"/>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69" name="Freeform 351">
                  <a:extLst>
                    <a:ext uri="{FF2B5EF4-FFF2-40B4-BE49-F238E27FC236}">
                      <a16:creationId xmlns:a16="http://schemas.microsoft.com/office/drawing/2014/main" id="{A0C5C73F-AFBC-FD49-80E5-D7418E92E6A5}"/>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17" name="Group 352">
                <a:extLst>
                  <a:ext uri="{FF2B5EF4-FFF2-40B4-BE49-F238E27FC236}">
                    <a16:creationId xmlns:a16="http://schemas.microsoft.com/office/drawing/2014/main" id="{EB725B0E-53B5-4749-93DD-966B89CF2FE5}"/>
                  </a:ext>
                </a:extLst>
              </p:cNvPr>
              <p:cNvGrpSpPr>
                <a:grpSpLocks/>
              </p:cNvGrpSpPr>
              <p:nvPr/>
            </p:nvGrpSpPr>
            <p:grpSpPr bwMode="auto">
              <a:xfrm>
                <a:off x="2592" y="3120"/>
                <a:ext cx="192" cy="192"/>
                <a:chOff x="2016" y="2544"/>
                <a:chExt cx="192" cy="192"/>
              </a:xfrm>
            </p:grpSpPr>
            <p:sp>
              <p:nvSpPr>
                <p:cNvPr id="67866" name="Rectangle 353">
                  <a:extLst>
                    <a:ext uri="{FF2B5EF4-FFF2-40B4-BE49-F238E27FC236}">
                      <a16:creationId xmlns:a16="http://schemas.microsoft.com/office/drawing/2014/main" id="{6357CBD5-1920-E84F-8D9A-467A941657AC}"/>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67" name="Freeform 354">
                  <a:extLst>
                    <a:ext uri="{FF2B5EF4-FFF2-40B4-BE49-F238E27FC236}">
                      <a16:creationId xmlns:a16="http://schemas.microsoft.com/office/drawing/2014/main" id="{1675687C-860C-9540-92BB-E998A2A5546B}"/>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18" name="Group 355">
                <a:extLst>
                  <a:ext uri="{FF2B5EF4-FFF2-40B4-BE49-F238E27FC236}">
                    <a16:creationId xmlns:a16="http://schemas.microsoft.com/office/drawing/2014/main" id="{8D36AE07-D115-964C-8CAA-22696F51D7F3}"/>
                  </a:ext>
                </a:extLst>
              </p:cNvPr>
              <p:cNvGrpSpPr>
                <a:grpSpLocks/>
              </p:cNvGrpSpPr>
              <p:nvPr/>
            </p:nvGrpSpPr>
            <p:grpSpPr bwMode="auto">
              <a:xfrm>
                <a:off x="2784" y="2544"/>
                <a:ext cx="192" cy="192"/>
                <a:chOff x="2016" y="2544"/>
                <a:chExt cx="192" cy="192"/>
              </a:xfrm>
            </p:grpSpPr>
            <p:sp>
              <p:nvSpPr>
                <p:cNvPr id="67864" name="Rectangle 356">
                  <a:extLst>
                    <a:ext uri="{FF2B5EF4-FFF2-40B4-BE49-F238E27FC236}">
                      <a16:creationId xmlns:a16="http://schemas.microsoft.com/office/drawing/2014/main" id="{1D8DAE5C-56F0-F241-9781-C9340B886639}"/>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65" name="Freeform 357">
                  <a:extLst>
                    <a:ext uri="{FF2B5EF4-FFF2-40B4-BE49-F238E27FC236}">
                      <a16:creationId xmlns:a16="http://schemas.microsoft.com/office/drawing/2014/main" id="{989BC3F7-2F41-F546-A9EB-735F9D821864}"/>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19" name="Group 358">
                <a:extLst>
                  <a:ext uri="{FF2B5EF4-FFF2-40B4-BE49-F238E27FC236}">
                    <a16:creationId xmlns:a16="http://schemas.microsoft.com/office/drawing/2014/main" id="{478F14FC-7B58-D947-9E8A-AA848A27763F}"/>
                  </a:ext>
                </a:extLst>
              </p:cNvPr>
              <p:cNvGrpSpPr>
                <a:grpSpLocks/>
              </p:cNvGrpSpPr>
              <p:nvPr/>
            </p:nvGrpSpPr>
            <p:grpSpPr bwMode="auto">
              <a:xfrm>
                <a:off x="2784" y="2736"/>
                <a:ext cx="192" cy="192"/>
                <a:chOff x="2016" y="2544"/>
                <a:chExt cx="192" cy="192"/>
              </a:xfrm>
            </p:grpSpPr>
            <p:sp>
              <p:nvSpPr>
                <p:cNvPr id="67862" name="Rectangle 359">
                  <a:extLst>
                    <a:ext uri="{FF2B5EF4-FFF2-40B4-BE49-F238E27FC236}">
                      <a16:creationId xmlns:a16="http://schemas.microsoft.com/office/drawing/2014/main" id="{93307F7C-6192-A746-985B-9196F83C81DB}"/>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63" name="Freeform 360">
                  <a:extLst>
                    <a:ext uri="{FF2B5EF4-FFF2-40B4-BE49-F238E27FC236}">
                      <a16:creationId xmlns:a16="http://schemas.microsoft.com/office/drawing/2014/main" id="{BA82A256-B591-1B48-BF5C-F7C48257EA39}"/>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20" name="Group 361">
                <a:extLst>
                  <a:ext uri="{FF2B5EF4-FFF2-40B4-BE49-F238E27FC236}">
                    <a16:creationId xmlns:a16="http://schemas.microsoft.com/office/drawing/2014/main" id="{A461AE52-D3BD-A144-A1CC-0AE9846224A6}"/>
                  </a:ext>
                </a:extLst>
              </p:cNvPr>
              <p:cNvGrpSpPr>
                <a:grpSpLocks/>
              </p:cNvGrpSpPr>
              <p:nvPr/>
            </p:nvGrpSpPr>
            <p:grpSpPr bwMode="auto">
              <a:xfrm>
                <a:off x="2784" y="2928"/>
                <a:ext cx="192" cy="192"/>
                <a:chOff x="2016" y="2544"/>
                <a:chExt cx="192" cy="192"/>
              </a:xfrm>
            </p:grpSpPr>
            <p:sp>
              <p:nvSpPr>
                <p:cNvPr id="67860" name="Rectangle 362">
                  <a:extLst>
                    <a:ext uri="{FF2B5EF4-FFF2-40B4-BE49-F238E27FC236}">
                      <a16:creationId xmlns:a16="http://schemas.microsoft.com/office/drawing/2014/main" id="{CFE5C2EC-78CA-F241-BA22-B69FDAC96F77}"/>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61" name="Freeform 363">
                  <a:extLst>
                    <a:ext uri="{FF2B5EF4-FFF2-40B4-BE49-F238E27FC236}">
                      <a16:creationId xmlns:a16="http://schemas.microsoft.com/office/drawing/2014/main" id="{87853260-B15E-FE48-8133-53F6F3DEF3AB}"/>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21" name="Group 364">
                <a:extLst>
                  <a:ext uri="{FF2B5EF4-FFF2-40B4-BE49-F238E27FC236}">
                    <a16:creationId xmlns:a16="http://schemas.microsoft.com/office/drawing/2014/main" id="{9AA51F8B-7EB0-FA4A-9C6A-29138507D96F}"/>
                  </a:ext>
                </a:extLst>
              </p:cNvPr>
              <p:cNvGrpSpPr>
                <a:grpSpLocks/>
              </p:cNvGrpSpPr>
              <p:nvPr/>
            </p:nvGrpSpPr>
            <p:grpSpPr bwMode="auto">
              <a:xfrm>
                <a:off x="2784" y="3120"/>
                <a:ext cx="192" cy="192"/>
                <a:chOff x="2016" y="2544"/>
                <a:chExt cx="192" cy="192"/>
              </a:xfrm>
            </p:grpSpPr>
            <p:sp>
              <p:nvSpPr>
                <p:cNvPr id="67858" name="Rectangle 365">
                  <a:extLst>
                    <a:ext uri="{FF2B5EF4-FFF2-40B4-BE49-F238E27FC236}">
                      <a16:creationId xmlns:a16="http://schemas.microsoft.com/office/drawing/2014/main" id="{82D1383E-4958-5149-ABD1-4F1350B8AEB4}"/>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59" name="Freeform 366">
                  <a:extLst>
                    <a:ext uri="{FF2B5EF4-FFF2-40B4-BE49-F238E27FC236}">
                      <a16:creationId xmlns:a16="http://schemas.microsoft.com/office/drawing/2014/main" id="{B67EB8D2-8245-6E4A-B2C3-E7F091EC3B04}"/>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22" name="Group 367">
                <a:extLst>
                  <a:ext uri="{FF2B5EF4-FFF2-40B4-BE49-F238E27FC236}">
                    <a16:creationId xmlns:a16="http://schemas.microsoft.com/office/drawing/2014/main" id="{D76B8453-B33E-8742-A6C9-F9B8195AE02D}"/>
                  </a:ext>
                </a:extLst>
              </p:cNvPr>
              <p:cNvGrpSpPr>
                <a:grpSpLocks/>
              </p:cNvGrpSpPr>
              <p:nvPr/>
            </p:nvGrpSpPr>
            <p:grpSpPr bwMode="auto">
              <a:xfrm>
                <a:off x="2976" y="2544"/>
                <a:ext cx="192" cy="192"/>
                <a:chOff x="2016" y="2544"/>
                <a:chExt cx="192" cy="192"/>
              </a:xfrm>
            </p:grpSpPr>
            <p:sp>
              <p:nvSpPr>
                <p:cNvPr id="67856" name="Rectangle 368">
                  <a:extLst>
                    <a:ext uri="{FF2B5EF4-FFF2-40B4-BE49-F238E27FC236}">
                      <a16:creationId xmlns:a16="http://schemas.microsoft.com/office/drawing/2014/main" id="{C411EAB9-8FAA-DF4B-A70B-E2E63F03C813}"/>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57" name="Freeform 369">
                  <a:extLst>
                    <a:ext uri="{FF2B5EF4-FFF2-40B4-BE49-F238E27FC236}">
                      <a16:creationId xmlns:a16="http://schemas.microsoft.com/office/drawing/2014/main" id="{2012FBFA-48EE-5648-899F-DC5E68F886F6}"/>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23" name="Group 370">
                <a:extLst>
                  <a:ext uri="{FF2B5EF4-FFF2-40B4-BE49-F238E27FC236}">
                    <a16:creationId xmlns:a16="http://schemas.microsoft.com/office/drawing/2014/main" id="{D16AB5DA-30A7-4D4E-8FDC-F19850EC64D0}"/>
                  </a:ext>
                </a:extLst>
              </p:cNvPr>
              <p:cNvGrpSpPr>
                <a:grpSpLocks/>
              </p:cNvGrpSpPr>
              <p:nvPr/>
            </p:nvGrpSpPr>
            <p:grpSpPr bwMode="auto">
              <a:xfrm>
                <a:off x="2976" y="2736"/>
                <a:ext cx="192" cy="192"/>
                <a:chOff x="2016" y="2544"/>
                <a:chExt cx="192" cy="192"/>
              </a:xfrm>
            </p:grpSpPr>
            <p:sp>
              <p:nvSpPr>
                <p:cNvPr id="67854" name="Rectangle 371">
                  <a:extLst>
                    <a:ext uri="{FF2B5EF4-FFF2-40B4-BE49-F238E27FC236}">
                      <a16:creationId xmlns:a16="http://schemas.microsoft.com/office/drawing/2014/main" id="{AF58DCAC-73BA-DC4E-B479-FFECB244DEF3}"/>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55" name="Freeform 372">
                  <a:extLst>
                    <a:ext uri="{FF2B5EF4-FFF2-40B4-BE49-F238E27FC236}">
                      <a16:creationId xmlns:a16="http://schemas.microsoft.com/office/drawing/2014/main" id="{982BE369-CB41-3E4E-804D-857BF004BC8B}"/>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24" name="Group 373">
                <a:extLst>
                  <a:ext uri="{FF2B5EF4-FFF2-40B4-BE49-F238E27FC236}">
                    <a16:creationId xmlns:a16="http://schemas.microsoft.com/office/drawing/2014/main" id="{1E5741C4-BD8F-2943-89D1-D22A921914C5}"/>
                  </a:ext>
                </a:extLst>
              </p:cNvPr>
              <p:cNvGrpSpPr>
                <a:grpSpLocks/>
              </p:cNvGrpSpPr>
              <p:nvPr/>
            </p:nvGrpSpPr>
            <p:grpSpPr bwMode="auto">
              <a:xfrm>
                <a:off x="2976" y="2928"/>
                <a:ext cx="192" cy="192"/>
                <a:chOff x="2016" y="2544"/>
                <a:chExt cx="192" cy="192"/>
              </a:xfrm>
            </p:grpSpPr>
            <p:sp>
              <p:nvSpPr>
                <p:cNvPr id="67852" name="Rectangle 374">
                  <a:extLst>
                    <a:ext uri="{FF2B5EF4-FFF2-40B4-BE49-F238E27FC236}">
                      <a16:creationId xmlns:a16="http://schemas.microsoft.com/office/drawing/2014/main" id="{0C6D1FC8-887F-C847-8320-FBAF7B69E19D}"/>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53" name="Freeform 375">
                  <a:extLst>
                    <a:ext uri="{FF2B5EF4-FFF2-40B4-BE49-F238E27FC236}">
                      <a16:creationId xmlns:a16="http://schemas.microsoft.com/office/drawing/2014/main" id="{005C0C7F-5C7D-DA41-AA8D-5F419087A476}"/>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25" name="Group 376">
                <a:extLst>
                  <a:ext uri="{FF2B5EF4-FFF2-40B4-BE49-F238E27FC236}">
                    <a16:creationId xmlns:a16="http://schemas.microsoft.com/office/drawing/2014/main" id="{276055C3-3AAE-124E-96EB-639C282961CF}"/>
                  </a:ext>
                </a:extLst>
              </p:cNvPr>
              <p:cNvGrpSpPr>
                <a:grpSpLocks/>
              </p:cNvGrpSpPr>
              <p:nvPr/>
            </p:nvGrpSpPr>
            <p:grpSpPr bwMode="auto">
              <a:xfrm>
                <a:off x="2976" y="3120"/>
                <a:ext cx="192" cy="192"/>
                <a:chOff x="2016" y="2544"/>
                <a:chExt cx="192" cy="192"/>
              </a:xfrm>
            </p:grpSpPr>
            <p:sp>
              <p:nvSpPr>
                <p:cNvPr id="67850" name="Rectangle 377">
                  <a:extLst>
                    <a:ext uri="{FF2B5EF4-FFF2-40B4-BE49-F238E27FC236}">
                      <a16:creationId xmlns:a16="http://schemas.microsoft.com/office/drawing/2014/main" id="{A1525C99-968B-374E-9EAD-62668EFC08FA}"/>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51" name="Freeform 378">
                  <a:extLst>
                    <a:ext uri="{FF2B5EF4-FFF2-40B4-BE49-F238E27FC236}">
                      <a16:creationId xmlns:a16="http://schemas.microsoft.com/office/drawing/2014/main" id="{3A4BD911-5EE9-984B-A893-1E69B09BAE07}"/>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26" name="Group 379">
                <a:extLst>
                  <a:ext uri="{FF2B5EF4-FFF2-40B4-BE49-F238E27FC236}">
                    <a16:creationId xmlns:a16="http://schemas.microsoft.com/office/drawing/2014/main" id="{2E68354A-991C-9E42-8156-3F6AA53087FF}"/>
                  </a:ext>
                </a:extLst>
              </p:cNvPr>
              <p:cNvGrpSpPr>
                <a:grpSpLocks/>
              </p:cNvGrpSpPr>
              <p:nvPr/>
            </p:nvGrpSpPr>
            <p:grpSpPr bwMode="auto">
              <a:xfrm>
                <a:off x="3168" y="2544"/>
                <a:ext cx="192" cy="192"/>
                <a:chOff x="2016" y="2544"/>
                <a:chExt cx="192" cy="192"/>
              </a:xfrm>
            </p:grpSpPr>
            <p:sp>
              <p:nvSpPr>
                <p:cNvPr id="67848" name="Rectangle 380">
                  <a:extLst>
                    <a:ext uri="{FF2B5EF4-FFF2-40B4-BE49-F238E27FC236}">
                      <a16:creationId xmlns:a16="http://schemas.microsoft.com/office/drawing/2014/main" id="{1A5D4AAF-7C23-F047-9AAF-FD32D64BA2CF}"/>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49" name="Freeform 381">
                  <a:extLst>
                    <a:ext uri="{FF2B5EF4-FFF2-40B4-BE49-F238E27FC236}">
                      <a16:creationId xmlns:a16="http://schemas.microsoft.com/office/drawing/2014/main" id="{06CAE4DC-9387-FA4A-A507-B4EB55A54660}"/>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27" name="Group 382">
                <a:extLst>
                  <a:ext uri="{FF2B5EF4-FFF2-40B4-BE49-F238E27FC236}">
                    <a16:creationId xmlns:a16="http://schemas.microsoft.com/office/drawing/2014/main" id="{1DEF7E8A-B3D1-2843-A26B-09F83A6D75D0}"/>
                  </a:ext>
                </a:extLst>
              </p:cNvPr>
              <p:cNvGrpSpPr>
                <a:grpSpLocks/>
              </p:cNvGrpSpPr>
              <p:nvPr/>
            </p:nvGrpSpPr>
            <p:grpSpPr bwMode="auto">
              <a:xfrm>
                <a:off x="3168" y="2736"/>
                <a:ext cx="192" cy="192"/>
                <a:chOff x="2016" y="2544"/>
                <a:chExt cx="192" cy="192"/>
              </a:xfrm>
            </p:grpSpPr>
            <p:sp>
              <p:nvSpPr>
                <p:cNvPr id="67846" name="Rectangle 383">
                  <a:extLst>
                    <a:ext uri="{FF2B5EF4-FFF2-40B4-BE49-F238E27FC236}">
                      <a16:creationId xmlns:a16="http://schemas.microsoft.com/office/drawing/2014/main" id="{803AB0EF-7E50-2143-9015-1DC0C70233FC}"/>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47" name="Freeform 384">
                  <a:extLst>
                    <a:ext uri="{FF2B5EF4-FFF2-40B4-BE49-F238E27FC236}">
                      <a16:creationId xmlns:a16="http://schemas.microsoft.com/office/drawing/2014/main" id="{4A3F6C27-4500-C444-8119-7876015A851B}"/>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28" name="Group 385">
                <a:extLst>
                  <a:ext uri="{FF2B5EF4-FFF2-40B4-BE49-F238E27FC236}">
                    <a16:creationId xmlns:a16="http://schemas.microsoft.com/office/drawing/2014/main" id="{A053F602-AFEC-1245-B9A1-E77C9CBD06CF}"/>
                  </a:ext>
                </a:extLst>
              </p:cNvPr>
              <p:cNvGrpSpPr>
                <a:grpSpLocks/>
              </p:cNvGrpSpPr>
              <p:nvPr/>
            </p:nvGrpSpPr>
            <p:grpSpPr bwMode="auto">
              <a:xfrm>
                <a:off x="3168" y="2928"/>
                <a:ext cx="192" cy="192"/>
                <a:chOff x="2016" y="2544"/>
                <a:chExt cx="192" cy="192"/>
              </a:xfrm>
            </p:grpSpPr>
            <p:sp>
              <p:nvSpPr>
                <p:cNvPr id="67844" name="Rectangle 386">
                  <a:extLst>
                    <a:ext uri="{FF2B5EF4-FFF2-40B4-BE49-F238E27FC236}">
                      <a16:creationId xmlns:a16="http://schemas.microsoft.com/office/drawing/2014/main" id="{EB6A5ACE-58EA-524F-B48A-02B1A507678F}"/>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45" name="Freeform 387">
                  <a:extLst>
                    <a:ext uri="{FF2B5EF4-FFF2-40B4-BE49-F238E27FC236}">
                      <a16:creationId xmlns:a16="http://schemas.microsoft.com/office/drawing/2014/main" id="{B921DDDC-D7BC-674F-BAAA-632D7B358D29}"/>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29" name="Group 388">
                <a:extLst>
                  <a:ext uri="{FF2B5EF4-FFF2-40B4-BE49-F238E27FC236}">
                    <a16:creationId xmlns:a16="http://schemas.microsoft.com/office/drawing/2014/main" id="{0BE273C9-2C05-D248-BEF1-5A20C0DCEBEF}"/>
                  </a:ext>
                </a:extLst>
              </p:cNvPr>
              <p:cNvGrpSpPr>
                <a:grpSpLocks/>
              </p:cNvGrpSpPr>
              <p:nvPr/>
            </p:nvGrpSpPr>
            <p:grpSpPr bwMode="auto">
              <a:xfrm>
                <a:off x="3168" y="3120"/>
                <a:ext cx="192" cy="192"/>
                <a:chOff x="2016" y="2544"/>
                <a:chExt cx="192" cy="192"/>
              </a:xfrm>
            </p:grpSpPr>
            <p:sp>
              <p:nvSpPr>
                <p:cNvPr id="67842" name="Rectangle 389">
                  <a:extLst>
                    <a:ext uri="{FF2B5EF4-FFF2-40B4-BE49-F238E27FC236}">
                      <a16:creationId xmlns:a16="http://schemas.microsoft.com/office/drawing/2014/main" id="{0D3F7B39-CDFA-7F4B-8BEB-04EDD1C71C9F}"/>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43" name="Freeform 390">
                  <a:extLst>
                    <a:ext uri="{FF2B5EF4-FFF2-40B4-BE49-F238E27FC236}">
                      <a16:creationId xmlns:a16="http://schemas.microsoft.com/office/drawing/2014/main" id="{7C9839CB-A576-D948-BE0C-D67F7F58E398}"/>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30" name="Group 391">
                <a:extLst>
                  <a:ext uri="{FF2B5EF4-FFF2-40B4-BE49-F238E27FC236}">
                    <a16:creationId xmlns:a16="http://schemas.microsoft.com/office/drawing/2014/main" id="{6E93F78D-C966-314A-88A4-EBDE40ADC674}"/>
                  </a:ext>
                </a:extLst>
              </p:cNvPr>
              <p:cNvGrpSpPr>
                <a:grpSpLocks/>
              </p:cNvGrpSpPr>
              <p:nvPr/>
            </p:nvGrpSpPr>
            <p:grpSpPr bwMode="auto">
              <a:xfrm>
                <a:off x="3360" y="2544"/>
                <a:ext cx="192" cy="192"/>
                <a:chOff x="2016" y="2544"/>
                <a:chExt cx="192" cy="192"/>
              </a:xfrm>
            </p:grpSpPr>
            <p:sp>
              <p:nvSpPr>
                <p:cNvPr id="67840" name="Rectangle 392">
                  <a:extLst>
                    <a:ext uri="{FF2B5EF4-FFF2-40B4-BE49-F238E27FC236}">
                      <a16:creationId xmlns:a16="http://schemas.microsoft.com/office/drawing/2014/main" id="{961893C3-591B-0F45-B799-7BB274841EAA}"/>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41" name="Freeform 393">
                  <a:extLst>
                    <a:ext uri="{FF2B5EF4-FFF2-40B4-BE49-F238E27FC236}">
                      <a16:creationId xmlns:a16="http://schemas.microsoft.com/office/drawing/2014/main" id="{F1F8EA88-69F3-A64D-9D61-DBB2B6BD288C}"/>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31" name="Group 394">
                <a:extLst>
                  <a:ext uri="{FF2B5EF4-FFF2-40B4-BE49-F238E27FC236}">
                    <a16:creationId xmlns:a16="http://schemas.microsoft.com/office/drawing/2014/main" id="{1E3FA957-C44F-B140-9CF4-AA2E17853858}"/>
                  </a:ext>
                </a:extLst>
              </p:cNvPr>
              <p:cNvGrpSpPr>
                <a:grpSpLocks/>
              </p:cNvGrpSpPr>
              <p:nvPr/>
            </p:nvGrpSpPr>
            <p:grpSpPr bwMode="auto">
              <a:xfrm>
                <a:off x="3360" y="2736"/>
                <a:ext cx="192" cy="192"/>
                <a:chOff x="2016" y="2544"/>
                <a:chExt cx="192" cy="192"/>
              </a:xfrm>
            </p:grpSpPr>
            <p:sp>
              <p:nvSpPr>
                <p:cNvPr id="67838" name="Rectangle 395">
                  <a:extLst>
                    <a:ext uri="{FF2B5EF4-FFF2-40B4-BE49-F238E27FC236}">
                      <a16:creationId xmlns:a16="http://schemas.microsoft.com/office/drawing/2014/main" id="{431467D3-FBF0-A54A-BE7D-FE3D67009824}"/>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39" name="Freeform 396">
                  <a:extLst>
                    <a:ext uri="{FF2B5EF4-FFF2-40B4-BE49-F238E27FC236}">
                      <a16:creationId xmlns:a16="http://schemas.microsoft.com/office/drawing/2014/main" id="{057E75BB-744D-E14E-95B6-938CB6B3B5D0}"/>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32" name="Group 397">
                <a:extLst>
                  <a:ext uri="{FF2B5EF4-FFF2-40B4-BE49-F238E27FC236}">
                    <a16:creationId xmlns:a16="http://schemas.microsoft.com/office/drawing/2014/main" id="{B642078E-C8F1-5045-BC40-7A0E2980CC24}"/>
                  </a:ext>
                </a:extLst>
              </p:cNvPr>
              <p:cNvGrpSpPr>
                <a:grpSpLocks/>
              </p:cNvGrpSpPr>
              <p:nvPr/>
            </p:nvGrpSpPr>
            <p:grpSpPr bwMode="auto">
              <a:xfrm>
                <a:off x="3360" y="2928"/>
                <a:ext cx="192" cy="192"/>
                <a:chOff x="2016" y="2544"/>
                <a:chExt cx="192" cy="192"/>
              </a:xfrm>
            </p:grpSpPr>
            <p:sp>
              <p:nvSpPr>
                <p:cNvPr id="67836" name="Rectangle 398">
                  <a:extLst>
                    <a:ext uri="{FF2B5EF4-FFF2-40B4-BE49-F238E27FC236}">
                      <a16:creationId xmlns:a16="http://schemas.microsoft.com/office/drawing/2014/main" id="{28932A53-286E-B24A-8BC7-8DF04A504115}"/>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37" name="Freeform 399">
                  <a:extLst>
                    <a:ext uri="{FF2B5EF4-FFF2-40B4-BE49-F238E27FC236}">
                      <a16:creationId xmlns:a16="http://schemas.microsoft.com/office/drawing/2014/main" id="{CB10817A-9193-A749-BF9E-6B5954DCD01B}"/>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833" name="Group 400">
                <a:extLst>
                  <a:ext uri="{FF2B5EF4-FFF2-40B4-BE49-F238E27FC236}">
                    <a16:creationId xmlns:a16="http://schemas.microsoft.com/office/drawing/2014/main" id="{C78E47E7-B519-A042-9799-646ED159E12E}"/>
                  </a:ext>
                </a:extLst>
              </p:cNvPr>
              <p:cNvGrpSpPr>
                <a:grpSpLocks/>
              </p:cNvGrpSpPr>
              <p:nvPr/>
            </p:nvGrpSpPr>
            <p:grpSpPr bwMode="auto">
              <a:xfrm>
                <a:off x="3360" y="3120"/>
                <a:ext cx="192" cy="192"/>
                <a:chOff x="2016" y="2544"/>
                <a:chExt cx="192" cy="192"/>
              </a:xfrm>
            </p:grpSpPr>
            <p:sp>
              <p:nvSpPr>
                <p:cNvPr id="67834" name="Rectangle 401">
                  <a:extLst>
                    <a:ext uri="{FF2B5EF4-FFF2-40B4-BE49-F238E27FC236}">
                      <a16:creationId xmlns:a16="http://schemas.microsoft.com/office/drawing/2014/main" id="{3DF6BC1E-BDEA-8445-A652-4A3192B0F3FB}"/>
                    </a:ext>
                  </a:extLst>
                </p:cNvPr>
                <p:cNvSpPr>
                  <a:spLocks noChangeArrowheads="1"/>
                </p:cNvSpPr>
                <p:nvPr/>
              </p:nvSpPr>
              <p:spPr bwMode="auto">
                <a:xfrm>
                  <a:off x="2016" y="2544"/>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835" name="Freeform 402">
                  <a:extLst>
                    <a:ext uri="{FF2B5EF4-FFF2-40B4-BE49-F238E27FC236}">
                      <a16:creationId xmlns:a16="http://schemas.microsoft.com/office/drawing/2014/main" id="{1F6C39AB-B13E-2D44-8308-D014744A4856}"/>
                    </a:ext>
                  </a:extLst>
                </p:cNvPr>
                <p:cNvSpPr>
                  <a:spLocks/>
                </p:cNvSpPr>
                <p:nvPr/>
              </p:nvSpPr>
              <p:spPr bwMode="auto">
                <a:xfrm>
                  <a:off x="2064" y="2592"/>
                  <a:ext cx="96" cy="96"/>
                </a:xfrm>
                <a:custGeom>
                  <a:avLst/>
                  <a:gdLst>
                    <a:gd name="T0" fmla="*/ 0 w 96"/>
                    <a:gd name="T1" fmla="*/ 96 h 96"/>
                    <a:gd name="T2" fmla="*/ 96 w 96"/>
                    <a:gd name="T3" fmla="*/ 96 h 96"/>
                    <a:gd name="T4" fmla="*/ 48 w 96"/>
                    <a:gd name="T5" fmla="*/ 0 h 96"/>
                    <a:gd name="T6" fmla="*/ 0 w 96"/>
                    <a:gd name="T7" fmla="*/ 96 h 96"/>
                    <a:gd name="T8" fmla="*/ 0 60000 65536"/>
                    <a:gd name="T9" fmla="*/ 0 60000 65536"/>
                    <a:gd name="T10" fmla="*/ 0 60000 65536"/>
                    <a:gd name="T11" fmla="*/ 0 60000 65536"/>
                    <a:gd name="T12" fmla="*/ 0 w 96"/>
                    <a:gd name="T13" fmla="*/ 0 h 96"/>
                    <a:gd name="T14" fmla="*/ 96 w 96"/>
                    <a:gd name="T15" fmla="*/ 96 h 96"/>
                  </a:gdLst>
                  <a:ahLst/>
                  <a:cxnLst>
                    <a:cxn ang="T8">
                      <a:pos x="T0" y="T1"/>
                    </a:cxn>
                    <a:cxn ang="T9">
                      <a:pos x="T2" y="T3"/>
                    </a:cxn>
                    <a:cxn ang="T10">
                      <a:pos x="T4" y="T5"/>
                    </a:cxn>
                    <a:cxn ang="T11">
                      <a:pos x="T6" y="T7"/>
                    </a:cxn>
                  </a:cxnLst>
                  <a:rect l="T12" t="T13" r="T14" b="T15"/>
                  <a:pathLst>
                    <a:path w="96" h="96">
                      <a:moveTo>
                        <a:pt x="0" y="96"/>
                      </a:moveTo>
                      <a:lnTo>
                        <a:pt x="96" y="96"/>
                      </a:lnTo>
                      <a:lnTo>
                        <a:pt x="48" y="0"/>
                      </a:lnTo>
                      <a:lnTo>
                        <a:pt x="0" y="96"/>
                      </a:lnTo>
                      <a:close/>
                    </a:path>
                  </a:pathLst>
                </a:custGeom>
                <a:solidFill>
                  <a:srgbClr val="9966FF"/>
                </a:solidFill>
                <a:ln w="3175">
                  <a:solidFill>
                    <a:schemeClr val="tx1"/>
                  </a:solidFill>
                  <a:round/>
                  <a:headEnd/>
                  <a:tailEnd/>
                </a:ln>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sp>
          <p:nvSpPr>
            <p:cNvPr id="67800" name="AutoShape 403">
              <a:extLst>
                <a:ext uri="{FF2B5EF4-FFF2-40B4-BE49-F238E27FC236}">
                  <a16:creationId xmlns:a16="http://schemas.microsoft.com/office/drawing/2014/main" id="{952544C6-2C27-2746-A220-840C280BC2E4}"/>
                </a:ext>
              </a:extLst>
            </p:cNvPr>
            <p:cNvSpPr>
              <a:spLocks noChangeArrowheads="1"/>
            </p:cNvSpPr>
            <p:nvPr/>
          </p:nvSpPr>
          <p:spPr bwMode="auto">
            <a:xfrm>
              <a:off x="2016" y="2305"/>
              <a:ext cx="481" cy="462"/>
            </a:xfrm>
            <a:prstGeom prst="rightArrow">
              <a:avLst>
                <a:gd name="adj1" fmla="val 50000"/>
                <a:gd name="adj2" fmla="val 28028"/>
              </a:avLst>
            </a:prstGeom>
            <a:solidFill>
              <a:schemeClr val="bg1"/>
            </a:solidFill>
            <a:ln w="38100">
              <a:solidFill>
                <a:schemeClr val="tx1"/>
              </a:solidFill>
              <a:miter lim="800000"/>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W4</a:t>
              </a:r>
            </a:p>
          </p:txBody>
        </p:sp>
      </p:grpSp>
      <p:grpSp>
        <p:nvGrpSpPr>
          <p:cNvPr id="43033" name="Group 404">
            <a:extLst>
              <a:ext uri="{FF2B5EF4-FFF2-40B4-BE49-F238E27FC236}">
                <a16:creationId xmlns:a16="http://schemas.microsoft.com/office/drawing/2014/main" id="{6ACBABA6-D405-384E-94EA-0B31516EBAB4}"/>
              </a:ext>
            </a:extLst>
          </p:cNvPr>
          <p:cNvGrpSpPr>
            <a:grpSpLocks/>
          </p:cNvGrpSpPr>
          <p:nvPr/>
        </p:nvGrpSpPr>
        <p:grpSpPr bwMode="auto">
          <a:xfrm>
            <a:off x="5638800" y="3055938"/>
            <a:ext cx="3200400" cy="1522412"/>
            <a:chOff x="3552" y="1777"/>
            <a:chExt cx="2016" cy="959"/>
          </a:xfrm>
        </p:grpSpPr>
        <p:grpSp>
          <p:nvGrpSpPr>
            <p:cNvPr id="67700" name="Group 405">
              <a:extLst>
                <a:ext uri="{FF2B5EF4-FFF2-40B4-BE49-F238E27FC236}">
                  <a16:creationId xmlns:a16="http://schemas.microsoft.com/office/drawing/2014/main" id="{B674D804-19A7-7646-BB22-625F985141DB}"/>
                </a:ext>
              </a:extLst>
            </p:cNvPr>
            <p:cNvGrpSpPr>
              <a:grpSpLocks/>
            </p:cNvGrpSpPr>
            <p:nvPr/>
          </p:nvGrpSpPr>
          <p:grpSpPr bwMode="auto">
            <a:xfrm>
              <a:off x="4032" y="1968"/>
              <a:ext cx="1536" cy="768"/>
              <a:chOff x="3552" y="1968"/>
              <a:chExt cx="1536" cy="768"/>
            </a:xfrm>
          </p:grpSpPr>
          <p:sp>
            <p:nvSpPr>
              <p:cNvPr id="67702" name="Rectangle 406">
                <a:extLst>
                  <a:ext uri="{FF2B5EF4-FFF2-40B4-BE49-F238E27FC236}">
                    <a16:creationId xmlns:a16="http://schemas.microsoft.com/office/drawing/2014/main" id="{67A60743-282E-8C47-AD87-8BBB2FF8B657}"/>
                  </a:ext>
                </a:extLst>
              </p:cNvPr>
              <p:cNvSpPr>
                <a:spLocks noChangeArrowheads="1"/>
              </p:cNvSpPr>
              <p:nvPr/>
            </p:nvSpPr>
            <p:spPr bwMode="auto">
              <a:xfrm>
                <a:off x="3552" y="1968"/>
                <a:ext cx="1536" cy="76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7703" name="Group 407">
                <a:extLst>
                  <a:ext uri="{FF2B5EF4-FFF2-40B4-BE49-F238E27FC236}">
                    <a16:creationId xmlns:a16="http://schemas.microsoft.com/office/drawing/2014/main" id="{FB1EAFEB-5447-9141-87D3-DC6045ED1416}"/>
                  </a:ext>
                </a:extLst>
              </p:cNvPr>
              <p:cNvGrpSpPr>
                <a:grpSpLocks/>
              </p:cNvGrpSpPr>
              <p:nvPr/>
            </p:nvGrpSpPr>
            <p:grpSpPr bwMode="auto">
              <a:xfrm>
                <a:off x="3552" y="1968"/>
                <a:ext cx="192" cy="192"/>
                <a:chOff x="3552" y="1968"/>
                <a:chExt cx="192" cy="192"/>
              </a:xfrm>
            </p:grpSpPr>
            <p:sp>
              <p:nvSpPr>
                <p:cNvPr id="67797" name="Rectangle 408">
                  <a:extLst>
                    <a:ext uri="{FF2B5EF4-FFF2-40B4-BE49-F238E27FC236}">
                      <a16:creationId xmlns:a16="http://schemas.microsoft.com/office/drawing/2014/main" id="{35BC8D6A-98D4-754D-916F-6F1FC323C9F8}"/>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98" name="Rectangle 409">
                  <a:extLst>
                    <a:ext uri="{FF2B5EF4-FFF2-40B4-BE49-F238E27FC236}">
                      <a16:creationId xmlns:a16="http://schemas.microsoft.com/office/drawing/2014/main" id="{D6FF09C5-DED8-3B45-93E1-BBF11D40F763}"/>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04" name="Group 410">
                <a:extLst>
                  <a:ext uri="{FF2B5EF4-FFF2-40B4-BE49-F238E27FC236}">
                    <a16:creationId xmlns:a16="http://schemas.microsoft.com/office/drawing/2014/main" id="{681D04EE-D15B-B543-AB94-8821F9418983}"/>
                  </a:ext>
                </a:extLst>
              </p:cNvPr>
              <p:cNvGrpSpPr>
                <a:grpSpLocks/>
              </p:cNvGrpSpPr>
              <p:nvPr/>
            </p:nvGrpSpPr>
            <p:grpSpPr bwMode="auto">
              <a:xfrm>
                <a:off x="3552" y="2160"/>
                <a:ext cx="192" cy="192"/>
                <a:chOff x="3552" y="1968"/>
                <a:chExt cx="192" cy="192"/>
              </a:xfrm>
            </p:grpSpPr>
            <p:sp>
              <p:nvSpPr>
                <p:cNvPr id="67795" name="Rectangle 411">
                  <a:extLst>
                    <a:ext uri="{FF2B5EF4-FFF2-40B4-BE49-F238E27FC236}">
                      <a16:creationId xmlns:a16="http://schemas.microsoft.com/office/drawing/2014/main" id="{BDBFCBAB-98F1-8E45-9333-E5D84472E616}"/>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96" name="Rectangle 412">
                  <a:extLst>
                    <a:ext uri="{FF2B5EF4-FFF2-40B4-BE49-F238E27FC236}">
                      <a16:creationId xmlns:a16="http://schemas.microsoft.com/office/drawing/2014/main" id="{17E42A41-EBB6-2945-A23A-53676257D49E}"/>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05" name="Group 413">
                <a:extLst>
                  <a:ext uri="{FF2B5EF4-FFF2-40B4-BE49-F238E27FC236}">
                    <a16:creationId xmlns:a16="http://schemas.microsoft.com/office/drawing/2014/main" id="{6692EEED-205D-214C-A84A-C9613F13FD4D}"/>
                  </a:ext>
                </a:extLst>
              </p:cNvPr>
              <p:cNvGrpSpPr>
                <a:grpSpLocks/>
              </p:cNvGrpSpPr>
              <p:nvPr/>
            </p:nvGrpSpPr>
            <p:grpSpPr bwMode="auto">
              <a:xfrm>
                <a:off x="3552" y="2352"/>
                <a:ext cx="192" cy="192"/>
                <a:chOff x="3552" y="1968"/>
                <a:chExt cx="192" cy="192"/>
              </a:xfrm>
            </p:grpSpPr>
            <p:sp>
              <p:nvSpPr>
                <p:cNvPr id="67793" name="Rectangle 414">
                  <a:extLst>
                    <a:ext uri="{FF2B5EF4-FFF2-40B4-BE49-F238E27FC236}">
                      <a16:creationId xmlns:a16="http://schemas.microsoft.com/office/drawing/2014/main" id="{83A5315D-5374-0A41-9DD7-E2A1DC5E4ADD}"/>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94" name="Rectangle 415">
                  <a:extLst>
                    <a:ext uri="{FF2B5EF4-FFF2-40B4-BE49-F238E27FC236}">
                      <a16:creationId xmlns:a16="http://schemas.microsoft.com/office/drawing/2014/main" id="{CD83E610-B15E-834C-9942-B2779D177E9D}"/>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06" name="Group 416">
                <a:extLst>
                  <a:ext uri="{FF2B5EF4-FFF2-40B4-BE49-F238E27FC236}">
                    <a16:creationId xmlns:a16="http://schemas.microsoft.com/office/drawing/2014/main" id="{D460B2D5-9053-444C-BFE1-B7485270C454}"/>
                  </a:ext>
                </a:extLst>
              </p:cNvPr>
              <p:cNvGrpSpPr>
                <a:grpSpLocks/>
              </p:cNvGrpSpPr>
              <p:nvPr/>
            </p:nvGrpSpPr>
            <p:grpSpPr bwMode="auto">
              <a:xfrm>
                <a:off x="3552" y="2544"/>
                <a:ext cx="192" cy="192"/>
                <a:chOff x="3552" y="1968"/>
                <a:chExt cx="192" cy="192"/>
              </a:xfrm>
            </p:grpSpPr>
            <p:sp>
              <p:nvSpPr>
                <p:cNvPr id="67791" name="Rectangle 417">
                  <a:extLst>
                    <a:ext uri="{FF2B5EF4-FFF2-40B4-BE49-F238E27FC236}">
                      <a16:creationId xmlns:a16="http://schemas.microsoft.com/office/drawing/2014/main" id="{D48C3CF4-78F0-B846-9744-E12D8A01B95A}"/>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92" name="Rectangle 418">
                  <a:extLst>
                    <a:ext uri="{FF2B5EF4-FFF2-40B4-BE49-F238E27FC236}">
                      <a16:creationId xmlns:a16="http://schemas.microsoft.com/office/drawing/2014/main" id="{74E61C8A-6512-D849-8437-E3FFEB66523F}"/>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07" name="Group 419">
                <a:extLst>
                  <a:ext uri="{FF2B5EF4-FFF2-40B4-BE49-F238E27FC236}">
                    <a16:creationId xmlns:a16="http://schemas.microsoft.com/office/drawing/2014/main" id="{44D9A8DB-849A-BE4A-9B17-98B71B8367EB}"/>
                  </a:ext>
                </a:extLst>
              </p:cNvPr>
              <p:cNvGrpSpPr>
                <a:grpSpLocks/>
              </p:cNvGrpSpPr>
              <p:nvPr/>
            </p:nvGrpSpPr>
            <p:grpSpPr bwMode="auto">
              <a:xfrm>
                <a:off x="3744" y="1968"/>
                <a:ext cx="192" cy="192"/>
                <a:chOff x="3552" y="1968"/>
                <a:chExt cx="192" cy="192"/>
              </a:xfrm>
            </p:grpSpPr>
            <p:sp>
              <p:nvSpPr>
                <p:cNvPr id="67789" name="Rectangle 420">
                  <a:extLst>
                    <a:ext uri="{FF2B5EF4-FFF2-40B4-BE49-F238E27FC236}">
                      <a16:creationId xmlns:a16="http://schemas.microsoft.com/office/drawing/2014/main" id="{8160F591-F894-9A4C-B6C7-94A95F7D3866}"/>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90" name="Rectangle 421">
                  <a:extLst>
                    <a:ext uri="{FF2B5EF4-FFF2-40B4-BE49-F238E27FC236}">
                      <a16:creationId xmlns:a16="http://schemas.microsoft.com/office/drawing/2014/main" id="{56D733E1-CAD9-5F4C-8A11-5D4B71F21B8C}"/>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08" name="Group 422">
                <a:extLst>
                  <a:ext uri="{FF2B5EF4-FFF2-40B4-BE49-F238E27FC236}">
                    <a16:creationId xmlns:a16="http://schemas.microsoft.com/office/drawing/2014/main" id="{7EF95525-2838-7343-A329-407DE360ECB2}"/>
                  </a:ext>
                </a:extLst>
              </p:cNvPr>
              <p:cNvGrpSpPr>
                <a:grpSpLocks/>
              </p:cNvGrpSpPr>
              <p:nvPr/>
            </p:nvGrpSpPr>
            <p:grpSpPr bwMode="auto">
              <a:xfrm>
                <a:off x="3744" y="2160"/>
                <a:ext cx="192" cy="192"/>
                <a:chOff x="3552" y="1968"/>
                <a:chExt cx="192" cy="192"/>
              </a:xfrm>
            </p:grpSpPr>
            <p:sp>
              <p:nvSpPr>
                <p:cNvPr id="67787" name="Rectangle 423">
                  <a:extLst>
                    <a:ext uri="{FF2B5EF4-FFF2-40B4-BE49-F238E27FC236}">
                      <a16:creationId xmlns:a16="http://schemas.microsoft.com/office/drawing/2014/main" id="{F9470DE1-6D76-6B41-957C-38DCEA633FA2}"/>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88" name="Rectangle 424">
                  <a:extLst>
                    <a:ext uri="{FF2B5EF4-FFF2-40B4-BE49-F238E27FC236}">
                      <a16:creationId xmlns:a16="http://schemas.microsoft.com/office/drawing/2014/main" id="{EA928087-783F-6943-A9B8-D685CB245710}"/>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09" name="Group 425">
                <a:extLst>
                  <a:ext uri="{FF2B5EF4-FFF2-40B4-BE49-F238E27FC236}">
                    <a16:creationId xmlns:a16="http://schemas.microsoft.com/office/drawing/2014/main" id="{4B8BD033-187A-8349-BD6A-D00302031946}"/>
                  </a:ext>
                </a:extLst>
              </p:cNvPr>
              <p:cNvGrpSpPr>
                <a:grpSpLocks/>
              </p:cNvGrpSpPr>
              <p:nvPr/>
            </p:nvGrpSpPr>
            <p:grpSpPr bwMode="auto">
              <a:xfrm>
                <a:off x="3744" y="2352"/>
                <a:ext cx="192" cy="192"/>
                <a:chOff x="3552" y="1968"/>
                <a:chExt cx="192" cy="192"/>
              </a:xfrm>
            </p:grpSpPr>
            <p:sp>
              <p:nvSpPr>
                <p:cNvPr id="67785" name="Rectangle 426">
                  <a:extLst>
                    <a:ext uri="{FF2B5EF4-FFF2-40B4-BE49-F238E27FC236}">
                      <a16:creationId xmlns:a16="http://schemas.microsoft.com/office/drawing/2014/main" id="{231D0FBD-D7C1-8948-A367-23EB008A524B}"/>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86" name="Rectangle 427">
                  <a:extLst>
                    <a:ext uri="{FF2B5EF4-FFF2-40B4-BE49-F238E27FC236}">
                      <a16:creationId xmlns:a16="http://schemas.microsoft.com/office/drawing/2014/main" id="{F6520622-58F8-EE4B-A8B3-73DE8906D203}"/>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10" name="Group 428">
                <a:extLst>
                  <a:ext uri="{FF2B5EF4-FFF2-40B4-BE49-F238E27FC236}">
                    <a16:creationId xmlns:a16="http://schemas.microsoft.com/office/drawing/2014/main" id="{75BB0EB2-F52D-4E42-B826-065496639918}"/>
                  </a:ext>
                </a:extLst>
              </p:cNvPr>
              <p:cNvGrpSpPr>
                <a:grpSpLocks/>
              </p:cNvGrpSpPr>
              <p:nvPr/>
            </p:nvGrpSpPr>
            <p:grpSpPr bwMode="auto">
              <a:xfrm>
                <a:off x="3744" y="2544"/>
                <a:ext cx="192" cy="192"/>
                <a:chOff x="3552" y="1968"/>
                <a:chExt cx="192" cy="192"/>
              </a:xfrm>
            </p:grpSpPr>
            <p:sp>
              <p:nvSpPr>
                <p:cNvPr id="67783" name="Rectangle 429">
                  <a:extLst>
                    <a:ext uri="{FF2B5EF4-FFF2-40B4-BE49-F238E27FC236}">
                      <a16:creationId xmlns:a16="http://schemas.microsoft.com/office/drawing/2014/main" id="{805303CE-C837-7C4E-8316-95A18DC1EEBB}"/>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84" name="Rectangle 430">
                  <a:extLst>
                    <a:ext uri="{FF2B5EF4-FFF2-40B4-BE49-F238E27FC236}">
                      <a16:creationId xmlns:a16="http://schemas.microsoft.com/office/drawing/2014/main" id="{E542ECE5-15D3-1D40-A04C-7F64D4D79BE0}"/>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11" name="Group 431">
                <a:extLst>
                  <a:ext uri="{FF2B5EF4-FFF2-40B4-BE49-F238E27FC236}">
                    <a16:creationId xmlns:a16="http://schemas.microsoft.com/office/drawing/2014/main" id="{2A935E08-3393-8946-9492-A4CC3772C66F}"/>
                  </a:ext>
                </a:extLst>
              </p:cNvPr>
              <p:cNvGrpSpPr>
                <a:grpSpLocks/>
              </p:cNvGrpSpPr>
              <p:nvPr/>
            </p:nvGrpSpPr>
            <p:grpSpPr bwMode="auto">
              <a:xfrm>
                <a:off x="3936" y="1968"/>
                <a:ext cx="192" cy="192"/>
                <a:chOff x="3552" y="1968"/>
                <a:chExt cx="192" cy="192"/>
              </a:xfrm>
            </p:grpSpPr>
            <p:sp>
              <p:nvSpPr>
                <p:cNvPr id="67781" name="Rectangle 432">
                  <a:extLst>
                    <a:ext uri="{FF2B5EF4-FFF2-40B4-BE49-F238E27FC236}">
                      <a16:creationId xmlns:a16="http://schemas.microsoft.com/office/drawing/2014/main" id="{64F463E8-A9D2-744A-90A9-3C1D073BD21A}"/>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82" name="Rectangle 433">
                  <a:extLst>
                    <a:ext uri="{FF2B5EF4-FFF2-40B4-BE49-F238E27FC236}">
                      <a16:creationId xmlns:a16="http://schemas.microsoft.com/office/drawing/2014/main" id="{7C09A464-FB18-174F-B1F8-8FD83FE20F7F}"/>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12" name="Group 434">
                <a:extLst>
                  <a:ext uri="{FF2B5EF4-FFF2-40B4-BE49-F238E27FC236}">
                    <a16:creationId xmlns:a16="http://schemas.microsoft.com/office/drawing/2014/main" id="{8B899E35-76B3-F34A-A51E-AE3799EB1DD2}"/>
                  </a:ext>
                </a:extLst>
              </p:cNvPr>
              <p:cNvGrpSpPr>
                <a:grpSpLocks/>
              </p:cNvGrpSpPr>
              <p:nvPr/>
            </p:nvGrpSpPr>
            <p:grpSpPr bwMode="auto">
              <a:xfrm>
                <a:off x="3936" y="2160"/>
                <a:ext cx="192" cy="192"/>
                <a:chOff x="3552" y="1968"/>
                <a:chExt cx="192" cy="192"/>
              </a:xfrm>
            </p:grpSpPr>
            <p:sp>
              <p:nvSpPr>
                <p:cNvPr id="67779" name="Rectangle 435">
                  <a:extLst>
                    <a:ext uri="{FF2B5EF4-FFF2-40B4-BE49-F238E27FC236}">
                      <a16:creationId xmlns:a16="http://schemas.microsoft.com/office/drawing/2014/main" id="{B53F3353-9645-D54A-A3A3-463AE216C928}"/>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80" name="Rectangle 436">
                  <a:extLst>
                    <a:ext uri="{FF2B5EF4-FFF2-40B4-BE49-F238E27FC236}">
                      <a16:creationId xmlns:a16="http://schemas.microsoft.com/office/drawing/2014/main" id="{88845997-1EC3-1441-AF16-1C5E90D2B7B4}"/>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13" name="Group 437">
                <a:extLst>
                  <a:ext uri="{FF2B5EF4-FFF2-40B4-BE49-F238E27FC236}">
                    <a16:creationId xmlns:a16="http://schemas.microsoft.com/office/drawing/2014/main" id="{373A3D25-1A1C-C744-97CC-2F37734F7C64}"/>
                  </a:ext>
                </a:extLst>
              </p:cNvPr>
              <p:cNvGrpSpPr>
                <a:grpSpLocks/>
              </p:cNvGrpSpPr>
              <p:nvPr/>
            </p:nvGrpSpPr>
            <p:grpSpPr bwMode="auto">
              <a:xfrm>
                <a:off x="3936" y="2352"/>
                <a:ext cx="192" cy="192"/>
                <a:chOff x="3552" y="1968"/>
                <a:chExt cx="192" cy="192"/>
              </a:xfrm>
            </p:grpSpPr>
            <p:sp>
              <p:nvSpPr>
                <p:cNvPr id="67777" name="Rectangle 438">
                  <a:extLst>
                    <a:ext uri="{FF2B5EF4-FFF2-40B4-BE49-F238E27FC236}">
                      <a16:creationId xmlns:a16="http://schemas.microsoft.com/office/drawing/2014/main" id="{4DDA9034-9CE7-1443-AD54-8875BF280B24}"/>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78" name="Rectangle 439">
                  <a:extLst>
                    <a:ext uri="{FF2B5EF4-FFF2-40B4-BE49-F238E27FC236}">
                      <a16:creationId xmlns:a16="http://schemas.microsoft.com/office/drawing/2014/main" id="{A4DAC3C5-6933-D94D-9012-B59BD30B41BA}"/>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14" name="Group 440">
                <a:extLst>
                  <a:ext uri="{FF2B5EF4-FFF2-40B4-BE49-F238E27FC236}">
                    <a16:creationId xmlns:a16="http://schemas.microsoft.com/office/drawing/2014/main" id="{2C7F5EBC-5406-904F-AC1E-D0FB1ECF75FE}"/>
                  </a:ext>
                </a:extLst>
              </p:cNvPr>
              <p:cNvGrpSpPr>
                <a:grpSpLocks/>
              </p:cNvGrpSpPr>
              <p:nvPr/>
            </p:nvGrpSpPr>
            <p:grpSpPr bwMode="auto">
              <a:xfrm>
                <a:off x="3936" y="2544"/>
                <a:ext cx="192" cy="192"/>
                <a:chOff x="3552" y="1968"/>
                <a:chExt cx="192" cy="192"/>
              </a:xfrm>
            </p:grpSpPr>
            <p:sp>
              <p:nvSpPr>
                <p:cNvPr id="67775" name="Rectangle 441">
                  <a:extLst>
                    <a:ext uri="{FF2B5EF4-FFF2-40B4-BE49-F238E27FC236}">
                      <a16:creationId xmlns:a16="http://schemas.microsoft.com/office/drawing/2014/main" id="{F7236688-157E-3249-A124-BBC488147A6E}"/>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76" name="Rectangle 442">
                  <a:extLst>
                    <a:ext uri="{FF2B5EF4-FFF2-40B4-BE49-F238E27FC236}">
                      <a16:creationId xmlns:a16="http://schemas.microsoft.com/office/drawing/2014/main" id="{ADF13913-8EC9-4B45-96BD-5FDCFC226445}"/>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15" name="Group 443">
                <a:extLst>
                  <a:ext uri="{FF2B5EF4-FFF2-40B4-BE49-F238E27FC236}">
                    <a16:creationId xmlns:a16="http://schemas.microsoft.com/office/drawing/2014/main" id="{A6AA1A3E-F679-854D-B77B-B836E78F7C7C}"/>
                  </a:ext>
                </a:extLst>
              </p:cNvPr>
              <p:cNvGrpSpPr>
                <a:grpSpLocks/>
              </p:cNvGrpSpPr>
              <p:nvPr/>
            </p:nvGrpSpPr>
            <p:grpSpPr bwMode="auto">
              <a:xfrm>
                <a:off x="4128" y="1968"/>
                <a:ext cx="192" cy="192"/>
                <a:chOff x="3552" y="1968"/>
                <a:chExt cx="192" cy="192"/>
              </a:xfrm>
            </p:grpSpPr>
            <p:sp>
              <p:nvSpPr>
                <p:cNvPr id="67773" name="Rectangle 444">
                  <a:extLst>
                    <a:ext uri="{FF2B5EF4-FFF2-40B4-BE49-F238E27FC236}">
                      <a16:creationId xmlns:a16="http://schemas.microsoft.com/office/drawing/2014/main" id="{3A22F5D9-4961-7C4A-B742-E0B79793E7F1}"/>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74" name="Rectangle 445">
                  <a:extLst>
                    <a:ext uri="{FF2B5EF4-FFF2-40B4-BE49-F238E27FC236}">
                      <a16:creationId xmlns:a16="http://schemas.microsoft.com/office/drawing/2014/main" id="{A55D25B2-A2F6-3742-9692-81005452B678}"/>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16" name="Group 446">
                <a:extLst>
                  <a:ext uri="{FF2B5EF4-FFF2-40B4-BE49-F238E27FC236}">
                    <a16:creationId xmlns:a16="http://schemas.microsoft.com/office/drawing/2014/main" id="{95DA1D58-2E30-2343-9FD4-55E5F65E2AB2}"/>
                  </a:ext>
                </a:extLst>
              </p:cNvPr>
              <p:cNvGrpSpPr>
                <a:grpSpLocks/>
              </p:cNvGrpSpPr>
              <p:nvPr/>
            </p:nvGrpSpPr>
            <p:grpSpPr bwMode="auto">
              <a:xfrm>
                <a:off x="4128" y="2160"/>
                <a:ext cx="192" cy="192"/>
                <a:chOff x="3552" y="1968"/>
                <a:chExt cx="192" cy="192"/>
              </a:xfrm>
            </p:grpSpPr>
            <p:sp>
              <p:nvSpPr>
                <p:cNvPr id="67771" name="Rectangle 447">
                  <a:extLst>
                    <a:ext uri="{FF2B5EF4-FFF2-40B4-BE49-F238E27FC236}">
                      <a16:creationId xmlns:a16="http://schemas.microsoft.com/office/drawing/2014/main" id="{4DAF55DF-8FEC-B649-96D8-64CCD31939F8}"/>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72" name="Rectangle 448">
                  <a:extLst>
                    <a:ext uri="{FF2B5EF4-FFF2-40B4-BE49-F238E27FC236}">
                      <a16:creationId xmlns:a16="http://schemas.microsoft.com/office/drawing/2014/main" id="{DADA737D-D55A-2B4A-8A23-FC84F388E347}"/>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17" name="Group 449">
                <a:extLst>
                  <a:ext uri="{FF2B5EF4-FFF2-40B4-BE49-F238E27FC236}">
                    <a16:creationId xmlns:a16="http://schemas.microsoft.com/office/drawing/2014/main" id="{6E130A17-A772-5C44-B398-23A5E40F7760}"/>
                  </a:ext>
                </a:extLst>
              </p:cNvPr>
              <p:cNvGrpSpPr>
                <a:grpSpLocks/>
              </p:cNvGrpSpPr>
              <p:nvPr/>
            </p:nvGrpSpPr>
            <p:grpSpPr bwMode="auto">
              <a:xfrm>
                <a:off x="4128" y="2352"/>
                <a:ext cx="192" cy="192"/>
                <a:chOff x="3552" y="1968"/>
                <a:chExt cx="192" cy="192"/>
              </a:xfrm>
            </p:grpSpPr>
            <p:sp>
              <p:nvSpPr>
                <p:cNvPr id="67769" name="Rectangle 450">
                  <a:extLst>
                    <a:ext uri="{FF2B5EF4-FFF2-40B4-BE49-F238E27FC236}">
                      <a16:creationId xmlns:a16="http://schemas.microsoft.com/office/drawing/2014/main" id="{66217333-342A-C14A-A6F0-EB795F49D3DA}"/>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70" name="Rectangle 451">
                  <a:extLst>
                    <a:ext uri="{FF2B5EF4-FFF2-40B4-BE49-F238E27FC236}">
                      <a16:creationId xmlns:a16="http://schemas.microsoft.com/office/drawing/2014/main" id="{4BBA36F1-94E1-0A41-8B53-A01828CB6EA9}"/>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18" name="Group 452">
                <a:extLst>
                  <a:ext uri="{FF2B5EF4-FFF2-40B4-BE49-F238E27FC236}">
                    <a16:creationId xmlns:a16="http://schemas.microsoft.com/office/drawing/2014/main" id="{F0DDD692-5B36-7C47-8766-98132C6FBBBC}"/>
                  </a:ext>
                </a:extLst>
              </p:cNvPr>
              <p:cNvGrpSpPr>
                <a:grpSpLocks/>
              </p:cNvGrpSpPr>
              <p:nvPr/>
            </p:nvGrpSpPr>
            <p:grpSpPr bwMode="auto">
              <a:xfrm>
                <a:off x="4128" y="2544"/>
                <a:ext cx="192" cy="192"/>
                <a:chOff x="3552" y="1968"/>
                <a:chExt cx="192" cy="192"/>
              </a:xfrm>
            </p:grpSpPr>
            <p:sp>
              <p:nvSpPr>
                <p:cNvPr id="67767" name="Rectangle 453">
                  <a:extLst>
                    <a:ext uri="{FF2B5EF4-FFF2-40B4-BE49-F238E27FC236}">
                      <a16:creationId xmlns:a16="http://schemas.microsoft.com/office/drawing/2014/main" id="{0A9000C9-06AA-F442-88BC-19444B8D024D}"/>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68" name="Rectangle 454">
                  <a:extLst>
                    <a:ext uri="{FF2B5EF4-FFF2-40B4-BE49-F238E27FC236}">
                      <a16:creationId xmlns:a16="http://schemas.microsoft.com/office/drawing/2014/main" id="{50804F0D-5633-A442-89A4-27F34CB4E4B9}"/>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19" name="Group 455">
                <a:extLst>
                  <a:ext uri="{FF2B5EF4-FFF2-40B4-BE49-F238E27FC236}">
                    <a16:creationId xmlns:a16="http://schemas.microsoft.com/office/drawing/2014/main" id="{82893BD5-26B5-FF43-A31C-0D393939BE60}"/>
                  </a:ext>
                </a:extLst>
              </p:cNvPr>
              <p:cNvGrpSpPr>
                <a:grpSpLocks/>
              </p:cNvGrpSpPr>
              <p:nvPr/>
            </p:nvGrpSpPr>
            <p:grpSpPr bwMode="auto">
              <a:xfrm>
                <a:off x="4320" y="1968"/>
                <a:ext cx="192" cy="192"/>
                <a:chOff x="3552" y="1968"/>
                <a:chExt cx="192" cy="192"/>
              </a:xfrm>
            </p:grpSpPr>
            <p:sp>
              <p:nvSpPr>
                <p:cNvPr id="67765" name="Rectangle 456">
                  <a:extLst>
                    <a:ext uri="{FF2B5EF4-FFF2-40B4-BE49-F238E27FC236}">
                      <a16:creationId xmlns:a16="http://schemas.microsoft.com/office/drawing/2014/main" id="{E4AF33F4-E59B-6A4B-8D68-4C02B7579E91}"/>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66" name="Rectangle 457">
                  <a:extLst>
                    <a:ext uri="{FF2B5EF4-FFF2-40B4-BE49-F238E27FC236}">
                      <a16:creationId xmlns:a16="http://schemas.microsoft.com/office/drawing/2014/main" id="{7D1070E7-317C-7342-AE67-0A166BF6257C}"/>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20" name="Group 458">
                <a:extLst>
                  <a:ext uri="{FF2B5EF4-FFF2-40B4-BE49-F238E27FC236}">
                    <a16:creationId xmlns:a16="http://schemas.microsoft.com/office/drawing/2014/main" id="{38A7FF1E-62AD-7C48-BD59-BCDBE285E20E}"/>
                  </a:ext>
                </a:extLst>
              </p:cNvPr>
              <p:cNvGrpSpPr>
                <a:grpSpLocks/>
              </p:cNvGrpSpPr>
              <p:nvPr/>
            </p:nvGrpSpPr>
            <p:grpSpPr bwMode="auto">
              <a:xfrm>
                <a:off x="4320" y="2160"/>
                <a:ext cx="192" cy="192"/>
                <a:chOff x="3552" y="1968"/>
                <a:chExt cx="192" cy="192"/>
              </a:xfrm>
            </p:grpSpPr>
            <p:sp>
              <p:nvSpPr>
                <p:cNvPr id="67763" name="Rectangle 459">
                  <a:extLst>
                    <a:ext uri="{FF2B5EF4-FFF2-40B4-BE49-F238E27FC236}">
                      <a16:creationId xmlns:a16="http://schemas.microsoft.com/office/drawing/2014/main" id="{FABB9AD9-BF9E-DC49-AD74-B3DDFB2BF42D}"/>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64" name="Rectangle 460">
                  <a:extLst>
                    <a:ext uri="{FF2B5EF4-FFF2-40B4-BE49-F238E27FC236}">
                      <a16:creationId xmlns:a16="http://schemas.microsoft.com/office/drawing/2014/main" id="{D4F4845F-3518-BE40-866A-D68EA766E072}"/>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21" name="Group 461">
                <a:extLst>
                  <a:ext uri="{FF2B5EF4-FFF2-40B4-BE49-F238E27FC236}">
                    <a16:creationId xmlns:a16="http://schemas.microsoft.com/office/drawing/2014/main" id="{64C4E198-497A-DE4E-8F9D-F6ECD899E6F8}"/>
                  </a:ext>
                </a:extLst>
              </p:cNvPr>
              <p:cNvGrpSpPr>
                <a:grpSpLocks/>
              </p:cNvGrpSpPr>
              <p:nvPr/>
            </p:nvGrpSpPr>
            <p:grpSpPr bwMode="auto">
              <a:xfrm>
                <a:off x="4320" y="2352"/>
                <a:ext cx="192" cy="192"/>
                <a:chOff x="3552" y="1968"/>
                <a:chExt cx="192" cy="192"/>
              </a:xfrm>
            </p:grpSpPr>
            <p:sp>
              <p:nvSpPr>
                <p:cNvPr id="67761" name="Rectangle 462">
                  <a:extLst>
                    <a:ext uri="{FF2B5EF4-FFF2-40B4-BE49-F238E27FC236}">
                      <a16:creationId xmlns:a16="http://schemas.microsoft.com/office/drawing/2014/main" id="{EDD63A9C-0ACC-A547-89DB-813DB5151A46}"/>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62" name="Rectangle 463">
                  <a:extLst>
                    <a:ext uri="{FF2B5EF4-FFF2-40B4-BE49-F238E27FC236}">
                      <a16:creationId xmlns:a16="http://schemas.microsoft.com/office/drawing/2014/main" id="{FB9DDC9F-358B-4E4C-B21D-54EEB21EEFD8}"/>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22" name="Group 464">
                <a:extLst>
                  <a:ext uri="{FF2B5EF4-FFF2-40B4-BE49-F238E27FC236}">
                    <a16:creationId xmlns:a16="http://schemas.microsoft.com/office/drawing/2014/main" id="{BF1EB99E-D98B-E349-8A67-E605D75D2B4B}"/>
                  </a:ext>
                </a:extLst>
              </p:cNvPr>
              <p:cNvGrpSpPr>
                <a:grpSpLocks/>
              </p:cNvGrpSpPr>
              <p:nvPr/>
            </p:nvGrpSpPr>
            <p:grpSpPr bwMode="auto">
              <a:xfrm>
                <a:off x="4320" y="2544"/>
                <a:ext cx="192" cy="192"/>
                <a:chOff x="3552" y="1968"/>
                <a:chExt cx="192" cy="192"/>
              </a:xfrm>
            </p:grpSpPr>
            <p:sp>
              <p:nvSpPr>
                <p:cNvPr id="67759" name="Rectangle 465">
                  <a:extLst>
                    <a:ext uri="{FF2B5EF4-FFF2-40B4-BE49-F238E27FC236}">
                      <a16:creationId xmlns:a16="http://schemas.microsoft.com/office/drawing/2014/main" id="{DE6F1265-A429-D048-92C1-5843C6068380}"/>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60" name="Rectangle 466">
                  <a:extLst>
                    <a:ext uri="{FF2B5EF4-FFF2-40B4-BE49-F238E27FC236}">
                      <a16:creationId xmlns:a16="http://schemas.microsoft.com/office/drawing/2014/main" id="{7CC1A204-EDA4-AB45-B661-4E16BE282F6B}"/>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23" name="Group 467">
                <a:extLst>
                  <a:ext uri="{FF2B5EF4-FFF2-40B4-BE49-F238E27FC236}">
                    <a16:creationId xmlns:a16="http://schemas.microsoft.com/office/drawing/2014/main" id="{07647B05-534C-6440-ADDD-81141A4B0C84}"/>
                  </a:ext>
                </a:extLst>
              </p:cNvPr>
              <p:cNvGrpSpPr>
                <a:grpSpLocks/>
              </p:cNvGrpSpPr>
              <p:nvPr/>
            </p:nvGrpSpPr>
            <p:grpSpPr bwMode="auto">
              <a:xfrm>
                <a:off x="4512" y="1968"/>
                <a:ext cx="192" cy="192"/>
                <a:chOff x="3552" y="1968"/>
                <a:chExt cx="192" cy="192"/>
              </a:xfrm>
            </p:grpSpPr>
            <p:sp>
              <p:nvSpPr>
                <p:cNvPr id="67757" name="Rectangle 468">
                  <a:extLst>
                    <a:ext uri="{FF2B5EF4-FFF2-40B4-BE49-F238E27FC236}">
                      <a16:creationId xmlns:a16="http://schemas.microsoft.com/office/drawing/2014/main" id="{6CE4E208-90D4-8146-BBBB-079DD9FA5070}"/>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58" name="Rectangle 469">
                  <a:extLst>
                    <a:ext uri="{FF2B5EF4-FFF2-40B4-BE49-F238E27FC236}">
                      <a16:creationId xmlns:a16="http://schemas.microsoft.com/office/drawing/2014/main" id="{AAD065C2-F0B0-6842-BD2F-CD3C9713AF44}"/>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24" name="Group 470">
                <a:extLst>
                  <a:ext uri="{FF2B5EF4-FFF2-40B4-BE49-F238E27FC236}">
                    <a16:creationId xmlns:a16="http://schemas.microsoft.com/office/drawing/2014/main" id="{FACA9DEC-8DD5-FD4B-BA53-326C76DA290E}"/>
                  </a:ext>
                </a:extLst>
              </p:cNvPr>
              <p:cNvGrpSpPr>
                <a:grpSpLocks/>
              </p:cNvGrpSpPr>
              <p:nvPr/>
            </p:nvGrpSpPr>
            <p:grpSpPr bwMode="auto">
              <a:xfrm>
                <a:off x="4512" y="2160"/>
                <a:ext cx="192" cy="192"/>
                <a:chOff x="3552" y="1968"/>
                <a:chExt cx="192" cy="192"/>
              </a:xfrm>
            </p:grpSpPr>
            <p:sp>
              <p:nvSpPr>
                <p:cNvPr id="67755" name="Rectangle 471">
                  <a:extLst>
                    <a:ext uri="{FF2B5EF4-FFF2-40B4-BE49-F238E27FC236}">
                      <a16:creationId xmlns:a16="http://schemas.microsoft.com/office/drawing/2014/main" id="{0B26C11C-F01B-F349-B2C8-451DD1EB37F2}"/>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56" name="Rectangle 472">
                  <a:extLst>
                    <a:ext uri="{FF2B5EF4-FFF2-40B4-BE49-F238E27FC236}">
                      <a16:creationId xmlns:a16="http://schemas.microsoft.com/office/drawing/2014/main" id="{540BAD9F-9CE3-A441-BEB3-5887FD867E05}"/>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25" name="Group 473">
                <a:extLst>
                  <a:ext uri="{FF2B5EF4-FFF2-40B4-BE49-F238E27FC236}">
                    <a16:creationId xmlns:a16="http://schemas.microsoft.com/office/drawing/2014/main" id="{3F43E2C4-50E4-8544-9064-B04B5C1A1387}"/>
                  </a:ext>
                </a:extLst>
              </p:cNvPr>
              <p:cNvGrpSpPr>
                <a:grpSpLocks/>
              </p:cNvGrpSpPr>
              <p:nvPr/>
            </p:nvGrpSpPr>
            <p:grpSpPr bwMode="auto">
              <a:xfrm>
                <a:off x="4512" y="2352"/>
                <a:ext cx="192" cy="192"/>
                <a:chOff x="3552" y="1968"/>
                <a:chExt cx="192" cy="192"/>
              </a:xfrm>
            </p:grpSpPr>
            <p:sp>
              <p:nvSpPr>
                <p:cNvPr id="67753" name="Rectangle 474">
                  <a:extLst>
                    <a:ext uri="{FF2B5EF4-FFF2-40B4-BE49-F238E27FC236}">
                      <a16:creationId xmlns:a16="http://schemas.microsoft.com/office/drawing/2014/main" id="{277E1B67-9671-DA4F-A027-212CE3A00CCA}"/>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54" name="Rectangle 475">
                  <a:extLst>
                    <a:ext uri="{FF2B5EF4-FFF2-40B4-BE49-F238E27FC236}">
                      <a16:creationId xmlns:a16="http://schemas.microsoft.com/office/drawing/2014/main" id="{599C5961-6387-1240-AA91-3CE6C2077687}"/>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26" name="Group 476">
                <a:extLst>
                  <a:ext uri="{FF2B5EF4-FFF2-40B4-BE49-F238E27FC236}">
                    <a16:creationId xmlns:a16="http://schemas.microsoft.com/office/drawing/2014/main" id="{2B42F27B-DF47-8D4B-BB42-0BA90CA9C316}"/>
                  </a:ext>
                </a:extLst>
              </p:cNvPr>
              <p:cNvGrpSpPr>
                <a:grpSpLocks/>
              </p:cNvGrpSpPr>
              <p:nvPr/>
            </p:nvGrpSpPr>
            <p:grpSpPr bwMode="auto">
              <a:xfrm>
                <a:off x="4512" y="2544"/>
                <a:ext cx="192" cy="192"/>
                <a:chOff x="3552" y="1968"/>
                <a:chExt cx="192" cy="192"/>
              </a:xfrm>
            </p:grpSpPr>
            <p:sp>
              <p:nvSpPr>
                <p:cNvPr id="67751" name="Rectangle 477">
                  <a:extLst>
                    <a:ext uri="{FF2B5EF4-FFF2-40B4-BE49-F238E27FC236}">
                      <a16:creationId xmlns:a16="http://schemas.microsoft.com/office/drawing/2014/main" id="{1C7BF947-AD46-5E4D-BCD1-BB339EE32425}"/>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52" name="Rectangle 478">
                  <a:extLst>
                    <a:ext uri="{FF2B5EF4-FFF2-40B4-BE49-F238E27FC236}">
                      <a16:creationId xmlns:a16="http://schemas.microsoft.com/office/drawing/2014/main" id="{CB7BD65A-6FCD-1A45-85AF-179C1E75F03A}"/>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27" name="Group 479">
                <a:extLst>
                  <a:ext uri="{FF2B5EF4-FFF2-40B4-BE49-F238E27FC236}">
                    <a16:creationId xmlns:a16="http://schemas.microsoft.com/office/drawing/2014/main" id="{1B234CE9-0A0F-FC4A-8A9F-5A50A741C076}"/>
                  </a:ext>
                </a:extLst>
              </p:cNvPr>
              <p:cNvGrpSpPr>
                <a:grpSpLocks/>
              </p:cNvGrpSpPr>
              <p:nvPr/>
            </p:nvGrpSpPr>
            <p:grpSpPr bwMode="auto">
              <a:xfrm>
                <a:off x="4704" y="1968"/>
                <a:ext cx="192" cy="192"/>
                <a:chOff x="3552" y="1968"/>
                <a:chExt cx="192" cy="192"/>
              </a:xfrm>
            </p:grpSpPr>
            <p:sp>
              <p:nvSpPr>
                <p:cNvPr id="67749" name="Rectangle 480">
                  <a:extLst>
                    <a:ext uri="{FF2B5EF4-FFF2-40B4-BE49-F238E27FC236}">
                      <a16:creationId xmlns:a16="http://schemas.microsoft.com/office/drawing/2014/main" id="{5C5AA4B8-F2CF-E047-B58F-0A42E315EB3F}"/>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50" name="Rectangle 481">
                  <a:extLst>
                    <a:ext uri="{FF2B5EF4-FFF2-40B4-BE49-F238E27FC236}">
                      <a16:creationId xmlns:a16="http://schemas.microsoft.com/office/drawing/2014/main" id="{140E2381-BC01-864E-B085-4EA5DCABF17E}"/>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28" name="Group 482">
                <a:extLst>
                  <a:ext uri="{FF2B5EF4-FFF2-40B4-BE49-F238E27FC236}">
                    <a16:creationId xmlns:a16="http://schemas.microsoft.com/office/drawing/2014/main" id="{17E7A3AA-8A56-974A-936D-468C2B7D4857}"/>
                  </a:ext>
                </a:extLst>
              </p:cNvPr>
              <p:cNvGrpSpPr>
                <a:grpSpLocks/>
              </p:cNvGrpSpPr>
              <p:nvPr/>
            </p:nvGrpSpPr>
            <p:grpSpPr bwMode="auto">
              <a:xfrm>
                <a:off x="4704" y="2160"/>
                <a:ext cx="192" cy="192"/>
                <a:chOff x="3552" y="1968"/>
                <a:chExt cx="192" cy="192"/>
              </a:xfrm>
            </p:grpSpPr>
            <p:sp>
              <p:nvSpPr>
                <p:cNvPr id="67747" name="Rectangle 483">
                  <a:extLst>
                    <a:ext uri="{FF2B5EF4-FFF2-40B4-BE49-F238E27FC236}">
                      <a16:creationId xmlns:a16="http://schemas.microsoft.com/office/drawing/2014/main" id="{FB3006DD-9078-EF4E-A672-B775F2D37A3E}"/>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48" name="Rectangle 484">
                  <a:extLst>
                    <a:ext uri="{FF2B5EF4-FFF2-40B4-BE49-F238E27FC236}">
                      <a16:creationId xmlns:a16="http://schemas.microsoft.com/office/drawing/2014/main" id="{0EBADD18-C438-C549-9294-F4A40DE606C2}"/>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29" name="Group 485">
                <a:extLst>
                  <a:ext uri="{FF2B5EF4-FFF2-40B4-BE49-F238E27FC236}">
                    <a16:creationId xmlns:a16="http://schemas.microsoft.com/office/drawing/2014/main" id="{A365564D-D1D0-CA4B-BE9E-6204116FE070}"/>
                  </a:ext>
                </a:extLst>
              </p:cNvPr>
              <p:cNvGrpSpPr>
                <a:grpSpLocks/>
              </p:cNvGrpSpPr>
              <p:nvPr/>
            </p:nvGrpSpPr>
            <p:grpSpPr bwMode="auto">
              <a:xfrm>
                <a:off x="4704" y="2352"/>
                <a:ext cx="192" cy="192"/>
                <a:chOff x="3552" y="1968"/>
                <a:chExt cx="192" cy="192"/>
              </a:xfrm>
            </p:grpSpPr>
            <p:sp>
              <p:nvSpPr>
                <p:cNvPr id="67745" name="Rectangle 486">
                  <a:extLst>
                    <a:ext uri="{FF2B5EF4-FFF2-40B4-BE49-F238E27FC236}">
                      <a16:creationId xmlns:a16="http://schemas.microsoft.com/office/drawing/2014/main" id="{BDB707C6-71A9-5640-9C21-50DC2CFF364C}"/>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46" name="Rectangle 487">
                  <a:extLst>
                    <a:ext uri="{FF2B5EF4-FFF2-40B4-BE49-F238E27FC236}">
                      <a16:creationId xmlns:a16="http://schemas.microsoft.com/office/drawing/2014/main" id="{38FEC91E-8F1E-B14B-8AAD-2755E100B5EF}"/>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30" name="Group 488">
                <a:extLst>
                  <a:ext uri="{FF2B5EF4-FFF2-40B4-BE49-F238E27FC236}">
                    <a16:creationId xmlns:a16="http://schemas.microsoft.com/office/drawing/2014/main" id="{33429788-1483-784E-A9CA-CD688DCE3E9C}"/>
                  </a:ext>
                </a:extLst>
              </p:cNvPr>
              <p:cNvGrpSpPr>
                <a:grpSpLocks/>
              </p:cNvGrpSpPr>
              <p:nvPr/>
            </p:nvGrpSpPr>
            <p:grpSpPr bwMode="auto">
              <a:xfrm>
                <a:off x="4704" y="2544"/>
                <a:ext cx="192" cy="192"/>
                <a:chOff x="3552" y="1968"/>
                <a:chExt cx="192" cy="192"/>
              </a:xfrm>
            </p:grpSpPr>
            <p:sp>
              <p:nvSpPr>
                <p:cNvPr id="67743" name="Rectangle 489">
                  <a:extLst>
                    <a:ext uri="{FF2B5EF4-FFF2-40B4-BE49-F238E27FC236}">
                      <a16:creationId xmlns:a16="http://schemas.microsoft.com/office/drawing/2014/main" id="{F85D224D-4549-B94B-9AA9-137BAB1813D9}"/>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44" name="Rectangle 490">
                  <a:extLst>
                    <a:ext uri="{FF2B5EF4-FFF2-40B4-BE49-F238E27FC236}">
                      <a16:creationId xmlns:a16="http://schemas.microsoft.com/office/drawing/2014/main" id="{123626A8-BA4B-214E-8561-18CA8DBD3509}"/>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31" name="Group 491">
                <a:extLst>
                  <a:ext uri="{FF2B5EF4-FFF2-40B4-BE49-F238E27FC236}">
                    <a16:creationId xmlns:a16="http://schemas.microsoft.com/office/drawing/2014/main" id="{7222D6A1-15B7-294C-A0BD-D5CB0542D22A}"/>
                  </a:ext>
                </a:extLst>
              </p:cNvPr>
              <p:cNvGrpSpPr>
                <a:grpSpLocks/>
              </p:cNvGrpSpPr>
              <p:nvPr/>
            </p:nvGrpSpPr>
            <p:grpSpPr bwMode="auto">
              <a:xfrm>
                <a:off x="4896" y="1968"/>
                <a:ext cx="192" cy="192"/>
                <a:chOff x="3552" y="1968"/>
                <a:chExt cx="192" cy="192"/>
              </a:xfrm>
            </p:grpSpPr>
            <p:sp>
              <p:nvSpPr>
                <p:cNvPr id="67741" name="Rectangle 492">
                  <a:extLst>
                    <a:ext uri="{FF2B5EF4-FFF2-40B4-BE49-F238E27FC236}">
                      <a16:creationId xmlns:a16="http://schemas.microsoft.com/office/drawing/2014/main" id="{29F1FA89-7048-0340-9ABF-7BDC03802EBD}"/>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42" name="Rectangle 493">
                  <a:extLst>
                    <a:ext uri="{FF2B5EF4-FFF2-40B4-BE49-F238E27FC236}">
                      <a16:creationId xmlns:a16="http://schemas.microsoft.com/office/drawing/2014/main" id="{9EA9ECF7-2046-6148-ACCB-89595DBC6910}"/>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32" name="Group 494">
                <a:extLst>
                  <a:ext uri="{FF2B5EF4-FFF2-40B4-BE49-F238E27FC236}">
                    <a16:creationId xmlns:a16="http://schemas.microsoft.com/office/drawing/2014/main" id="{DC5491BF-04A6-9B44-B9E6-9B5DBAF293EE}"/>
                  </a:ext>
                </a:extLst>
              </p:cNvPr>
              <p:cNvGrpSpPr>
                <a:grpSpLocks/>
              </p:cNvGrpSpPr>
              <p:nvPr/>
            </p:nvGrpSpPr>
            <p:grpSpPr bwMode="auto">
              <a:xfrm>
                <a:off x="4896" y="2160"/>
                <a:ext cx="192" cy="192"/>
                <a:chOff x="3552" y="1968"/>
                <a:chExt cx="192" cy="192"/>
              </a:xfrm>
            </p:grpSpPr>
            <p:sp>
              <p:nvSpPr>
                <p:cNvPr id="67739" name="Rectangle 495">
                  <a:extLst>
                    <a:ext uri="{FF2B5EF4-FFF2-40B4-BE49-F238E27FC236}">
                      <a16:creationId xmlns:a16="http://schemas.microsoft.com/office/drawing/2014/main" id="{5EEDBC5A-12DD-6B44-B9DA-8C359D9C6778}"/>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40" name="Rectangle 496">
                  <a:extLst>
                    <a:ext uri="{FF2B5EF4-FFF2-40B4-BE49-F238E27FC236}">
                      <a16:creationId xmlns:a16="http://schemas.microsoft.com/office/drawing/2014/main" id="{4391E070-930F-8846-963B-45B2F9E03898}"/>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33" name="Group 497">
                <a:extLst>
                  <a:ext uri="{FF2B5EF4-FFF2-40B4-BE49-F238E27FC236}">
                    <a16:creationId xmlns:a16="http://schemas.microsoft.com/office/drawing/2014/main" id="{524A0150-8A41-D74E-9752-5780B9382C29}"/>
                  </a:ext>
                </a:extLst>
              </p:cNvPr>
              <p:cNvGrpSpPr>
                <a:grpSpLocks/>
              </p:cNvGrpSpPr>
              <p:nvPr/>
            </p:nvGrpSpPr>
            <p:grpSpPr bwMode="auto">
              <a:xfrm>
                <a:off x="4896" y="2352"/>
                <a:ext cx="192" cy="192"/>
                <a:chOff x="3552" y="1968"/>
                <a:chExt cx="192" cy="192"/>
              </a:xfrm>
            </p:grpSpPr>
            <p:sp>
              <p:nvSpPr>
                <p:cNvPr id="67737" name="Rectangle 498">
                  <a:extLst>
                    <a:ext uri="{FF2B5EF4-FFF2-40B4-BE49-F238E27FC236}">
                      <a16:creationId xmlns:a16="http://schemas.microsoft.com/office/drawing/2014/main" id="{F88C7F26-26F0-A541-AE3F-6018B7C34787}"/>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38" name="Rectangle 499">
                  <a:extLst>
                    <a:ext uri="{FF2B5EF4-FFF2-40B4-BE49-F238E27FC236}">
                      <a16:creationId xmlns:a16="http://schemas.microsoft.com/office/drawing/2014/main" id="{550FE54E-5A40-9643-81FA-07A24F6A9BD9}"/>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734" name="Group 500">
                <a:extLst>
                  <a:ext uri="{FF2B5EF4-FFF2-40B4-BE49-F238E27FC236}">
                    <a16:creationId xmlns:a16="http://schemas.microsoft.com/office/drawing/2014/main" id="{959726EA-8621-7E4F-89CA-77DBD5FB87CC}"/>
                  </a:ext>
                </a:extLst>
              </p:cNvPr>
              <p:cNvGrpSpPr>
                <a:grpSpLocks/>
              </p:cNvGrpSpPr>
              <p:nvPr/>
            </p:nvGrpSpPr>
            <p:grpSpPr bwMode="auto">
              <a:xfrm>
                <a:off x="4896" y="2544"/>
                <a:ext cx="192" cy="192"/>
                <a:chOff x="3552" y="1968"/>
                <a:chExt cx="192" cy="192"/>
              </a:xfrm>
            </p:grpSpPr>
            <p:sp>
              <p:nvSpPr>
                <p:cNvPr id="67735" name="Rectangle 501">
                  <a:extLst>
                    <a:ext uri="{FF2B5EF4-FFF2-40B4-BE49-F238E27FC236}">
                      <a16:creationId xmlns:a16="http://schemas.microsoft.com/office/drawing/2014/main" id="{E19342E9-944B-1D4F-AAE9-8B3C10330039}"/>
                    </a:ext>
                  </a:extLst>
                </p:cNvPr>
                <p:cNvSpPr>
                  <a:spLocks noChangeArrowheads="1"/>
                </p:cNvSpPr>
                <p:nvPr/>
              </p:nvSpPr>
              <p:spPr bwMode="auto">
                <a:xfrm>
                  <a:off x="3552" y="1968"/>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736" name="Rectangle 502">
                  <a:extLst>
                    <a:ext uri="{FF2B5EF4-FFF2-40B4-BE49-F238E27FC236}">
                      <a16:creationId xmlns:a16="http://schemas.microsoft.com/office/drawing/2014/main" id="{4B12D228-D646-124D-A578-85A15F750332}"/>
                    </a:ext>
                  </a:extLst>
                </p:cNvPr>
                <p:cNvSpPr>
                  <a:spLocks noChangeArrowheads="1"/>
                </p:cNvSpPr>
                <p:nvPr/>
              </p:nvSpPr>
              <p:spPr bwMode="auto">
                <a:xfrm>
                  <a:off x="3600" y="2016"/>
                  <a:ext cx="96" cy="96"/>
                </a:xfrm>
                <a:prstGeom prst="rect">
                  <a:avLst/>
                </a:prstGeom>
                <a:solidFill>
                  <a:schemeClr val="accent2"/>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sp>
          <p:nvSpPr>
            <p:cNvPr id="67701" name="AutoShape 503">
              <a:extLst>
                <a:ext uri="{FF2B5EF4-FFF2-40B4-BE49-F238E27FC236}">
                  <a16:creationId xmlns:a16="http://schemas.microsoft.com/office/drawing/2014/main" id="{955643A0-EE97-7E40-84D8-C05F083964BB}"/>
                </a:ext>
              </a:extLst>
            </p:cNvPr>
            <p:cNvSpPr>
              <a:spLocks noChangeArrowheads="1"/>
            </p:cNvSpPr>
            <p:nvPr/>
          </p:nvSpPr>
          <p:spPr bwMode="auto">
            <a:xfrm>
              <a:off x="3552" y="1777"/>
              <a:ext cx="481" cy="462"/>
            </a:xfrm>
            <a:prstGeom prst="rightArrow">
              <a:avLst>
                <a:gd name="adj1" fmla="val 50000"/>
                <a:gd name="adj2" fmla="val 28028"/>
              </a:avLst>
            </a:prstGeom>
            <a:solidFill>
              <a:schemeClr val="bg1"/>
            </a:solidFill>
            <a:ln w="38100">
              <a:solidFill>
                <a:schemeClr val="tx1"/>
              </a:solidFill>
              <a:miter lim="800000"/>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W2</a:t>
              </a:r>
            </a:p>
          </p:txBody>
        </p:sp>
      </p:grpSp>
      <p:grpSp>
        <p:nvGrpSpPr>
          <p:cNvPr id="43133" name="Group 504">
            <a:extLst>
              <a:ext uri="{FF2B5EF4-FFF2-40B4-BE49-F238E27FC236}">
                <a16:creationId xmlns:a16="http://schemas.microsoft.com/office/drawing/2014/main" id="{89026F31-9C35-2A40-85A5-E66671787863}"/>
              </a:ext>
            </a:extLst>
          </p:cNvPr>
          <p:cNvGrpSpPr>
            <a:grpSpLocks/>
          </p:cNvGrpSpPr>
          <p:nvPr/>
        </p:nvGrpSpPr>
        <p:grpSpPr bwMode="auto">
          <a:xfrm>
            <a:off x="5638800" y="4275138"/>
            <a:ext cx="3200400" cy="1522412"/>
            <a:chOff x="3552" y="2545"/>
            <a:chExt cx="2016" cy="959"/>
          </a:xfrm>
        </p:grpSpPr>
        <p:grpSp>
          <p:nvGrpSpPr>
            <p:cNvPr id="67601" name="Group 505">
              <a:extLst>
                <a:ext uri="{FF2B5EF4-FFF2-40B4-BE49-F238E27FC236}">
                  <a16:creationId xmlns:a16="http://schemas.microsoft.com/office/drawing/2014/main" id="{F5FB6D33-2F08-1B4F-85E3-3656E559FB6E}"/>
                </a:ext>
              </a:extLst>
            </p:cNvPr>
            <p:cNvGrpSpPr>
              <a:grpSpLocks/>
            </p:cNvGrpSpPr>
            <p:nvPr/>
          </p:nvGrpSpPr>
          <p:grpSpPr bwMode="auto">
            <a:xfrm>
              <a:off x="4032" y="2736"/>
              <a:ext cx="1536" cy="768"/>
              <a:chOff x="3552" y="2736"/>
              <a:chExt cx="1536" cy="768"/>
            </a:xfrm>
          </p:grpSpPr>
          <p:sp>
            <p:nvSpPr>
              <p:cNvPr id="67603" name="Rectangle 506">
                <a:extLst>
                  <a:ext uri="{FF2B5EF4-FFF2-40B4-BE49-F238E27FC236}">
                    <a16:creationId xmlns:a16="http://schemas.microsoft.com/office/drawing/2014/main" id="{BD85E3AC-9D85-DA41-84FE-1F0ACB62802F}"/>
                  </a:ext>
                </a:extLst>
              </p:cNvPr>
              <p:cNvSpPr>
                <a:spLocks noChangeArrowheads="1"/>
              </p:cNvSpPr>
              <p:nvPr/>
            </p:nvSpPr>
            <p:spPr bwMode="auto">
              <a:xfrm>
                <a:off x="3552" y="2736"/>
                <a:ext cx="1536" cy="76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67604" name="Group 507">
                <a:extLst>
                  <a:ext uri="{FF2B5EF4-FFF2-40B4-BE49-F238E27FC236}">
                    <a16:creationId xmlns:a16="http://schemas.microsoft.com/office/drawing/2014/main" id="{59ED154A-722F-EF4D-8F9A-ED20B664471B}"/>
                  </a:ext>
                </a:extLst>
              </p:cNvPr>
              <p:cNvGrpSpPr>
                <a:grpSpLocks/>
              </p:cNvGrpSpPr>
              <p:nvPr/>
            </p:nvGrpSpPr>
            <p:grpSpPr bwMode="auto">
              <a:xfrm>
                <a:off x="3552" y="2736"/>
                <a:ext cx="192" cy="192"/>
                <a:chOff x="3552" y="2736"/>
                <a:chExt cx="192" cy="192"/>
              </a:xfrm>
            </p:grpSpPr>
            <p:sp>
              <p:nvSpPr>
                <p:cNvPr id="67698" name="Rectangle 508">
                  <a:extLst>
                    <a:ext uri="{FF2B5EF4-FFF2-40B4-BE49-F238E27FC236}">
                      <a16:creationId xmlns:a16="http://schemas.microsoft.com/office/drawing/2014/main" id="{70796019-E31C-4E4A-9DCA-B9A3B704F017}"/>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99" name="Rectangle 509">
                  <a:extLst>
                    <a:ext uri="{FF2B5EF4-FFF2-40B4-BE49-F238E27FC236}">
                      <a16:creationId xmlns:a16="http://schemas.microsoft.com/office/drawing/2014/main" id="{AEE5208D-AFBC-B348-B01E-742E76B57A3D}"/>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05" name="Group 510">
                <a:extLst>
                  <a:ext uri="{FF2B5EF4-FFF2-40B4-BE49-F238E27FC236}">
                    <a16:creationId xmlns:a16="http://schemas.microsoft.com/office/drawing/2014/main" id="{3E6CF625-FD35-8444-B425-FEEF77A84928}"/>
                  </a:ext>
                </a:extLst>
              </p:cNvPr>
              <p:cNvGrpSpPr>
                <a:grpSpLocks/>
              </p:cNvGrpSpPr>
              <p:nvPr/>
            </p:nvGrpSpPr>
            <p:grpSpPr bwMode="auto">
              <a:xfrm>
                <a:off x="3552" y="2928"/>
                <a:ext cx="192" cy="192"/>
                <a:chOff x="3552" y="2736"/>
                <a:chExt cx="192" cy="192"/>
              </a:xfrm>
            </p:grpSpPr>
            <p:sp>
              <p:nvSpPr>
                <p:cNvPr id="67696" name="Rectangle 511">
                  <a:extLst>
                    <a:ext uri="{FF2B5EF4-FFF2-40B4-BE49-F238E27FC236}">
                      <a16:creationId xmlns:a16="http://schemas.microsoft.com/office/drawing/2014/main" id="{584CB2FD-276D-6A4A-AF6D-1BC8E59D36DE}"/>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97" name="Rectangle 512">
                  <a:extLst>
                    <a:ext uri="{FF2B5EF4-FFF2-40B4-BE49-F238E27FC236}">
                      <a16:creationId xmlns:a16="http://schemas.microsoft.com/office/drawing/2014/main" id="{EE22DE7D-BEBD-E946-956F-F8117E170048}"/>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06" name="Group 513">
                <a:extLst>
                  <a:ext uri="{FF2B5EF4-FFF2-40B4-BE49-F238E27FC236}">
                    <a16:creationId xmlns:a16="http://schemas.microsoft.com/office/drawing/2014/main" id="{8233585C-0A9F-C143-A6E8-4B1FD5FF0056}"/>
                  </a:ext>
                </a:extLst>
              </p:cNvPr>
              <p:cNvGrpSpPr>
                <a:grpSpLocks/>
              </p:cNvGrpSpPr>
              <p:nvPr/>
            </p:nvGrpSpPr>
            <p:grpSpPr bwMode="auto">
              <a:xfrm>
                <a:off x="3552" y="3120"/>
                <a:ext cx="192" cy="192"/>
                <a:chOff x="3552" y="2736"/>
                <a:chExt cx="192" cy="192"/>
              </a:xfrm>
            </p:grpSpPr>
            <p:sp>
              <p:nvSpPr>
                <p:cNvPr id="67694" name="Rectangle 514">
                  <a:extLst>
                    <a:ext uri="{FF2B5EF4-FFF2-40B4-BE49-F238E27FC236}">
                      <a16:creationId xmlns:a16="http://schemas.microsoft.com/office/drawing/2014/main" id="{1C1F5B42-A4C5-4144-9FFC-FCCF06A5AA66}"/>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95" name="Rectangle 515">
                  <a:extLst>
                    <a:ext uri="{FF2B5EF4-FFF2-40B4-BE49-F238E27FC236}">
                      <a16:creationId xmlns:a16="http://schemas.microsoft.com/office/drawing/2014/main" id="{E752E583-867D-DB45-A554-727D86EF2284}"/>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07" name="Group 516">
                <a:extLst>
                  <a:ext uri="{FF2B5EF4-FFF2-40B4-BE49-F238E27FC236}">
                    <a16:creationId xmlns:a16="http://schemas.microsoft.com/office/drawing/2014/main" id="{D416EFD6-F74C-CC41-AE77-35408C278B34}"/>
                  </a:ext>
                </a:extLst>
              </p:cNvPr>
              <p:cNvGrpSpPr>
                <a:grpSpLocks/>
              </p:cNvGrpSpPr>
              <p:nvPr/>
            </p:nvGrpSpPr>
            <p:grpSpPr bwMode="auto">
              <a:xfrm>
                <a:off x="3552" y="3312"/>
                <a:ext cx="192" cy="192"/>
                <a:chOff x="3552" y="2736"/>
                <a:chExt cx="192" cy="192"/>
              </a:xfrm>
            </p:grpSpPr>
            <p:sp>
              <p:nvSpPr>
                <p:cNvPr id="67692" name="Rectangle 517">
                  <a:extLst>
                    <a:ext uri="{FF2B5EF4-FFF2-40B4-BE49-F238E27FC236}">
                      <a16:creationId xmlns:a16="http://schemas.microsoft.com/office/drawing/2014/main" id="{8EC794F8-F6F1-AA47-8E17-74E9D25D0B92}"/>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93" name="Rectangle 518">
                  <a:extLst>
                    <a:ext uri="{FF2B5EF4-FFF2-40B4-BE49-F238E27FC236}">
                      <a16:creationId xmlns:a16="http://schemas.microsoft.com/office/drawing/2014/main" id="{84631630-DC87-144A-BD02-B2647BAB3A52}"/>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08" name="Group 519">
                <a:extLst>
                  <a:ext uri="{FF2B5EF4-FFF2-40B4-BE49-F238E27FC236}">
                    <a16:creationId xmlns:a16="http://schemas.microsoft.com/office/drawing/2014/main" id="{BB0EC51B-4343-3749-84CE-213134C57289}"/>
                  </a:ext>
                </a:extLst>
              </p:cNvPr>
              <p:cNvGrpSpPr>
                <a:grpSpLocks/>
              </p:cNvGrpSpPr>
              <p:nvPr/>
            </p:nvGrpSpPr>
            <p:grpSpPr bwMode="auto">
              <a:xfrm>
                <a:off x="3744" y="2736"/>
                <a:ext cx="192" cy="192"/>
                <a:chOff x="3552" y="2736"/>
                <a:chExt cx="192" cy="192"/>
              </a:xfrm>
            </p:grpSpPr>
            <p:sp>
              <p:nvSpPr>
                <p:cNvPr id="67690" name="Rectangle 520">
                  <a:extLst>
                    <a:ext uri="{FF2B5EF4-FFF2-40B4-BE49-F238E27FC236}">
                      <a16:creationId xmlns:a16="http://schemas.microsoft.com/office/drawing/2014/main" id="{7460586D-9F56-194C-A96F-AEE00AD25CAF}"/>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91" name="Rectangle 521">
                  <a:extLst>
                    <a:ext uri="{FF2B5EF4-FFF2-40B4-BE49-F238E27FC236}">
                      <a16:creationId xmlns:a16="http://schemas.microsoft.com/office/drawing/2014/main" id="{FDB3F814-3F8A-B241-B0D1-A6FD47D98DD9}"/>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09" name="Group 522">
                <a:extLst>
                  <a:ext uri="{FF2B5EF4-FFF2-40B4-BE49-F238E27FC236}">
                    <a16:creationId xmlns:a16="http://schemas.microsoft.com/office/drawing/2014/main" id="{65CA0C7A-8FE9-094A-95D6-D93D97E5F0BF}"/>
                  </a:ext>
                </a:extLst>
              </p:cNvPr>
              <p:cNvGrpSpPr>
                <a:grpSpLocks/>
              </p:cNvGrpSpPr>
              <p:nvPr/>
            </p:nvGrpSpPr>
            <p:grpSpPr bwMode="auto">
              <a:xfrm>
                <a:off x="3744" y="2928"/>
                <a:ext cx="192" cy="192"/>
                <a:chOff x="3552" y="2736"/>
                <a:chExt cx="192" cy="192"/>
              </a:xfrm>
            </p:grpSpPr>
            <p:sp>
              <p:nvSpPr>
                <p:cNvPr id="67688" name="Rectangle 523">
                  <a:extLst>
                    <a:ext uri="{FF2B5EF4-FFF2-40B4-BE49-F238E27FC236}">
                      <a16:creationId xmlns:a16="http://schemas.microsoft.com/office/drawing/2014/main" id="{C73F53DE-1613-1747-8B49-315E4D1059BA}"/>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89" name="Rectangle 524">
                  <a:extLst>
                    <a:ext uri="{FF2B5EF4-FFF2-40B4-BE49-F238E27FC236}">
                      <a16:creationId xmlns:a16="http://schemas.microsoft.com/office/drawing/2014/main" id="{AE774288-40C9-594F-8F5D-ABFB0E3923F4}"/>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10" name="Group 525">
                <a:extLst>
                  <a:ext uri="{FF2B5EF4-FFF2-40B4-BE49-F238E27FC236}">
                    <a16:creationId xmlns:a16="http://schemas.microsoft.com/office/drawing/2014/main" id="{46A3D8ED-79AA-6540-8AC3-849E170413CA}"/>
                  </a:ext>
                </a:extLst>
              </p:cNvPr>
              <p:cNvGrpSpPr>
                <a:grpSpLocks/>
              </p:cNvGrpSpPr>
              <p:nvPr/>
            </p:nvGrpSpPr>
            <p:grpSpPr bwMode="auto">
              <a:xfrm>
                <a:off x="3744" y="3120"/>
                <a:ext cx="192" cy="192"/>
                <a:chOff x="3552" y="2736"/>
                <a:chExt cx="192" cy="192"/>
              </a:xfrm>
            </p:grpSpPr>
            <p:sp>
              <p:nvSpPr>
                <p:cNvPr id="67686" name="Rectangle 526">
                  <a:extLst>
                    <a:ext uri="{FF2B5EF4-FFF2-40B4-BE49-F238E27FC236}">
                      <a16:creationId xmlns:a16="http://schemas.microsoft.com/office/drawing/2014/main" id="{D1738B96-2554-CE45-A78E-5B20B6AF34DE}"/>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87" name="Rectangle 527">
                  <a:extLst>
                    <a:ext uri="{FF2B5EF4-FFF2-40B4-BE49-F238E27FC236}">
                      <a16:creationId xmlns:a16="http://schemas.microsoft.com/office/drawing/2014/main" id="{67A8D8E1-CEA3-854B-AF1D-663705069F08}"/>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11" name="Group 528">
                <a:extLst>
                  <a:ext uri="{FF2B5EF4-FFF2-40B4-BE49-F238E27FC236}">
                    <a16:creationId xmlns:a16="http://schemas.microsoft.com/office/drawing/2014/main" id="{9569AAB7-C452-5343-A6EA-F328A0A22418}"/>
                  </a:ext>
                </a:extLst>
              </p:cNvPr>
              <p:cNvGrpSpPr>
                <a:grpSpLocks/>
              </p:cNvGrpSpPr>
              <p:nvPr/>
            </p:nvGrpSpPr>
            <p:grpSpPr bwMode="auto">
              <a:xfrm>
                <a:off x="3744" y="3312"/>
                <a:ext cx="192" cy="192"/>
                <a:chOff x="3552" y="2736"/>
                <a:chExt cx="192" cy="192"/>
              </a:xfrm>
            </p:grpSpPr>
            <p:sp>
              <p:nvSpPr>
                <p:cNvPr id="67684" name="Rectangle 529">
                  <a:extLst>
                    <a:ext uri="{FF2B5EF4-FFF2-40B4-BE49-F238E27FC236}">
                      <a16:creationId xmlns:a16="http://schemas.microsoft.com/office/drawing/2014/main" id="{DA8D9C58-0A6A-E34A-83DA-A64EFBDB618F}"/>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85" name="Rectangle 530">
                  <a:extLst>
                    <a:ext uri="{FF2B5EF4-FFF2-40B4-BE49-F238E27FC236}">
                      <a16:creationId xmlns:a16="http://schemas.microsoft.com/office/drawing/2014/main" id="{7016DE23-476B-2942-8320-D563FC16C615}"/>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12" name="Group 531">
                <a:extLst>
                  <a:ext uri="{FF2B5EF4-FFF2-40B4-BE49-F238E27FC236}">
                    <a16:creationId xmlns:a16="http://schemas.microsoft.com/office/drawing/2014/main" id="{DAF30E7F-6C71-7E49-827F-63DA6860A5D9}"/>
                  </a:ext>
                </a:extLst>
              </p:cNvPr>
              <p:cNvGrpSpPr>
                <a:grpSpLocks/>
              </p:cNvGrpSpPr>
              <p:nvPr/>
            </p:nvGrpSpPr>
            <p:grpSpPr bwMode="auto">
              <a:xfrm>
                <a:off x="3936" y="2736"/>
                <a:ext cx="192" cy="192"/>
                <a:chOff x="3552" y="2736"/>
                <a:chExt cx="192" cy="192"/>
              </a:xfrm>
            </p:grpSpPr>
            <p:sp>
              <p:nvSpPr>
                <p:cNvPr id="67682" name="Rectangle 532">
                  <a:extLst>
                    <a:ext uri="{FF2B5EF4-FFF2-40B4-BE49-F238E27FC236}">
                      <a16:creationId xmlns:a16="http://schemas.microsoft.com/office/drawing/2014/main" id="{3A39CB43-752A-1C48-829C-D1E14E045855}"/>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83" name="Rectangle 533">
                  <a:extLst>
                    <a:ext uri="{FF2B5EF4-FFF2-40B4-BE49-F238E27FC236}">
                      <a16:creationId xmlns:a16="http://schemas.microsoft.com/office/drawing/2014/main" id="{CBD88C56-493E-A746-A7B4-7F70296185BC}"/>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13" name="Group 534">
                <a:extLst>
                  <a:ext uri="{FF2B5EF4-FFF2-40B4-BE49-F238E27FC236}">
                    <a16:creationId xmlns:a16="http://schemas.microsoft.com/office/drawing/2014/main" id="{22966203-CD22-E449-8626-5F6AF378F8F3}"/>
                  </a:ext>
                </a:extLst>
              </p:cNvPr>
              <p:cNvGrpSpPr>
                <a:grpSpLocks/>
              </p:cNvGrpSpPr>
              <p:nvPr/>
            </p:nvGrpSpPr>
            <p:grpSpPr bwMode="auto">
              <a:xfrm>
                <a:off x="3936" y="2928"/>
                <a:ext cx="192" cy="192"/>
                <a:chOff x="3552" y="2736"/>
                <a:chExt cx="192" cy="192"/>
              </a:xfrm>
            </p:grpSpPr>
            <p:sp>
              <p:nvSpPr>
                <p:cNvPr id="67680" name="Rectangle 535">
                  <a:extLst>
                    <a:ext uri="{FF2B5EF4-FFF2-40B4-BE49-F238E27FC236}">
                      <a16:creationId xmlns:a16="http://schemas.microsoft.com/office/drawing/2014/main" id="{86A7476A-8A6F-284A-91B8-D58316B471DE}"/>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81" name="Rectangle 536">
                  <a:extLst>
                    <a:ext uri="{FF2B5EF4-FFF2-40B4-BE49-F238E27FC236}">
                      <a16:creationId xmlns:a16="http://schemas.microsoft.com/office/drawing/2014/main" id="{4235CF49-D724-0445-8A75-92EB30AA1CF3}"/>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14" name="Group 537">
                <a:extLst>
                  <a:ext uri="{FF2B5EF4-FFF2-40B4-BE49-F238E27FC236}">
                    <a16:creationId xmlns:a16="http://schemas.microsoft.com/office/drawing/2014/main" id="{49857E80-5634-364B-BB79-578CD582B2DE}"/>
                  </a:ext>
                </a:extLst>
              </p:cNvPr>
              <p:cNvGrpSpPr>
                <a:grpSpLocks/>
              </p:cNvGrpSpPr>
              <p:nvPr/>
            </p:nvGrpSpPr>
            <p:grpSpPr bwMode="auto">
              <a:xfrm>
                <a:off x="3936" y="3120"/>
                <a:ext cx="192" cy="192"/>
                <a:chOff x="3552" y="2736"/>
                <a:chExt cx="192" cy="192"/>
              </a:xfrm>
            </p:grpSpPr>
            <p:sp>
              <p:nvSpPr>
                <p:cNvPr id="67678" name="Rectangle 538">
                  <a:extLst>
                    <a:ext uri="{FF2B5EF4-FFF2-40B4-BE49-F238E27FC236}">
                      <a16:creationId xmlns:a16="http://schemas.microsoft.com/office/drawing/2014/main" id="{3AE49184-18AE-574F-9DC4-E2DBEB672606}"/>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79" name="Rectangle 539">
                  <a:extLst>
                    <a:ext uri="{FF2B5EF4-FFF2-40B4-BE49-F238E27FC236}">
                      <a16:creationId xmlns:a16="http://schemas.microsoft.com/office/drawing/2014/main" id="{A793234E-44E8-6342-8349-92635D1879CF}"/>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15" name="Group 540">
                <a:extLst>
                  <a:ext uri="{FF2B5EF4-FFF2-40B4-BE49-F238E27FC236}">
                    <a16:creationId xmlns:a16="http://schemas.microsoft.com/office/drawing/2014/main" id="{ECE5983F-D478-A045-9F73-06079358EEFD}"/>
                  </a:ext>
                </a:extLst>
              </p:cNvPr>
              <p:cNvGrpSpPr>
                <a:grpSpLocks/>
              </p:cNvGrpSpPr>
              <p:nvPr/>
            </p:nvGrpSpPr>
            <p:grpSpPr bwMode="auto">
              <a:xfrm>
                <a:off x="3936" y="3312"/>
                <a:ext cx="192" cy="192"/>
                <a:chOff x="3552" y="2736"/>
                <a:chExt cx="192" cy="192"/>
              </a:xfrm>
            </p:grpSpPr>
            <p:sp>
              <p:nvSpPr>
                <p:cNvPr id="67676" name="Rectangle 541">
                  <a:extLst>
                    <a:ext uri="{FF2B5EF4-FFF2-40B4-BE49-F238E27FC236}">
                      <a16:creationId xmlns:a16="http://schemas.microsoft.com/office/drawing/2014/main" id="{F16A0D3D-89F5-144E-BDA7-2BFAFBB7C172}"/>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77" name="Rectangle 542">
                  <a:extLst>
                    <a:ext uri="{FF2B5EF4-FFF2-40B4-BE49-F238E27FC236}">
                      <a16:creationId xmlns:a16="http://schemas.microsoft.com/office/drawing/2014/main" id="{F1F5DE96-C874-9840-87AF-51C6B35E3C3C}"/>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16" name="Group 543">
                <a:extLst>
                  <a:ext uri="{FF2B5EF4-FFF2-40B4-BE49-F238E27FC236}">
                    <a16:creationId xmlns:a16="http://schemas.microsoft.com/office/drawing/2014/main" id="{A698F0F9-DED7-2841-85BA-4B9D5E47EB3C}"/>
                  </a:ext>
                </a:extLst>
              </p:cNvPr>
              <p:cNvGrpSpPr>
                <a:grpSpLocks/>
              </p:cNvGrpSpPr>
              <p:nvPr/>
            </p:nvGrpSpPr>
            <p:grpSpPr bwMode="auto">
              <a:xfrm>
                <a:off x="4128" y="2736"/>
                <a:ext cx="192" cy="192"/>
                <a:chOff x="3552" y="2736"/>
                <a:chExt cx="192" cy="192"/>
              </a:xfrm>
            </p:grpSpPr>
            <p:sp>
              <p:nvSpPr>
                <p:cNvPr id="67674" name="Rectangle 544">
                  <a:extLst>
                    <a:ext uri="{FF2B5EF4-FFF2-40B4-BE49-F238E27FC236}">
                      <a16:creationId xmlns:a16="http://schemas.microsoft.com/office/drawing/2014/main" id="{6487D69F-BF77-3C4F-BB2B-B8EAE88C3F60}"/>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75" name="Rectangle 545">
                  <a:extLst>
                    <a:ext uri="{FF2B5EF4-FFF2-40B4-BE49-F238E27FC236}">
                      <a16:creationId xmlns:a16="http://schemas.microsoft.com/office/drawing/2014/main" id="{BCA9DDF8-FF3C-4048-A2B5-B6E29123E608}"/>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17" name="Group 546">
                <a:extLst>
                  <a:ext uri="{FF2B5EF4-FFF2-40B4-BE49-F238E27FC236}">
                    <a16:creationId xmlns:a16="http://schemas.microsoft.com/office/drawing/2014/main" id="{E11ED17A-8E78-4143-A0D7-D35ABAE65E4F}"/>
                  </a:ext>
                </a:extLst>
              </p:cNvPr>
              <p:cNvGrpSpPr>
                <a:grpSpLocks/>
              </p:cNvGrpSpPr>
              <p:nvPr/>
            </p:nvGrpSpPr>
            <p:grpSpPr bwMode="auto">
              <a:xfrm>
                <a:off x="4128" y="2928"/>
                <a:ext cx="192" cy="192"/>
                <a:chOff x="3552" y="2736"/>
                <a:chExt cx="192" cy="192"/>
              </a:xfrm>
            </p:grpSpPr>
            <p:sp>
              <p:nvSpPr>
                <p:cNvPr id="67672" name="Rectangle 547">
                  <a:extLst>
                    <a:ext uri="{FF2B5EF4-FFF2-40B4-BE49-F238E27FC236}">
                      <a16:creationId xmlns:a16="http://schemas.microsoft.com/office/drawing/2014/main" id="{FE1BCA7C-9BCA-3345-8B0C-B86E971B9A87}"/>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73" name="Rectangle 548">
                  <a:extLst>
                    <a:ext uri="{FF2B5EF4-FFF2-40B4-BE49-F238E27FC236}">
                      <a16:creationId xmlns:a16="http://schemas.microsoft.com/office/drawing/2014/main" id="{3AD13DB7-03FC-3742-9E58-E559B8A9E3C4}"/>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18" name="Group 549">
                <a:extLst>
                  <a:ext uri="{FF2B5EF4-FFF2-40B4-BE49-F238E27FC236}">
                    <a16:creationId xmlns:a16="http://schemas.microsoft.com/office/drawing/2014/main" id="{3A7465C3-FF72-3341-96D8-02DA38D158B2}"/>
                  </a:ext>
                </a:extLst>
              </p:cNvPr>
              <p:cNvGrpSpPr>
                <a:grpSpLocks/>
              </p:cNvGrpSpPr>
              <p:nvPr/>
            </p:nvGrpSpPr>
            <p:grpSpPr bwMode="auto">
              <a:xfrm>
                <a:off x="4128" y="3120"/>
                <a:ext cx="192" cy="192"/>
                <a:chOff x="3552" y="2736"/>
                <a:chExt cx="192" cy="192"/>
              </a:xfrm>
            </p:grpSpPr>
            <p:sp>
              <p:nvSpPr>
                <p:cNvPr id="67670" name="Rectangle 550">
                  <a:extLst>
                    <a:ext uri="{FF2B5EF4-FFF2-40B4-BE49-F238E27FC236}">
                      <a16:creationId xmlns:a16="http://schemas.microsoft.com/office/drawing/2014/main" id="{61FD7C31-E71D-BC49-A10F-B6BB536EFA52}"/>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71" name="Rectangle 551">
                  <a:extLst>
                    <a:ext uri="{FF2B5EF4-FFF2-40B4-BE49-F238E27FC236}">
                      <a16:creationId xmlns:a16="http://schemas.microsoft.com/office/drawing/2014/main" id="{8567BDA3-015D-A645-9F65-79D22016AC51}"/>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19" name="Group 552">
                <a:extLst>
                  <a:ext uri="{FF2B5EF4-FFF2-40B4-BE49-F238E27FC236}">
                    <a16:creationId xmlns:a16="http://schemas.microsoft.com/office/drawing/2014/main" id="{98F368F4-1DD1-6543-B14D-900A618DD7E4}"/>
                  </a:ext>
                </a:extLst>
              </p:cNvPr>
              <p:cNvGrpSpPr>
                <a:grpSpLocks/>
              </p:cNvGrpSpPr>
              <p:nvPr/>
            </p:nvGrpSpPr>
            <p:grpSpPr bwMode="auto">
              <a:xfrm>
                <a:off x="4128" y="3312"/>
                <a:ext cx="192" cy="192"/>
                <a:chOff x="3552" y="2736"/>
                <a:chExt cx="192" cy="192"/>
              </a:xfrm>
            </p:grpSpPr>
            <p:sp>
              <p:nvSpPr>
                <p:cNvPr id="67668" name="Rectangle 553">
                  <a:extLst>
                    <a:ext uri="{FF2B5EF4-FFF2-40B4-BE49-F238E27FC236}">
                      <a16:creationId xmlns:a16="http://schemas.microsoft.com/office/drawing/2014/main" id="{E194006D-BAE9-6D4E-836A-BC0AEAABCF0C}"/>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69" name="Rectangle 554">
                  <a:extLst>
                    <a:ext uri="{FF2B5EF4-FFF2-40B4-BE49-F238E27FC236}">
                      <a16:creationId xmlns:a16="http://schemas.microsoft.com/office/drawing/2014/main" id="{CC7C2A9A-6419-F547-8978-1F33DDE2800E}"/>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20" name="Group 555">
                <a:extLst>
                  <a:ext uri="{FF2B5EF4-FFF2-40B4-BE49-F238E27FC236}">
                    <a16:creationId xmlns:a16="http://schemas.microsoft.com/office/drawing/2014/main" id="{C035134F-94AB-A74F-8245-F679B96039A9}"/>
                  </a:ext>
                </a:extLst>
              </p:cNvPr>
              <p:cNvGrpSpPr>
                <a:grpSpLocks/>
              </p:cNvGrpSpPr>
              <p:nvPr/>
            </p:nvGrpSpPr>
            <p:grpSpPr bwMode="auto">
              <a:xfrm>
                <a:off x="4320" y="2736"/>
                <a:ext cx="192" cy="192"/>
                <a:chOff x="3552" y="2736"/>
                <a:chExt cx="192" cy="192"/>
              </a:xfrm>
            </p:grpSpPr>
            <p:sp>
              <p:nvSpPr>
                <p:cNvPr id="67666" name="Rectangle 556">
                  <a:extLst>
                    <a:ext uri="{FF2B5EF4-FFF2-40B4-BE49-F238E27FC236}">
                      <a16:creationId xmlns:a16="http://schemas.microsoft.com/office/drawing/2014/main" id="{C9CDA5F7-1493-3D47-A673-C6862EC029FF}"/>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67" name="Rectangle 557">
                  <a:extLst>
                    <a:ext uri="{FF2B5EF4-FFF2-40B4-BE49-F238E27FC236}">
                      <a16:creationId xmlns:a16="http://schemas.microsoft.com/office/drawing/2014/main" id="{5A465EB3-CA7C-9C4F-AA2B-943CA0E6ABDF}"/>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21" name="Group 558">
                <a:extLst>
                  <a:ext uri="{FF2B5EF4-FFF2-40B4-BE49-F238E27FC236}">
                    <a16:creationId xmlns:a16="http://schemas.microsoft.com/office/drawing/2014/main" id="{76D1B2E2-B7F0-3D4E-8D13-873C2F89C792}"/>
                  </a:ext>
                </a:extLst>
              </p:cNvPr>
              <p:cNvGrpSpPr>
                <a:grpSpLocks/>
              </p:cNvGrpSpPr>
              <p:nvPr/>
            </p:nvGrpSpPr>
            <p:grpSpPr bwMode="auto">
              <a:xfrm>
                <a:off x="4320" y="2928"/>
                <a:ext cx="192" cy="192"/>
                <a:chOff x="3552" y="2736"/>
                <a:chExt cx="192" cy="192"/>
              </a:xfrm>
            </p:grpSpPr>
            <p:sp>
              <p:nvSpPr>
                <p:cNvPr id="67664" name="Rectangle 559">
                  <a:extLst>
                    <a:ext uri="{FF2B5EF4-FFF2-40B4-BE49-F238E27FC236}">
                      <a16:creationId xmlns:a16="http://schemas.microsoft.com/office/drawing/2014/main" id="{7A571582-F403-444F-8E84-30502B7FB237}"/>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65" name="Rectangle 560">
                  <a:extLst>
                    <a:ext uri="{FF2B5EF4-FFF2-40B4-BE49-F238E27FC236}">
                      <a16:creationId xmlns:a16="http://schemas.microsoft.com/office/drawing/2014/main" id="{505FD5E3-DEE1-1646-8FB6-17D1F4B3A6A0}"/>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22" name="Group 561">
                <a:extLst>
                  <a:ext uri="{FF2B5EF4-FFF2-40B4-BE49-F238E27FC236}">
                    <a16:creationId xmlns:a16="http://schemas.microsoft.com/office/drawing/2014/main" id="{A98C1E46-C3B1-3D44-9B46-C5963F5B39B8}"/>
                  </a:ext>
                </a:extLst>
              </p:cNvPr>
              <p:cNvGrpSpPr>
                <a:grpSpLocks/>
              </p:cNvGrpSpPr>
              <p:nvPr/>
            </p:nvGrpSpPr>
            <p:grpSpPr bwMode="auto">
              <a:xfrm>
                <a:off x="4320" y="3120"/>
                <a:ext cx="192" cy="192"/>
                <a:chOff x="3552" y="2736"/>
                <a:chExt cx="192" cy="192"/>
              </a:xfrm>
            </p:grpSpPr>
            <p:sp>
              <p:nvSpPr>
                <p:cNvPr id="67662" name="Rectangle 562">
                  <a:extLst>
                    <a:ext uri="{FF2B5EF4-FFF2-40B4-BE49-F238E27FC236}">
                      <a16:creationId xmlns:a16="http://schemas.microsoft.com/office/drawing/2014/main" id="{5FD6B994-30F9-FE43-80BF-33A85836A9A4}"/>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63" name="Rectangle 563">
                  <a:extLst>
                    <a:ext uri="{FF2B5EF4-FFF2-40B4-BE49-F238E27FC236}">
                      <a16:creationId xmlns:a16="http://schemas.microsoft.com/office/drawing/2014/main" id="{CE2C8A67-D401-EB46-9429-A41A137B7D20}"/>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23" name="Group 564">
                <a:extLst>
                  <a:ext uri="{FF2B5EF4-FFF2-40B4-BE49-F238E27FC236}">
                    <a16:creationId xmlns:a16="http://schemas.microsoft.com/office/drawing/2014/main" id="{2CD7FC01-4D54-3141-9A24-1683D21618CD}"/>
                  </a:ext>
                </a:extLst>
              </p:cNvPr>
              <p:cNvGrpSpPr>
                <a:grpSpLocks/>
              </p:cNvGrpSpPr>
              <p:nvPr/>
            </p:nvGrpSpPr>
            <p:grpSpPr bwMode="auto">
              <a:xfrm>
                <a:off x="4320" y="3312"/>
                <a:ext cx="192" cy="192"/>
                <a:chOff x="3552" y="2736"/>
                <a:chExt cx="192" cy="192"/>
              </a:xfrm>
            </p:grpSpPr>
            <p:sp>
              <p:nvSpPr>
                <p:cNvPr id="67660" name="Rectangle 565">
                  <a:extLst>
                    <a:ext uri="{FF2B5EF4-FFF2-40B4-BE49-F238E27FC236}">
                      <a16:creationId xmlns:a16="http://schemas.microsoft.com/office/drawing/2014/main" id="{10A51C3C-DC7B-854A-924D-784CB3091A4B}"/>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61" name="Rectangle 566">
                  <a:extLst>
                    <a:ext uri="{FF2B5EF4-FFF2-40B4-BE49-F238E27FC236}">
                      <a16:creationId xmlns:a16="http://schemas.microsoft.com/office/drawing/2014/main" id="{3EDD74B0-8A9B-5147-B45A-AAF7D28021FF}"/>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24" name="Group 567">
                <a:extLst>
                  <a:ext uri="{FF2B5EF4-FFF2-40B4-BE49-F238E27FC236}">
                    <a16:creationId xmlns:a16="http://schemas.microsoft.com/office/drawing/2014/main" id="{376FF679-E097-744C-8FD9-44D7F20B754F}"/>
                  </a:ext>
                </a:extLst>
              </p:cNvPr>
              <p:cNvGrpSpPr>
                <a:grpSpLocks/>
              </p:cNvGrpSpPr>
              <p:nvPr/>
            </p:nvGrpSpPr>
            <p:grpSpPr bwMode="auto">
              <a:xfrm>
                <a:off x="4512" y="2736"/>
                <a:ext cx="192" cy="192"/>
                <a:chOff x="3552" y="2736"/>
                <a:chExt cx="192" cy="192"/>
              </a:xfrm>
            </p:grpSpPr>
            <p:sp>
              <p:nvSpPr>
                <p:cNvPr id="67658" name="Rectangle 568">
                  <a:extLst>
                    <a:ext uri="{FF2B5EF4-FFF2-40B4-BE49-F238E27FC236}">
                      <a16:creationId xmlns:a16="http://schemas.microsoft.com/office/drawing/2014/main" id="{F9EE8818-BB25-534D-B528-C85C645A11A4}"/>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59" name="Rectangle 569">
                  <a:extLst>
                    <a:ext uri="{FF2B5EF4-FFF2-40B4-BE49-F238E27FC236}">
                      <a16:creationId xmlns:a16="http://schemas.microsoft.com/office/drawing/2014/main" id="{4FA2710B-5BE0-3642-88A6-2324FBEEA5F8}"/>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25" name="Group 570">
                <a:extLst>
                  <a:ext uri="{FF2B5EF4-FFF2-40B4-BE49-F238E27FC236}">
                    <a16:creationId xmlns:a16="http://schemas.microsoft.com/office/drawing/2014/main" id="{62F4C443-6837-3F4C-9748-80BAAD2E199C}"/>
                  </a:ext>
                </a:extLst>
              </p:cNvPr>
              <p:cNvGrpSpPr>
                <a:grpSpLocks/>
              </p:cNvGrpSpPr>
              <p:nvPr/>
            </p:nvGrpSpPr>
            <p:grpSpPr bwMode="auto">
              <a:xfrm>
                <a:off x="4512" y="2928"/>
                <a:ext cx="192" cy="192"/>
                <a:chOff x="3552" y="2736"/>
                <a:chExt cx="192" cy="192"/>
              </a:xfrm>
            </p:grpSpPr>
            <p:sp>
              <p:nvSpPr>
                <p:cNvPr id="67656" name="Rectangle 571">
                  <a:extLst>
                    <a:ext uri="{FF2B5EF4-FFF2-40B4-BE49-F238E27FC236}">
                      <a16:creationId xmlns:a16="http://schemas.microsoft.com/office/drawing/2014/main" id="{4E9E9D9E-A99A-6648-8882-8DF8523CC32E}"/>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57" name="Rectangle 572">
                  <a:extLst>
                    <a:ext uri="{FF2B5EF4-FFF2-40B4-BE49-F238E27FC236}">
                      <a16:creationId xmlns:a16="http://schemas.microsoft.com/office/drawing/2014/main" id="{B3DFDA83-FEDB-844B-8D7D-0EA2B5C54954}"/>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26" name="Group 573">
                <a:extLst>
                  <a:ext uri="{FF2B5EF4-FFF2-40B4-BE49-F238E27FC236}">
                    <a16:creationId xmlns:a16="http://schemas.microsoft.com/office/drawing/2014/main" id="{3263E1E1-06AA-D648-BA4D-193240361847}"/>
                  </a:ext>
                </a:extLst>
              </p:cNvPr>
              <p:cNvGrpSpPr>
                <a:grpSpLocks/>
              </p:cNvGrpSpPr>
              <p:nvPr/>
            </p:nvGrpSpPr>
            <p:grpSpPr bwMode="auto">
              <a:xfrm>
                <a:off x="4512" y="3120"/>
                <a:ext cx="192" cy="192"/>
                <a:chOff x="3552" y="2736"/>
                <a:chExt cx="192" cy="192"/>
              </a:xfrm>
            </p:grpSpPr>
            <p:sp>
              <p:nvSpPr>
                <p:cNvPr id="67654" name="Rectangle 574">
                  <a:extLst>
                    <a:ext uri="{FF2B5EF4-FFF2-40B4-BE49-F238E27FC236}">
                      <a16:creationId xmlns:a16="http://schemas.microsoft.com/office/drawing/2014/main" id="{046FA060-8972-6349-8EF0-E3A1F6763313}"/>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55" name="Rectangle 575">
                  <a:extLst>
                    <a:ext uri="{FF2B5EF4-FFF2-40B4-BE49-F238E27FC236}">
                      <a16:creationId xmlns:a16="http://schemas.microsoft.com/office/drawing/2014/main" id="{AD861A1E-8E43-FE43-8F0C-7CD58FF1C451}"/>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27" name="Group 576">
                <a:extLst>
                  <a:ext uri="{FF2B5EF4-FFF2-40B4-BE49-F238E27FC236}">
                    <a16:creationId xmlns:a16="http://schemas.microsoft.com/office/drawing/2014/main" id="{7F19C4FC-0D94-B54C-8035-6E3EB5BE0486}"/>
                  </a:ext>
                </a:extLst>
              </p:cNvPr>
              <p:cNvGrpSpPr>
                <a:grpSpLocks/>
              </p:cNvGrpSpPr>
              <p:nvPr/>
            </p:nvGrpSpPr>
            <p:grpSpPr bwMode="auto">
              <a:xfrm>
                <a:off x="4512" y="3312"/>
                <a:ext cx="192" cy="192"/>
                <a:chOff x="3552" y="2736"/>
                <a:chExt cx="192" cy="192"/>
              </a:xfrm>
            </p:grpSpPr>
            <p:sp>
              <p:nvSpPr>
                <p:cNvPr id="67652" name="Rectangle 577">
                  <a:extLst>
                    <a:ext uri="{FF2B5EF4-FFF2-40B4-BE49-F238E27FC236}">
                      <a16:creationId xmlns:a16="http://schemas.microsoft.com/office/drawing/2014/main" id="{75ACBD1E-CF02-C144-9815-865154530711}"/>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53" name="Rectangle 578">
                  <a:extLst>
                    <a:ext uri="{FF2B5EF4-FFF2-40B4-BE49-F238E27FC236}">
                      <a16:creationId xmlns:a16="http://schemas.microsoft.com/office/drawing/2014/main" id="{AC305BA0-B802-A544-92B6-83C2EA2BE1ED}"/>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28" name="Group 579">
                <a:extLst>
                  <a:ext uri="{FF2B5EF4-FFF2-40B4-BE49-F238E27FC236}">
                    <a16:creationId xmlns:a16="http://schemas.microsoft.com/office/drawing/2014/main" id="{8D11B660-1753-2542-B37E-FC0843C62EFE}"/>
                  </a:ext>
                </a:extLst>
              </p:cNvPr>
              <p:cNvGrpSpPr>
                <a:grpSpLocks/>
              </p:cNvGrpSpPr>
              <p:nvPr/>
            </p:nvGrpSpPr>
            <p:grpSpPr bwMode="auto">
              <a:xfrm>
                <a:off x="4704" y="2736"/>
                <a:ext cx="192" cy="192"/>
                <a:chOff x="3552" y="2736"/>
                <a:chExt cx="192" cy="192"/>
              </a:xfrm>
            </p:grpSpPr>
            <p:sp>
              <p:nvSpPr>
                <p:cNvPr id="67650" name="Rectangle 580">
                  <a:extLst>
                    <a:ext uri="{FF2B5EF4-FFF2-40B4-BE49-F238E27FC236}">
                      <a16:creationId xmlns:a16="http://schemas.microsoft.com/office/drawing/2014/main" id="{0433DCA4-2665-1349-B9D6-7D17DBAC5A88}"/>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51" name="Rectangle 581">
                  <a:extLst>
                    <a:ext uri="{FF2B5EF4-FFF2-40B4-BE49-F238E27FC236}">
                      <a16:creationId xmlns:a16="http://schemas.microsoft.com/office/drawing/2014/main" id="{499AEC1C-F9C5-1A48-B198-1D3EF86694B0}"/>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29" name="Group 582">
                <a:extLst>
                  <a:ext uri="{FF2B5EF4-FFF2-40B4-BE49-F238E27FC236}">
                    <a16:creationId xmlns:a16="http://schemas.microsoft.com/office/drawing/2014/main" id="{9D7D6F6A-F4BB-8C44-81B4-B85B71AB2AE3}"/>
                  </a:ext>
                </a:extLst>
              </p:cNvPr>
              <p:cNvGrpSpPr>
                <a:grpSpLocks/>
              </p:cNvGrpSpPr>
              <p:nvPr/>
            </p:nvGrpSpPr>
            <p:grpSpPr bwMode="auto">
              <a:xfrm>
                <a:off x="4704" y="2928"/>
                <a:ext cx="192" cy="192"/>
                <a:chOff x="3552" y="2736"/>
                <a:chExt cx="192" cy="192"/>
              </a:xfrm>
            </p:grpSpPr>
            <p:sp>
              <p:nvSpPr>
                <p:cNvPr id="67648" name="Rectangle 583">
                  <a:extLst>
                    <a:ext uri="{FF2B5EF4-FFF2-40B4-BE49-F238E27FC236}">
                      <a16:creationId xmlns:a16="http://schemas.microsoft.com/office/drawing/2014/main" id="{3CF2B1C2-46AD-7249-83B1-6607EF862DB3}"/>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49" name="Rectangle 584">
                  <a:extLst>
                    <a:ext uri="{FF2B5EF4-FFF2-40B4-BE49-F238E27FC236}">
                      <a16:creationId xmlns:a16="http://schemas.microsoft.com/office/drawing/2014/main" id="{D2AF9075-CA08-5A49-B6E4-0920D219259D}"/>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30" name="Group 585">
                <a:extLst>
                  <a:ext uri="{FF2B5EF4-FFF2-40B4-BE49-F238E27FC236}">
                    <a16:creationId xmlns:a16="http://schemas.microsoft.com/office/drawing/2014/main" id="{F5E2F884-AAFC-A044-AD94-04F462D8AA41}"/>
                  </a:ext>
                </a:extLst>
              </p:cNvPr>
              <p:cNvGrpSpPr>
                <a:grpSpLocks/>
              </p:cNvGrpSpPr>
              <p:nvPr/>
            </p:nvGrpSpPr>
            <p:grpSpPr bwMode="auto">
              <a:xfrm>
                <a:off x="4704" y="3120"/>
                <a:ext cx="192" cy="192"/>
                <a:chOff x="3552" y="2736"/>
                <a:chExt cx="192" cy="192"/>
              </a:xfrm>
            </p:grpSpPr>
            <p:sp>
              <p:nvSpPr>
                <p:cNvPr id="67646" name="Rectangle 586">
                  <a:extLst>
                    <a:ext uri="{FF2B5EF4-FFF2-40B4-BE49-F238E27FC236}">
                      <a16:creationId xmlns:a16="http://schemas.microsoft.com/office/drawing/2014/main" id="{AC54B28C-849B-4646-B3DB-3510F2ABE186}"/>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47" name="Rectangle 587">
                  <a:extLst>
                    <a:ext uri="{FF2B5EF4-FFF2-40B4-BE49-F238E27FC236}">
                      <a16:creationId xmlns:a16="http://schemas.microsoft.com/office/drawing/2014/main" id="{2F5F9583-E6FF-C24C-9495-98B6CE90BD0A}"/>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31" name="Group 588">
                <a:extLst>
                  <a:ext uri="{FF2B5EF4-FFF2-40B4-BE49-F238E27FC236}">
                    <a16:creationId xmlns:a16="http://schemas.microsoft.com/office/drawing/2014/main" id="{1315374E-05C5-4D49-90E2-AF7158279630}"/>
                  </a:ext>
                </a:extLst>
              </p:cNvPr>
              <p:cNvGrpSpPr>
                <a:grpSpLocks/>
              </p:cNvGrpSpPr>
              <p:nvPr/>
            </p:nvGrpSpPr>
            <p:grpSpPr bwMode="auto">
              <a:xfrm>
                <a:off x="4704" y="3312"/>
                <a:ext cx="192" cy="192"/>
                <a:chOff x="3552" y="2736"/>
                <a:chExt cx="192" cy="192"/>
              </a:xfrm>
            </p:grpSpPr>
            <p:sp>
              <p:nvSpPr>
                <p:cNvPr id="67644" name="Rectangle 589">
                  <a:extLst>
                    <a:ext uri="{FF2B5EF4-FFF2-40B4-BE49-F238E27FC236}">
                      <a16:creationId xmlns:a16="http://schemas.microsoft.com/office/drawing/2014/main" id="{C54761DD-5BA8-B04A-844F-3461F28CF0CF}"/>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45" name="Rectangle 590">
                  <a:extLst>
                    <a:ext uri="{FF2B5EF4-FFF2-40B4-BE49-F238E27FC236}">
                      <a16:creationId xmlns:a16="http://schemas.microsoft.com/office/drawing/2014/main" id="{961E0F3E-0F6F-F04A-85E6-E835168A9185}"/>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32" name="Group 591">
                <a:extLst>
                  <a:ext uri="{FF2B5EF4-FFF2-40B4-BE49-F238E27FC236}">
                    <a16:creationId xmlns:a16="http://schemas.microsoft.com/office/drawing/2014/main" id="{2DBC7EC0-621E-E544-9B4B-29B2E4D7A4D6}"/>
                  </a:ext>
                </a:extLst>
              </p:cNvPr>
              <p:cNvGrpSpPr>
                <a:grpSpLocks/>
              </p:cNvGrpSpPr>
              <p:nvPr/>
            </p:nvGrpSpPr>
            <p:grpSpPr bwMode="auto">
              <a:xfrm>
                <a:off x="4896" y="2736"/>
                <a:ext cx="192" cy="192"/>
                <a:chOff x="3552" y="2736"/>
                <a:chExt cx="192" cy="192"/>
              </a:xfrm>
            </p:grpSpPr>
            <p:sp>
              <p:nvSpPr>
                <p:cNvPr id="67642" name="Rectangle 592">
                  <a:extLst>
                    <a:ext uri="{FF2B5EF4-FFF2-40B4-BE49-F238E27FC236}">
                      <a16:creationId xmlns:a16="http://schemas.microsoft.com/office/drawing/2014/main" id="{C9B67DC8-2CC3-AB4D-9F07-763F83A813BC}"/>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43" name="Rectangle 593">
                  <a:extLst>
                    <a:ext uri="{FF2B5EF4-FFF2-40B4-BE49-F238E27FC236}">
                      <a16:creationId xmlns:a16="http://schemas.microsoft.com/office/drawing/2014/main" id="{E61ED91F-6378-2246-A4FD-A1300F088452}"/>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33" name="Group 594">
                <a:extLst>
                  <a:ext uri="{FF2B5EF4-FFF2-40B4-BE49-F238E27FC236}">
                    <a16:creationId xmlns:a16="http://schemas.microsoft.com/office/drawing/2014/main" id="{E1A9F32C-C070-FB43-8C93-2AAF2661A812}"/>
                  </a:ext>
                </a:extLst>
              </p:cNvPr>
              <p:cNvGrpSpPr>
                <a:grpSpLocks/>
              </p:cNvGrpSpPr>
              <p:nvPr/>
            </p:nvGrpSpPr>
            <p:grpSpPr bwMode="auto">
              <a:xfrm>
                <a:off x="4896" y="2928"/>
                <a:ext cx="192" cy="192"/>
                <a:chOff x="3552" y="2736"/>
                <a:chExt cx="192" cy="192"/>
              </a:xfrm>
            </p:grpSpPr>
            <p:sp>
              <p:nvSpPr>
                <p:cNvPr id="67640" name="Rectangle 595">
                  <a:extLst>
                    <a:ext uri="{FF2B5EF4-FFF2-40B4-BE49-F238E27FC236}">
                      <a16:creationId xmlns:a16="http://schemas.microsoft.com/office/drawing/2014/main" id="{0ACDFAC0-AAC5-5848-A398-D1FBBC2246FB}"/>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41" name="Rectangle 596">
                  <a:extLst>
                    <a:ext uri="{FF2B5EF4-FFF2-40B4-BE49-F238E27FC236}">
                      <a16:creationId xmlns:a16="http://schemas.microsoft.com/office/drawing/2014/main" id="{2079A81E-B342-2B4C-A87E-92164EF98839}"/>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34" name="Group 597">
                <a:extLst>
                  <a:ext uri="{FF2B5EF4-FFF2-40B4-BE49-F238E27FC236}">
                    <a16:creationId xmlns:a16="http://schemas.microsoft.com/office/drawing/2014/main" id="{170FF582-2CB8-CA4D-BE33-89A6226E60E9}"/>
                  </a:ext>
                </a:extLst>
              </p:cNvPr>
              <p:cNvGrpSpPr>
                <a:grpSpLocks/>
              </p:cNvGrpSpPr>
              <p:nvPr/>
            </p:nvGrpSpPr>
            <p:grpSpPr bwMode="auto">
              <a:xfrm>
                <a:off x="4896" y="3120"/>
                <a:ext cx="192" cy="192"/>
                <a:chOff x="3552" y="2736"/>
                <a:chExt cx="192" cy="192"/>
              </a:xfrm>
            </p:grpSpPr>
            <p:sp>
              <p:nvSpPr>
                <p:cNvPr id="67638" name="Rectangle 598">
                  <a:extLst>
                    <a:ext uri="{FF2B5EF4-FFF2-40B4-BE49-F238E27FC236}">
                      <a16:creationId xmlns:a16="http://schemas.microsoft.com/office/drawing/2014/main" id="{0AE6EA3A-E3A0-BB47-9003-20452A33443B}"/>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39" name="Rectangle 599">
                  <a:extLst>
                    <a:ext uri="{FF2B5EF4-FFF2-40B4-BE49-F238E27FC236}">
                      <a16:creationId xmlns:a16="http://schemas.microsoft.com/office/drawing/2014/main" id="{34FA8571-B555-4942-8D16-AB6EFB8B7A83}"/>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7635" name="Group 600">
                <a:extLst>
                  <a:ext uri="{FF2B5EF4-FFF2-40B4-BE49-F238E27FC236}">
                    <a16:creationId xmlns:a16="http://schemas.microsoft.com/office/drawing/2014/main" id="{5EADAD18-891E-0D44-992F-7BC48E9A0987}"/>
                  </a:ext>
                </a:extLst>
              </p:cNvPr>
              <p:cNvGrpSpPr>
                <a:grpSpLocks/>
              </p:cNvGrpSpPr>
              <p:nvPr/>
            </p:nvGrpSpPr>
            <p:grpSpPr bwMode="auto">
              <a:xfrm>
                <a:off x="4896" y="3312"/>
                <a:ext cx="192" cy="192"/>
                <a:chOff x="3552" y="2736"/>
                <a:chExt cx="192" cy="192"/>
              </a:xfrm>
            </p:grpSpPr>
            <p:sp>
              <p:nvSpPr>
                <p:cNvPr id="67636" name="Rectangle 601">
                  <a:extLst>
                    <a:ext uri="{FF2B5EF4-FFF2-40B4-BE49-F238E27FC236}">
                      <a16:creationId xmlns:a16="http://schemas.microsoft.com/office/drawing/2014/main" id="{3D5FDD9F-B85F-4749-9501-45078566B0C7}"/>
                    </a:ext>
                  </a:extLst>
                </p:cNvPr>
                <p:cNvSpPr>
                  <a:spLocks noChangeArrowheads="1"/>
                </p:cNvSpPr>
                <p:nvPr/>
              </p:nvSpPr>
              <p:spPr bwMode="auto">
                <a:xfrm>
                  <a:off x="3552" y="2736"/>
                  <a:ext cx="192" cy="19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637" name="Rectangle 602">
                  <a:extLst>
                    <a:ext uri="{FF2B5EF4-FFF2-40B4-BE49-F238E27FC236}">
                      <a16:creationId xmlns:a16="http://schemas.microsoft.com/office/drawing/2014/main" id="{BB9CFB19-C93A-7043-8908-664388ABC0B2}"/>
                    </a:ext>
                  </a:extLst>
                </p:cNvPr>
                <p:cNvSpPr>
                  <a:spLocks noChangeArrowheads="1"/>
                </p:cNvSpPr>
                <p:nvPr/>
              </p:nvSpPr>
              <p:spPr bwMode="auto">
                <a:xfrm>
                  <a:off x="3600" y="2784"/>
                  <a:ext cx="96" cy="96"/>
                </a:xfrm>
                <a:prstGeom prst="rect">
                  <a:avLst/>
                </a:prstGeom>
                <a:solidFill>
                  <a:srgbClr val="FF00FF"/>
                </a:solidFill>
                <a:ln w="3175">
                  <a:solidFill>
                    <a:schemeClr val="tx1"/>
                  </a:solidFill>
                  <a:miter lim="800000"/>
                  <a:headEnd/>
                  <a:tailEnd/>
                </a:ln>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sp>
          <p:nvSpPr>
            <p:cNvPr id="67602" name="AutoShape 603">
              <a:extLst>
                <a:ext uri="{FF2B5EF4-FFF2-40B4-BE49-F238E27FC236}">
                  <a16:creationId xmlns:a16="http://schemas.microsoft.com/office/drawing/2014/main" id="{DA3B293D-A9B1-374B-AC49-0019E16BAAFB}"/>
                </a:ext>
              </a:extLst>
            </p:cNvPr>
            <p:cNvSpPr>
              <a:spLocks noChangeArrowheads="1"/>
            </p:cNvSpPr>
            <p:nvPr/>
          </p:nvSpPr>
          <p:spPr bwMode="auto">
            <a:xfrm>
              <a:off x="3552" y="2545"/>
              <a:ext cx="481" cy="462"/>
            </a:xfrm>
            <a:prstGeom prst="rightArrow">
              <a:avLst>
                <a:gd name="adj1" fmla="val 50000"/>
                <a:gd name="adj2" fmla="val 28028"/>
              </a:avLst>
            </a:prstGeom>
            <a:solidFill>
              <a:schemeClr val="bg1"/>
            </a:solidFill>
            <a:ln w="38100">
              <a:solidFill>
                <a:schemeClr val="tx1"/>
              </a:solidFill>
              <a:miter lim="800000"/>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W5</a:t>
              </a:r>
            </a:p>
          </p:txBody>
        </p:sp>
      </p:grpSp>
      <p:sp>
        <p:nvSpPr>
          <p:cNvPr id="67594" name="Text Box 604">
            <a:extLst>
              <a:ext uri="{FF2B5EF4-FFF2-40B4-BE49-F238E27FC236}">
                <a16:creationId xmlns:a16="http://schemas.microsoft.com/office/drawing/2014/main" id="{5D7816B0-CD7C-BA40-9984-3C36D342D440}"/>
              </a:ext>
            </a:extLst>
          </p:cNvPr>
          <p:cNvSpPr txBox="1">
            <a:spLocks noChangeArrowheads="1"/>
          </p:cNvSpPr>
          <p:nvPr/>
        </p:nvSpPr>
        <p:spPr bwMode="auto">
          <a:xfrm>
            <a:off x="2097088" y="2230438"/>
            <a:ext cx="12747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Load Unit</a:t>
            </a:r>
          </a:p>
        </p:txBody>
      </p:sp>
      <p:sp>
        <p:nvSpPr>
          <p:cNvPr id="67595" name="Text Box 605">
            <a:extLst>
              <a:ext uri="{FF2B5EF4-FFF2-40B4-BE49-F238E27FC236}">
                <a16:creationId xmlns:a16="http://schemas.microsoft.com/office/drawing/2014/main" id="{D8C39046-8CA3-BB4A-B465-96D327CADF19}"/>
              </a:ext>
            </a:extLst>
          </p:cNvPr>
          <p:cNvSpPr txBox="1">
            <a:spLocks noChangeArrowheads="1"/>
          </p:cNvSpPr>
          <p:nvPr/>
        </p:nvSpPr>
        <p:spPr bwMode="auto">
          <a:xfrm>
            <a:off x="4384675" y="2230438"/>
            <a:ext cx="16224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Multiply Unit</a:t>
            </a:r>
          </a:p>
        </p:txBody>
      </p:sp>
      <p:sp>
        <p:nvSpPr>
          <p:cNvPr id="67596" name="Text Box 606">
            <a:extLst>
              <a:ext uri="{FF2B5EF4-FFF2-40B4-BE49-F238E27FC236}">
                <a16:creationId xmlns:a16="http://schemas.microsoft.com/office/drawing/2014/main" id="{3AD0D7A6-67A8-1142-BFF3-E770020E8524}"/>
              </a:ext>
            </a:extLst>
          </p:cNvPr>
          <p:cNvSpPr txBox="1">
            <a:spLocks noChangeArrowheads="1"/>
          </p:cNvSpPr>
          <p:nvPr/>
        </p:nvSpPr>
        <p:spPr bwMode="auto">
          <a:xfrm>
            <a:off x="7045325" y="2230438"/>
            <a:ext cx="11699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0"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Add Unit</a:t>
            </a:r>
          </a:p>
        </p:txBody>
      </p:sp>
      <p:sp>
        <p:nvSpPr>
          <p:cNvPr id="67597" name="Line 607">
            <a:extLst>
              <a:ext uri="{FF2B5EF4-FFF2-40B4-BE49-F238E27FC236}">
                <a16:creationId xmlns:a16="http://schemas.microsoft.com/office/drawing/2014/main" id="{CB0B6173-907F-284F-BB2A-95A26FF893D2}"/>
              </a:ext>
            </a:extLst>
          </p:cNvPr>
          <p:cNvSpPr>
            <a:spLocks noChangeShapeType="1"/>
          </p:cNvSpPr>
          <p:nvPr/>
        </p:nvSpPr>
        <p:spPr bwMode="auto">
          <a:xfrm>
            <a:off x="228600" y="3130550"/>
            <a:ext cx="0" cy="914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7598" name="Text Box 608">
            <a:extLst>
              <a:ext uri="{FF2B5EF4-FFF2-40B4-BE49-F238E27FC236}">
                <a16:creationId xmlns:a16="http://schemas.microsoft.com/office/drawing/2014/main" id="{F3EAD9D0-3FCA-0E46-B065-4A664737D154}"/>
              </a:ext>
            </a:extLst>
          </p:cNvPr>
          <p:cNvSpPr txBox="1">
            <a:spLocks noChangeArrowheads="1"/>
          </p:cNvSpPr>
          <p:nvPr/>
        </p:nvSpPr>
        <p:spPr bwMode="auto">
          <a:xfrm>
            <a:off x="231775" y="3373438"/>
            <a:ext cx="6953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800" b="0" i="1"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time</a:t>
            </a:r>
          </a:p>
        </p:txBody>
      </p:sp>
      <p:sp>
        <p:nvSpPr>
          <p:cNvPr id="67599" name="AutoShape 609">
            <a:extLst>
              <a:ext uri="{FF2B5EF4-FFF2-40B4-BE49-F238E27FC236}">
                <a16:creationId xmlns:a16="http://schemas.microsoft.com/office/drawing/2014/main" id="{06120BAD-A1AF-DF42-991B-A9833FBB5980}"/>
              </a:ext>
            </a:extLst>
          </p:cNvPr>
          <p:cNvSpPr>
            <a:spLocks noChangeArrowheads="1"/>
          </p:cNvSpPr>
          <p:nvPr/>
        </p:nvSpPr>
        <p:spPr bwMode="auto">
          <a:xfrm>
            <a:off x="838200" y="5588000"/>
            <a:ext cx="1449388" cy="612775"/>
          </a:xfrm>
          <a:prstGeom prst="rightArrow">
            <a:avLst>
              <a:gd name="adj1" fmla="val 50000"/>
              <a:gd name="adj2" fmla="val 36848"/>
            </a:avLst>
          </a:prstGeom>
          <a:solidFill>
            <a:schemeClr val="bg1"/>
          </a:solidFill>
          <a:ln w="38100">
            <a:solidFill>
              <a:schemeClr val="tx1"/>
            </a:solidFill>
            <a:miter lim="800000"/>
            <a:headEnd/>
            <a:tailEnd/>
          </a:ln>
        </p:spPr>
        <p:txBody>
          <a:bodyPr anchor="ct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ko-KR" sz="1400" b="0" i="1" u="none" strike="noStrike" kern="1200" cap="none" spc="0" normalizeH="0" baseline="0" noProof="0">
                <a:ln>
                  <a:noFill/>
                </a:ln>
                <a:solidFill>
                  <a:srgbClr val="000000"/>
                </a:solidFill>
                <a:effectLst/>
                <a:uLnTx/>
                <a:uFillTx/>
                <a:latin typeface="Verdana" panose="020B0604030504040204" pitchFamily="34" charset="0"/>
                <a:ea typeface="굴림" panose="020B0600000101010101" pitchFamily="34" charset="-127"/>
                <a:cs typeface="+mn-cs"/>
              </a:rPr>
              <a:t>Warp issue</a:t>
            </a:r>
          </a:p>
        </p:txBody>
      </p:sp>
      <p:sp>
        <p:nvSpPr>
          <p:cNvPr id="67600" name="TextBox 610">
            <a:extLst>
              <a:ext uri="{FF2B5EF4-FFF2-40B4-BE49-F238E27FC236}">
                <a16:creationId xmlns:a16="http://schemas.microsoft.com/office/drawing/2014/main" id="{513FFC57-9CFD-8F43-956F-548F9CB97802}"/>
              </a:ext>
            </a:extLst>
          </p:cNvPr>
          <p:cNvSpPr txBox="1">
            <a:spLocks noChangeArrowheads="1"/>
          </p:cNvSpPr>
          <p:nvPr/>
        </p:nvSpPr>
        <p:spPr bwMode="auto">
          <a:xfrm>
            <a:off x="152400" y="6535738"/>
            <a:ext cx="17383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Krste Asanovic</a:t>
            </a:r>
          </a:p>
        </p:txBody>
      </p:sp>
    </p:spTree>
    <p:extLst>
      <p:ext uri="{BB962C8B-B14F-4D97-AF65-F5344CB8AC3E}">
        <p14:creationId xmlns:p14="http://schemas.microsoft.com/office/powerpoint/2010/main" val="397641697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4342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4352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4303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499"/>
                                          </p:stCondLst>
                                        </p:cTn>
                                        <p:tgtEl>
                                          <p:spTgt spid="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499"/>
                                          </p:stCondLst>
                                        </p:cTn>
                                        <p:tgtEl>
                                          <p:spTgt spid="4362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499"/>
                                          </p:stCondLst>
                                        </p:cTn>
                                        <p:tgtEl>
                                          <p:spTgt spid="431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Content Placeholder 1">
            <a:extLst>
              <a:ext uri="{FF2B5EF4-FFF2-40B4-BE49-F238E27FC236}">
                <a16:creationId xmlns:a16="http://schemas.microsoft.com/office/drawing/2014/main" id="{8E832873-6322-2C4A-94DE-E03C451A1D0E}"/>
              </a:ext>
            </a:extLst>
          </p:cNvPr>
          <p:cNvSpPr>
            <a:spLocks noGrp="1"/>
          </p:cNvSpPr>
          <p:nvPr>
            <p:ph sz="quarter" idx="1"/>
          </p:nvPr>
        </p:nvSpPr>
        <p:spPr>
          <a:xfrm>
            <a:off x="228600" y="996950"/>
            <a:ext cx="8610600" cy="5194300"/>
          </a:xfrm>
        </p:spPr>
        <p:txBody>
          <a:bodyPr/>
          <a:lstStyle/>
          <a:p>
            <a:r>
              <a:rPr lang="en-US" altLang="en-US" dirty="0">
                <a:ea typeface="ＭＳ Ｐゴシック" panose="020B0600070205080204" pitchFamily="34" charset="-128"/>
              </a:rPr>
              <a:t>Same instruction in different threads uses </a:t>
            </a:r>
            <a:r>
              <a:rPr lang="en-US" altLang="en-US" dirty="0">
                <a:solidFill>
                  <a:srgbClr val="0432FF"/>
                </a:solidFill>
                <a:ea typeface="ＭＳ Ｐゴシック" panose="020B0600070205080204" pitchFamily="34" charset="-128"/>
              </a:rPr>
              <a:t>thread id </a:t>
            </a:r>
            <a:r>
              <a:rPr lang="en-US" altLang="en-US" dirty="0">
                <a:ea typeface="ＭＳ Ｐゴシック" panose="020B0600070205080204" pitchFamily="34" charset="-128"/>
              </a:rPr>
              <a:t>to index and access different data elements</a:t>
            </a:r>
          </a:p>
          <a:p>
            <a:endParaRPr lang="en-US" altLang="en-US" dirty="0">
              <a:ea typeface="ＭＳ Ｐゴシック" panose="020B0600070205080204" pitchFamily="34" charset="-128"/>
            </a:endParaRPr>
          </a:p>
        </p:txBody>
      </p:sp>
      <p:sp>
        <p:nvSpPr>
          <p:cNvPr id="68610" name="Title 2">
            <a:extLst>
              <a:ext uri="{FF2B5EF4-FFF2-40B4-BE49-F238E27FC236}">
                <a16:creationId xmlns:a16="http://schemas.microsoft.com/office/drawing/2014/main" id="{46933849-077D-3940-917D-DA1D9B1FA3D1}"/>
              </a:ext>
            </a:extLst>
          </p:cNvPr>
          <p:cNvSpPr>
            <a:spLocks noGrp="1"/>
          </p:cNvSpPr>
          <p:nvPr>
            <p:ph type="title"/>
          </p:nvPr>
        </p:nvSpPr>
        <p:spPr/>
        <p:txBody>
          <a:bodyPr/>
          <a:lstStyle/>
          <a:p>
            <a:r>
              <a:rPr lang="en-US" altLang="en-US">
                <a:ea typeface="ＭＳ Ｐゴシック" panose="020B0600070205080204" pitchFamily="34" charset="-128"/>
              </a:rPr>
              <a:t>SIMT Memory Access</a:t>
            </a:r>
          </a:p>
        </p:txBody>
      </p:sp>
      <p:sp>
        <p:nvSpPr>
          <p:cNvPr id="68611" name="Content Placeholder 2">
            <a:extLst>
              <a:ext uri="{FF2B5EF4-FFF2-40B4-BE49-F238E27FC236}">
                <a16:creationId xmlns:a16="http://schemas.microsoft.com/office/drawing/2014/main" id="{74A5D4DD-D77A-0940-A16F-F6AE851C3660}"/>
              </a:ext>
            </a:extLst>
          </p:cNvPr>
          <p:cNvSpPr txBox="1">
            <a:spLocks/>
          </p:cNvSpPr>
          <p:nvPr/>
        </p:nvSpPr>
        <p:spPr bwMode="auto">
          <a:xfrm>
            <a:off x="947738" y="2217738"/>
            <a:ext cx="7434262"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19088" indent="-319088"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319088" marR="0" lvl="0" indent="-319088" algn="l" defTabSz="914400" rtl="0" eaLnBrk="1" fontAlgn="base" latinLnBrk="0" hangingPunct="1">
              <a:lnSpc>
                <a:spcPct val="100000"/>
              </a:lnSpc>
              <a:spcBef>
                <a:spcPts val="700"/>
              </a:spcBef>
              <a:spcAft>
                <a:spcPct val="0"/>
              </a:spcAft>
              <a:buClr>
                <a:srgbClr val="EB6841"/>
              </a:buClr>
              <a:buSzPct val="60000"/>
              <a:buFontTx/>
              <a:buNone/>
              <a:tabLst/>
              <a:defRPr/>
            </a:pPr>
            <a:r>
              <a:rPr kumimoji="0" lang="en-US" altLang="en-US" sz="20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Let’s assume N=16, 4 threads per warp </a:t>
            </a:r>
            <a:r>
              <a:rPr kumimoji="0" lang="en-US" altLang="en-US" sz="20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sym typeface="Wingdings" pitchFamily="2" charset="2"/>
              </a:rPr>
              <a:t> 4 warps </a:t>
            </a:r>
            <a:endParaRPr kumimoji="0" lang="en-US" altLang="en-US" sz="20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endParaRPr>
          </a:p>
        </p:txBody>
      </p:sp>
      <p:sp>
        <p:nvSpPr>
          <p:cNvPr id="5" name="Rectangle 4">
            <a:extLst>
              <a:ext uri="{FF2B5EF4-FFF2-40B4-BE49-F238E27FC236}">
                <a16:creationId xmlns:a16="http://schemas.microsoft.com/office/drawing/2014/main" id="{D826D127-6321-1041-A77D-1BF6CBD21E68}"/>
              </a:ext>
            </a:extLst>
          </p:cNvPr>
          <p:cNvSpPr/>
          <p:nvPr/>
        </p:nvSpPr>
        <p:spPr>
          <a:xfrm>
            <a:off x="1017588" y="2759075"/>
            <a:ext cx="388937"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0</a:t>
            </a:r>
          </a:p>
        </p:txBody>
      </p:sp>
      <p:sp>
        <p:nvSpPr>
          <p:cNvPr id="6" name="Rectangle 5">
            <a:extLst>
              <a:ext uri="{FF2B5EF4-FFF2-40B4-BE49-F238E27FC236}">
                <a16:creationId xmlns:a16="http://schemas.microsoft.com/office/drawing/2014/main" id="{1DAA838D-A1C3-C647-B555-E5B897F4A410}"/>
              </a:ext>
            </a:extLst>
          </p:cNvPr>
          <p:cNvSpPr/>
          <p:nvPr/>
        </p:nvSpPr>
        <p:spPr>
          <a:xfrm>
            <a:off x="1406525" y="2759075"/>
            <a:ext cx="387350"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1</a:t>
            </a:r>
          </a:p>
        </p:txBody>
      </p:sp>
      <p:sp>
        <p:nvSpPr>
          <p:cNvPr id="7" name="Rectangle 6">
            <a:extLst>
              <a:ext uri="{FF2B5EF4-FFF2-40B4-BE49-F238E27FC236}">
                <a16:creationId xmlns:a16="http://schemas.microsoft.com/office/drawing/2014/main" id="{EA3AD4EC-58A2-0045-A93F-5887297E6ABE}"/>
              </a:ext>
            </a:extLst>
          </p:cNvPr>
          <p:cNvSpPr/>
          <p:nvPr/>
        </p:nvSpPr>
        <p:spPr>
          <a:xfrm>
            <a:off x="1793875" y="2759075"/>
            <a:ext cx="388938"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2</a:t>
            </a:r>
          </a:p>
        </p:txBody>
      </p:sp>
      <p:sp>
        <p:nvSpPr>
          <p:cNvPr id="8" name="Rectangle 7">
            <a:extLst>
              <a:ext uri="{FF2B5EF4-FFF2-40B4-BE49-F238E27FC236}">
                <a16:creationId xmlns:a16="http://schemas.microsoft.com/office/drawing/2014/main" id="{2F8D141F-0AF7-764A-AB73-8683E6717A46}"/>
              </a:ext>
            </a:extLst>
          </p:cNvPr>
          <p:cNvSpPr/>
          <p:nvPr/>
        </p:nvSpPr>
        <p:spPr>
          <a:xfrm>
            <a:off x="2182813" y="2759075"/>
            <a:ext cx="388937"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3</a:t>
            </a:r>
          </a:p>
        </p:txBody>
      </p:sp>
      <p:sp>
        <p:nvSpPr>
          <p:cNvPr id="9" name="Rectangle 8">
            <a:extLst>
              <a:ext uri="{FF2B5EF4-FFF2-40B4-BE49-F238E27FC236}">
                <a16:creationId xmlns:a16="http://schemas.microsoft.com/office/drawing/2014/main" id="{82A032E5-047E-384A-837F-DC92BDEDB76C}"/>
              </a:ext>
            </a:extLst>
          </p:cNvPr>
          <p:cNvSpPr/>
          <p:nvPr/>
        </p:nvSpPr>
        <p:spPr>
          <a:xfrm>
            <a:off x="498475" y="4117975"/>
            <a:ext cx="388938"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10" name="Rectangle 9">
            <a:extLst>
              <a:ext uri="{FF2B5EF4-FFF2-40B4-BE49-F238E27FC236}">
                <a16:creationId xmlns:a16="http://schemas.microsoft.com/office/drawing/2014/main" id="{F3FEEC06-0CE7-4C42-90D1-ECEC43513CE4}"/>
              </a:ext>
            </a:extLst>
          </p:cNvPr>
          <p:cNvSpPr/>
          <p:nvPr/>
        </p:nvSpPr>
        <p:spPr>
          <a:xfrm>
            <a:off x="887413" y="4117975"/>
            <a:ext cx="388937"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11" name="Rectangle 10">
            <a:extLst>
              <a:ext uri="{FF2B5EF4-FFF2-40B4-BE49-F238E27FC236}">
                <a16:creationId xmlns:a16="http://schemas.microsoft.com/office/drawing/2014/main" id="{AF97E484-CBE5-014C-B6C2-B58669F93806}"/>
              </a:ext>
            </a:extLst>
          </p:cNvPr>
          <p:cNvSpPr/>
          <p:nvPr/>
        </p:nvSpPr>
        <p:spPr>
          <a:xfrm>
            <a:off x="1276350" y="4117975"/>
            <a:ext cx="388938"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12" name="Rectangle 11">
            <a:extLst>
              <a:ext uri="{FF2B5EF4-FFF2-40B4-BE49-F238E27FC236}">
                <a16:creationId xmlns:a16="http://schemas.microsoft.com/office/drawing/2014/main" id="{4EB22C74-A3B8-E549-BB49-CE3C30BC0B16}"/>
              </a:ext>
            </a:extLst>
          </p:cNvPr>
          <p:cNvSpPr/>
          <p:nvPr/>
        </p:nvSpPr>
        <p:spPr>
          <a:xfrm>
            <a:off x="1665288" y="4117975"/>
            <a:ext cx="388937"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13" name="Rectangle 12">
            <a:extLst>
              <a:ext uri="{FF2B5EF4-FFF2-40B4-BE49-F238E27FC236}">
                <a16:creationId xmlns:a16="http://schemas.microsoft.com/office/drawing/2014/main" id="{1388E91C-64B7-6548-B493-24E821E6A61F}"/>
              </a:ext>
            </a:extLst>
          </p:cNvPr>
          <p:cNvSpPr/>
          <p:nvPr/>
        </p:nvSpPr>
        <p:spPr>
          <a:xfrm>
            <a:off x="2441575" y="4117975"/>
            <a:ext cx="388938"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14" name="Rectangle 13">
            <a:extLst>
              <a:ext uri="{FF2B5EF4-FFF2-40B4-BE49-F238E27FC236}">
                <a16:creationId xmlns:a16="http://schemas.microsoft.com/office/drawing/2014/main" id="{9A129EA9-7701-AA49-80BF-E52A13C3A61E}"/>
              </a:ext>
            </a:extLst>
          </p:cNvPr>
          <p:cNvSpPr/>
          <p:nvPr/>
        </p:nvSpPr>
        <p:spPr>
          <a:xfrm>
            <a:off x="2830513" y="4117975"/>
            <a:ext cx="388937"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15" name="Rectangle 14">
            <a:extLst>
              <a:ext uri="{FF2B5EF4-FFF2-40B4-BE49-F238E27FC236}">
                <a16:creationId xmlns:a16="http://schemas.microsoft.com/office/drawing/2014/main" id="{3EAABC66-36CB-DC4D-8A9E-B92EBE19493E}"/>
              </a:ext>
            </a:extLst>
          </p:cNvPr>
          <p:cNvSpPr/>
          <p:nvPr/>
        </p:nvSpPr>
        <p:spPr>
          <a:xfrm>
            <a:off x="3219450" y="4117975"/>
            <a:ext cx="388938"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16" name="Rectangle 15">
            <a:extLst>
              <a:ext uri="{FF2B5EF4-FFF2-40B4-BE49-F238E27FC236}">
                <a16:creationId xmlns:a16="http://schemas.microsoft.com/office/drawing/2014/main" id="{7E06C03E-ADB3-7143-90E9-1256C059DBB7}"/>
              </a:ext>
            </a:extLst>
          </p:cNvPr>
          <p:cNvSpPr/>
          <p:nvPr/>
        </p:nvSpPr>
        <p:spPr>
          <a:xfrm>
            <a:off x="3608388" y="4117975"/>
            <a:ext cx="388937"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17" name="Rectangle 16">
            <a:extLst>
              <a:ext uri="{FF2B5EF4-FFF2-40B4-BE49-F238E27FC236}">
                <a16:creationId xmlns:a16="http://schemas.microsoft.com/office/drawing/2014/main" id="{6FD50FAB-A897-CF48-81F3-3B345AA63134}"/>
              </a:ext>
            </a:extLst>
          </p:cNvPr>
          <p:cNvSpPr/>
          <p:nvPr/>
        </p:nvSpPr>
        <p:spPr>
          <a:xfrm>
            <a:off x="4321175" y="4117975"/>
            <a:ext cx="387350"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18" name="Rectangle 17">
            <a:extLst>
              <a:ext uri="{FF2B5EF4-FFF2-40B4-BE49-F238E27FC236}">
                <a16:creationId xmlns:a16="http://schemas.microsoft.com/office/drawing/2014/main" id="{45ECEF67-E66A-EE47-A043-B6751793F336}"/>
              </a:ext>
            </a:extLst>
          </p:cNvPr>
          <p:cNvSpPr/>
          <p:nvPr/>
        </p:nvSpPr>
        <p:spPr>
          <a:xfrm>
            <a:off x="4708525" y="4117975"/>
            <a:ext cx="388938"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19" name="Rectangle 18">
            <a:extLst>
              <a:ext uri="{FF2B5EF4-FFF2-40B4-BE49-F238E27FC236}">
                <a16:creationId xmlns:a16="http://schemas.microsoft.com/office/drawing/2014/main" id="{DFF484D4-477E-1F4E-ADEA-B13DD984DBC6}"/>
              </a:ext>
            </a:extLst>
          </p:cNvPr>
          <p:cNvSpPr/>
          <p:nvPr/>
        </p:nvSpPr>
        <p:spPr>
          <a:xfrm>
            <a:off x="5097463" y="4117975"/>
            <a:ext cx="388937"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20" name="Rectangle 19">
            <a:extLst>
              <a:ext uri="{FF2B5EF4-FFF2-40B4-BE49-F238E27FC236}">
                <a16:creationId xmlns:a16="http://schemas.microsoft.com/office/drawing/2014/main" id="{119D3DDE-72AA-C041-963D-65608E2CA5B4}"/>
              </a:ext>
            </a:extLst>
          </p:cNvPr>
          <p:cNvSpPr/>
          <p:nvPr/>
        </p:nvSpPr>
        <p:spPr>
          <a:xfrm>
            <a:off x="5486400" y="4117975"/>
            <a:ext cx="388938"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21" name="Rectangle 20">
            <a:extLst>
              <a:ext uri="{FF2B5EF4-FFF2-40B4-BE49-F238E27FC236}">
                <a16:creationId xmlns:a16="http://schemas.microsoft.com/office/drawing/2014/main" id="{4766D5C6-8109-124F-B626-06E79E80017D}"/>
              </a:ext>
            </a:extLst>
          </p:cNvPr>
          <p:cNvSpPr/>
          <p:nvPr/>
        </p:nvSpPr>
        <p:spPr>
          <a:xfrm>
            <a:off x="6264275" y="4117975"/>
            <a:ext cx="387350"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22" name="Rectangle 21">
            <a:extLst>
              <a:ext uri="{FF2B5EF4-FFF2-40B4-BE49-F238E27FC236}">
                <a16:creationId xmlns:a16="http://schemas.microsoft.com/office/drawing/2014/main" id="{70A80258-E345-C74C-B432-CC8D1FC5A5F7}"/>
              </a:ext>
            </a:extLst>
          </p:cNvPr>
          <p:cNvSpPr/>
          <p:nvPr/>
        </p:nvSpPr>
        <p:spPr>
          <a:xfrm>
            <a:off x="6651625" y="4117975"/>
            <a:ext cx="388938"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23" name="Rectangle 22">
            <a:extLst>
              <a:ext uri="{FF2B5EF4-FFF2-40B4-BE49-F238E27FC236}">
                <a16:creationId xmlns:a16="http://schemas.microsoft.com/office/drawing/2014/main" id="{9B0A7DD5-7C08-C04C-BEE5-2F76ACCDC461}"/>
              </a:ext>
            </a:extLst>
          </p:cNvPr>
          <p:cNvSpPr/>
          <p:nvPr/>
        </p:nvSpPr>
        <p:spPr>
          <a:xfrm>
            <a:off x="7040563" y="4117975"/>
            <a:ext cx="388937"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24" name="Rectangle 23">
            <a:extLst>
              <a:ext uri="{FF2B5EF4-FFF2-40B4-BE49-F238E27FC236}">
                <a16:creationId xmlns:a16="http://schemas.microsoft.com/office/drawing/2014/main" id="{F6695496-1C59-EC4F-9E84-06FCFDEAF9FC}"/>
              </a:ext>
            </a:extLst>
          </p:cNvPr>
          <p:cNvSpPr/>
          <p:nvPr/>
        </p:nvSpPr>
        <p:spPr>
          <a:xfrm>
            <a:off x="7429500" y="4117975"/>
            <a:ext cx="388938"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25" name="Rectangle 24">
            <a:extLst>
              <a:ext uri="{FF2B5EF4-FFF2-40B4-BE49-F238E27FC236}">
                <a16:creationId xmlns:a16="http://schemas.microsoft.com/office/drawing/2014/main" id="{578DAB97-0D34-8D41-A08A-47C4D619481B}"/>
              </a:ext>
            </a:extLst>
          </p:cNvPr>
          <p:cNvSpPr/>
          <p:nvPr/>
        </p:nvSpPr>
        <p:spPr>
          <a:xfrm>
            <a:off x="2571750" y="2759075"/>
            <a:ext cx="388938"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4</a:t>
            </a:r>
          </a:p>
        </p:txBody>
      </p:sp>
      <p:sp>
        <p:nvSpPr>
          <p:cNvPr id="26" name="Rectangle 25">
            <a:extLst>
              <a:ext uri="{FF2B5EF4-FFF2-40B4-BE49-F238E27FC236}">
                <a16:creationId xmlns:a16="http://schemas.microsoft.com/office/drawing/2014/main" id="{DA979283-D54C-2146-8753-8E836346856D}"/>
              </a:ext>
            </a:extLst>
          </p:cNvPr>
          <p:cNvSpPr/>
          <p:nvPr/>
        </p:nvSpPr>
        <p:spPr>
          <a:xfrm>
            <a:off x="2960688" y="2759075"/>
            <a:ext cx="388937"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5</a:t>
            </a:r>
          </a:p>
        </p:txBody>
      </p:sp>
      <p:sp>
        <p:nvSpPr>
          <p:cNvPr id="27" name="Rectangle 26">
            <a:extLst>
              <a:ext uri="{FF2B5EF4-FFF2-40B4-BE49-F238E27FC236}">
                <a16:creationId xmlns:a16="http://schemas.microsoft.com/office/drawing/2014/main" id="{A641BFC1-C124-534C-9AC4-1D11C00E035B}"/>
              </a:ext>
            </a:extLst>
          </p:cNvPr>
          <p:cNvSpPr/>
          <p:nvPr/>
        </p:nvSpPr>
        <p:spPr>
          <a:xfrm>
            <a:off x="3349625" y="2759075"/>
            <a:ext cx="387350"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6</a:t>
            </a:r>
          </a:p>
        </p:txBody>
      </p:sp>
      <p:sp>
        <p:nvSpPr>
          <p:cNvPr id="28" name="Rectangle 27">
            <a:extLst>
              <a:ext uri="{FF2B5EF4-FFF2-40B4-BE49-F238E27FC236}">
                <a16:creationId xmlns:a16="http://schemas.microsoft.com/office/drawing/2014/main" id="{75EC848E-B3FB-9E46-8F79-D2CBABA5C4CD}"/>
              </a:ext>
            </a:extLst>
          </p:cNvPr>
          <p:cNvSpPr/>
          <p:nvPr/>
        </p:nvSpPr>
        <p:spPr>
          <a:xfrm>
            <a:off x="3736975" y="2759075"/>
            <a:ext cx="388938"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7</a:t>
            </a:r>
          </a:p>
        </p:txBody>
      </p:sp>
      <p:sp>
        <p:nvSpPr>
          <p:cNvPr id="29" name="Rectangle 28">
            <a:extLst>
              <a:ext uri="{FF2B5EF4-FFF2-40B4-BE49-F238E27FC236}">
                <a16:creationId xmlns:a16="http://schemas.microsoft.com/office/drawing/2014/main" id="{3E644A32-EBAF-284B-86EF-99A99ED9F041}"/>
              </a:ext>
            </a:extLst>
          </p:cNvPr>
          <p:cNvSpPr/>
          <p:nvPr/>
        </p:nvSpPr>
        <p:spPr>
          <a:xfrm>
            <a:off x="4125913" y="2759075"/>
            <a:ext cx="388937"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8</a:t>
            </a:r>
          </a:p>
        </p:txBody>
      </p:sp>
      <p:sp>
        <p:nvSpPr>
          <p:cNvPr id="30" name="Rectangle 29">
            <a:extLst>
              <a:ext uri="{FF2B5EF4-FFF2-40B4-BE49-F238E27FC236}">
                <a16:creationId xmlns:a16="http://schemas.microsoft.com/office/drawing/2014/main" id="{8875AFBA-4BB6-0D42-AFAA-3743968DEAEE}"/>
              </a:ext>
            </a:extLst>
          </p:cNvPr>
          <p:cNvSpPr/>
          <p:nvPr/>
        </p:nvSpPr>
        <p:spPr>
          <a:xfrm>
            <a:off x="4514850" y="2759075"/>
            <a:ext cx="388938"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9</a:t>
            </a:r>
          </a:p>
        </p:txBody>
      </p:sp>
      <p:sp>
        <p:nvSpPr>
          <p:cNvPr id="31" name="Rectangle 30">
            <a:extLst>
              <a:ext uri="{FF2B5EF4-FFF2-40B4-BE49-F238E27FC236}">
                <a16:creationId xmlns:a16="http://schemas.microsoft.com/office/drawing/2014/main" id="{076EFB86-85F0-1F41-BE1C-E0CA128397AA}"/>
              </a:ext>
            </a:extLst>
          </p:cNvPr>
          <p:cNvSpPr/>
          <p:nvPr/>
        </p:nvSpPr>
        <p:spPr>
          <a:xfrm>
            <a:off x="4903788" y="2759075"/>
            <a:ext cx="388937"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10</a:t>
            </a:r>
          </a:p>
        </p:txBody>
      </p:sp>
      <p:sp>
        <p:nvSpPr>
          <p:cNvPr id="32" name="Rectangle 31">
            <a:extLst>
              <a:ext uri="{FF2B5EF4-FFF2-40B4-BE49-F238E27FC236}">
                <a16:creationId xmlns:a16="http://schemas.microsoft.com/office/drawing/2014/main" id="{8B6680A6-D5D7-E740-8A1C-8E7DD22E41AA}"/>
              </a:ext>
            </a:extLst>
          </p:cNvPr>
          <p:cNvSpPr/>
          <p:nvPr/>
        </p:nvSpPr>
        <p:spPr>
          <a:xfrm>
            <a:off x="5292725" y="2759075"/>
            <a:ext cx="387350"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11</a:t>
            </a:r>
          </a:p>
        </p:txBody>
      </p:sp>
      <p:sp>
        <p:nvSpPr>
          <p:cNvPr id="33" name="Rectangle 32">
            <a:extLst>
              <a:ext uri="{FF2B5EF4-FFF2-40B4-BE49-F238E27FC236}">
                <a16:creationId xmlns:a16="http://schemas.microsoft.com/office/drawing/2014/main" id="{578D821B-CFB6-794D-B12E-C9DB600E6DEA}"/>
              </a:ext>
            </a:extLst>
          </p:cNvPr>
          <p:cNvSpPr/>
          <p:nvPr/>
        </p:nvSpPr>
        <p:spPr>
          <a:xfrm>
            <a:off x="5680075" y="2759075"/>
            <a:ext cx="388938"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12</a:t>
            </a:r>
          </a:p>
        </p:txBody>
      </p:sp>
      <p:sp>
        <p:nvSpPr>
          <p:cNvPr id="34" name="Rectangle 33">
            <a:extLst>
              <a:ext uri="{FF2B5EF4-FFF2-40B4-BE49-F238E27FC236}">
                <a16:creationId xmlns:a16="http://schemas.microsoft.com/office/drawing/2014/main" id="{63E4E294-3A54-9B40-B6EB-4C9D8CE2AC30}"/>
              </a:ext>
            </a:extLst>
          </p:cNvPr>
          <p:cNvSpPr/>
          <p:nvPr/>
        </p:nvSpPr>
        <p:spPr>
          <a:xfrm>
            <a:off x="6069013" y="2759075"/>
            <a:ext cx="388937"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13</a:t>
            </a:r>
          </a:p>
        </p:txBody>
      </p:sp>
      <p:sp>
        <p:nvSpPr>
          <p:cNvPr id="35" name="Rectangle 34">
            <a:extLst>
              <a:ext uri="{FF2B5EF4-FFF2-40B4-BE49-F238E27FC236}">
                <a16:creationId xmlns:a16="http://schemas.microsoft.com/office/drawing/2014/main" id="{6B855652-2015-B44A-8031-927A222EB748}"/>
              </a:ext>
            </a:extLst>
          </p:cNvPr>
          <p:cNvSpPr/>
          <p:nvPr/>
        </p:nvSpPr>
        <p:spPr>
          <a:xfrm>
            <a:off x="6457950" y="2759075"/>
            <a:ext cx="388938"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14</a:t>
            </a:r>
          </a:p>
        </p:txBody>
      </p:sp>
      <p:sp>
        <p:nvSpPr>
          <p:cNvPr id="36" name="Rectangle 35">
            <a:extLst>
              <a:ext uri="{FF2B5EF4-FFF2-40B4-BE49-F238E27FC236}">
                <a16:creationId xmlns:a16="http://schemas.microsoft.com/office/drawing/2014/main" id="{FC042EF1-895C-4B47-B45B-E1F9560C44DC}"/>
              </a:ext>
            </a:extLst>
          </p:cNvPr>
          <p:cNvSpPr/>
          <p:nvPr/>
        </p:nvSpPr>
        <p:spPr>
          <a:xfrm>
            <a:off x="6846888" y="2759075"/>
            <a:ext cx="388937" cy="303213"/>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15</a:t>
            </a:r>
          </a:p>
        </p:txBody>
      </p:sp>
      <p:sp>
        <p:nvSpPr>
          <p:cNvPr id="37" name="Rectangle 36">
            <a:extLst>
              <a:ext uri="{FF2B5EF4-FFF2-40B4-BE49-F238E27FC236}">
                <a16:creationId xmlns:a16="http://schemas.microsoft.com/office/drawing/2014/main" id="{E6DA8435-186F-5848-A7BD-BA0E765B254F}"/>
              </a:ext>
            </a:extLst>
          </p:cNvPr>
          <p:cNvSpPr/>
          <p:nvPr/>
        </p:nvSpPr>
        <p:spPr>
          <a:xfrm>
            <a:off x="1017588" y="3213100"/>
            <a:ext cx="388937"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0</a:t>
            </a:r>
          </a:p>
        </p:txBody>
      </p:sp>
      <p:sp>
        <p:nvSpPr>
          <p:cNvPr id="38" name="Rectangle 37">
            <a:extLst>
              <a:ext uri="{FF2B5EF4-FFF2-40B4-BE49-F238E27FC236}">
                <a16:creationId xmlns:a16="http://schemas.microsoft.com/office/drawing/2014/main" id="{8A52B0D6-A4E9-9C41-8FFF-B749E03A133D}"/>
              </a:ext>
            </a:extLst>
          </p:cNvPr>
          <p:cNvSpPr/>
          <p:nvPr/>
        </p:nvSpPr>
        <p:spPr>
          <a:xfrm>
            <a:off x="1406525" y="3213100"/>
            <a:ext cx="387350"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1</a:t>
            </a:r>
          </a:p>
        </p:txBody>
      </p:sp>
      <p:sp>
        <p:nvSpPr>
          <p:cNvPr id="39" name="Rectangle 38">
            <a:extLst>
              <a:ext uri="{FF2B5EF4-FFF2-40B4-BE49-F238E27FC236}">
                <a16:creationId xmlns:a16="http://schemas.microsoft.com/office/drawing/2014/main" id="{0F98498B-86D9-CB42-94D5-B77FDCA1CDD8}"/>
              </a:ext>
            </a:extLst>
          </p:cNvPr>
          <p:cNvSpPr/>
          <p:nvPr/>
        </p:nvSpPr>
        <p:spPr>
          <a:xfrm>
            <a:off x="1793875" y="3213100"/>
            <a:ext cx="388938"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2</a:t>
            </a:r>
          </a:p>
        </p:txBody>
      </p:sp>
      <p:sp>
        <p:nvSpPr>
          <p:cNvPr id="40" name="Rectangle 39">
            <a:extLst>
              <a:ext uri="{FF2B5EF4-FFF2-40B4-BE49-F238E27FC236}">
                <a16:creationId xmlns:a16="http://schemas.microsoft.com/office/drawing/2014/main" id="{705F7735-1DF1-1F41-B344-4780621CE59F}"/>
              </a:ext>
            </a:extLst>
          </p:cNvPr>
          <p:cNvSpPr/>
          <p:nvPr/>
        </p:nvSpPr>
        <p:spPr>
          <a:xfrm>
            <a:off x="2182813" y="3213100"/>
            <a:ext cx="388937"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3</a:t>
            </a:r>
          </a:p>
        </p:txBody>
      </p:sp>
      <p:sp>
        <p:nvSpPr>
          <p:cNvPr id="41" name="Rectangle 40">
            <a:extLst>
              <a:ext uri="{FF2B5EF4-FFF2-40B4-BE49-F238E27FC236}">
                <a16:creationId xmlns:a16="http://schemas.microsoft.com/office/drawing/2014/main" id="{4C06ADC5-3B9C-0844-B352-50AEE8302127}"/>
              </a:ext>
            </a:extLst>
          </p:cNvPr>
          <p:cNvSpPr/>
          <p:nvPr/>
        </p:nvSpPr>
        <p:spPr>
          <a:xfrm>
            <a:off x="2571750" y="3213100"/>
            <a:ext cx="388938"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4</a:t>
            </a:r>
          </a:p>
        </p:txBody>
      </p:sp>
      <p:sp>
        <p:nvSpPr>
          <p:cNvPr id="42" name="Rectangle 41">
            <a:extLst>
              <a:ext uri="{FF2B5EF4-FFF2-40B4-BE49-F238E27FC236}">
                <a16:creationId xmlns:a16="http://schemas.microsoft.com/office/drawing/2014/main" id="{E3213785-59AF-794A-847C-63D5FD4AFA76}"/>
              </a:ext>
            </a:extLst>
          </p:cNvPr>
          <p:cNvSpPr/>
          <p:nvPr/>
        </p:nvSpPr>
        <p:spPr>
          <a:xfrm>
            <a:off x="2960688" y="3213100"/>
            <a:ext cx="388937"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5</a:t>
            </a:r>
          </a:p>
        </p:txBody>
      </p:sp>
      <p:sp>
        <p:nvSpPr>
          <p:cNvPr id="43" name="Rectangle 42">
            <a:extLst>
              <a:ext uri="{FF2B5EF4-FFF2-40B4-BE49-F238E27FC236}">
                <a16:creationId xmlns:a16="http://schemas.microsoft.com/office/drawing/2014/main" id="{B7CD4457-8F81-734F-AA09-57A47AB5832B}"/>
              </a:ext>
            </a:extLst>
          </p:cNvPr>
          <p:cNvSpPr/>
          <p:nvPr/>
        </p:nvSpPr>
        <p:spPr>
          <a:xfrm>
            <a:off x="3349625" y="3213100"/>
            <a:ext cx="387350"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6</a:t>
            </a:r>
          </a:p>
        </p:txBody>
      </p:sp>
      <p:sp>
        <p:nvSpPr>
          <p:cNvPr id="44" name="Rectangle 43">
            <a:extLst>
              <a:ext uri="{FF2B5EF4-FFF2-40B4-BE49-F238E27FC236}">
                <a16:creationId xmlns:a16="http://schemas.microsoft.com/office/drawing/2014/main" id="{B8F3CC07-668B-D245-AAA3-D5021B8745BD}"/>
              </a:ext>
            </a:extLst>
          </p:cNvPr>
          <p:cNvSpPr/>
          <p:nvPr/>
        </p:nvSpPr>
        <p:spPr>
          <a:xfrm>
            <a:off x="3736975" y="3213100"/>
            <a:ext cx="388938"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7</a:t>
            </a:r>
          </a:p>
        </p:txBody>
      </p:sp>
      <p:sp>
        <p:nvSpPr>
          <p:cNvPr id="45" name="Rectangle 44">
            <a:extLst>
              <a:ext uri="{FF2B5EF4-FFF2-40B4-BE49-F238E27FC236}">
                <a16:creationId xmlns:a16="http://schemas.microsoft.com/office/drawing/2014/main" id="{56E4C541-E56C-D743-A011-697091598A52}"/>
              </a:ext>
            </a:extLst>
          </p:cNvPr>
          <p:cNvSpPr/>
          <p:nvPr/>
        </p:nvSpPr>
        <p:spPr>
          <a:xfrm>
            <a:off x="4125913" y="3213100"/>
            <a:ext cx="388937"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8</a:t>
            </a:r>
          </a:p>
        </p:txBody>
      </p:sp>
      <p:sp>
        <p:nvSpPr>
          <p:cNvPr id="46" name="Rectangle 45">
            <a:extLst>
              <a:ext uri="{FF2B5EF4-FFF2-40B4-BE49-F238E27FC236}">
                <a16:creationId xmlns:a16="http://schemas.microsoft.com/office/drawing/2014/main" id="{EC1B42CC-7DB2-2642-BE5F-5867236ED8B1}"/>
              </a:ext>
            </a:extLst>
          </p:cNvPr>
          <p:cNvSpPr/>
          <p:nvPr/>
        </p:nvSpPr>
        <p:spPr>
          <a:xfrm>
            <a:off x="4514850" y="3213100"/>
            <a:ext cx="388938"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9</a:t>
            </a:r>
          </a:p>
        </p:txBody>
      </p:sp>
      <p:sp>
        <p:nvSpPr>
          <p:cNvPr id="47" name="Rectangle 46">
            <a:extLst>
              <a:ext uri="{FF2B5EF4-FFF2-40B4-BE49-F238E27FC236}">
                <a16:creationId xmlns:a16="http://schemas.microsoft.com/office/drawing/2014/main" id="{A5782D08-DC76-A448-A8A7-A8CE1AFC4BD5}"/>
              </a:ext>
            </a:extLst>
          </p:cNvPr>
          <p:cNvSpPr/>
          <p:nvPr/>
        </p:nvSpPr>
        <p:spPr>
          <a:xfrm>
            <a:off x="4903788" y="3213100"/>
            <a:ext cx="388937"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10</a:t>
            </a:r>
          </a:p>
        </p:txBody>
      </p:sp>
      <p:sp>
        <p:nvSpPr>
          <p:cNvPr id="48" name="Rectangle 47">
            <a:extLst>
              <a:ext uri="{FF2B5EF4-FFF2-40B4-BE49-F238E27FC236}">
                <a16:creationId xmlns:a16="http://schemas.microsoft.com/office/drawing/2014/main" id="{F3F3F008-7BD3-B24E-AB15-5BEFD7932659}"/>
              </a:ext>
            </a:extLst>
          </p:cNvPr>
          <p:cNvSpPr/>
          <p:nvPr/>
        </p:nvSpPr>
        <p:spPr>
          <a:xfrm>
            <a:off x="5292725" y="3213100"/>
            <a:ext cx="387350"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11</a:t>
            </a:r>
          </a:p>
        </p:txBody>
      </p:sp>
      <p:sp>
        <p:nvSpPr>
          <p:cNvPr id="49" name="Rectangle 48">
            <a:extLst>
              <a:ext uri="{FF2B5EF4-FFF2-40B4-BE49-F238E27FC236}">
                <a16:creationId xmlns:a16="http://schemas.microsoft.com/office/drawing/2014/main" id="{30BD9733-C965-D84A-9DE8-0DEEBF44DCB3}"/>
              </a:ext>
            </a:extLst>
          </p:cNvPr>
          <p:cNvSpPr/>
          <p:nvPr/>
        </p:nvSpPr>
        <p:spPr>
          <a:xfrm>
            <a:off x="5680075" y="3213100"/>
            <a:ext cx="388938"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12</a:t>
            </a:r>
          </a:p>
        </p:txBody>
      </p:sp>
      <p:sp>
        <p:nvSpPr>
          <p:cNvPr id="50" name="Rectangle 49">
            <a:extLst>
              <a:ext uri="{FF2B5EF4-FFF2-40B4-BE49-F238E27FC236}">
                <a16:creationId xmlns:a16="http://schemas.microsoft.com/office/drawing/2014/main" id="{3681B00A-76A6-D34C-B034-CD2EC6CBC7D9}"/>
              </a:ext>
            </a:extLst>
          </p:cNvPr>
          <p:cNvSpPr/>
          <p:nvPr/>
        </p:nvSpPr>
        <p:spPr>
          <a:xfrm>
            <a:off x="6069013" y="3213100"/>
            <a:ext cx="388937"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13</a:t>
            </a:r>
          </a:p>
        </p:txBody>
      </p:sp>
      <p:sp>
        <p:nvSpPr>
          <p:cNvPr id="51" name="Rectangle 50">
            <a:extLst>
              <a:ext uri="{FF2B5EF4-FFF2-40B4-BE49-F238E27FC236}">
                <a16:creationId xmlns:a16="http://schemas.microsoft.com/office/drawing/2014/main" id="{42C8E07E-9068-324A-95AF-FD148A847E24}"/>
              </a:ext>
            </a:extLst>
          </p:cNvPr>
          <p:cNvSpPr/>
          <p:nvPr/>
        </p:nvSpPr>
        <p:spPr>
          <a:xfrm>
            <a:off x="6457950" y="3213100"/>
            <a:ext cx="388938"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14</a:t>
            </a:r>
          </a:p>
        </p:txBody>
      </p:sp>
      <p:sp>
        <p:nvSpPr>
          <p:cNvPr id="52" name="Rectangle 51">
            <a:extLst>
              <a:ext uri="{FF2B5EF4-FFF2-40B4-BE49-F238E27FC236}">
                <a16:creationId xmlns:a16="http://schemas.microsoft.com/office/drawing/2014/main" id="{863F6255-6BCE-454A-B92D-FF69A3309D96}"/>
              </a:ext>
            </a:extLst>
          </p:cNvPr>
          <p:cNvSpPr/>
          <p:nvPr/>
        </p:nvSpPr>
        <p:spPr>
          <a:xfrm>
            <a:off x="6846888" y="3213100"/>
            <a:ext cx="388937"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Tahoma"/>
                <a:ea typeface="+mn-ea"/>
                <a:cs typeface="+mn-cs"/>
              </a:rPr>
              <a:t>15</a:t>
            </a:r>
          </a:p>
        </p:txBody>
      </p:sp>
      <p:sp>
        <p:nvSpPr>
          <p:cNvPr id="53" name="Rectangle 52">
            <a:extLst>
              <a:ext uri="{FF2B5EF4-FFF2-40B4-BE49-F238E27FC236}">
                <a16:creationId xmlns:a16="http://schemas.microsoft.com/office/drawing/2014/main" id="{B16BFF32-824C-6042-950C-98E725E229A5}"/>
              </a:ext>
            </a:extLst>
          </p:cNvPr>
          <p:cNvSpPr/>
          <p:nvPr/>
        </p:nvSpPr>
        <p:spPr>
          <a:xfrm>
            <a:off x="498475" y="4572000"/>
            <a:ext cx="388938"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54" name="Rectangle 53">
            <a:extLst>
              <a:ext uri="{FF2B5EF4-FFF2-40B4-BE49-F238E27FC236}">
                <a16:creationId xmlns:a16="http://schemas.microsoft.com/office/drawing/2014/main" id="{8E95D9B0-32DD-4946-B59E-50D036F6F7B5}"/>
              </a:ext>
            </a:extLst>
          </p:cNvPr>
          <p:cNvSpPr/>
          <p:nvPr/>
        </p:nvSpPr>
        <p:spPr>
          <a:xfrm>
            <a:off x="887413" y="4572000"/>
            <a:ext cx="388937"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55" name="Rectangle 54">
            <a:extLst>
              <a:ext uri="{FF2B5EF4-FFF2-40B4-BE49-F238E27FC236}">
                <a16:creationId xmlns:a16="http://schemas.microsoft.com/office/drawing/2014/main" id="{F6E4657E-BF75-7244-8F0F-C5EE5B78877E}"/>
              </a:ext>
            </a:extLst>
          </p:cNvPr>
          <p:cNvSpPr/>
          <p:nvPr/>
        </p:nvSpPr>
        <p:spPr>
          <a:xfrm>
            <a:off x="1276350" y="4572000"/>
            <a:ext cx="388938"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56" name="Rectangle 55">
            <a:extLst>
              <a:ext uri="{FF2B5EF4-FFF2-40B4-BE49-F238E27FC236}">
                <a16:creationId xmlns:a16="http://schemas.microsoft.com/office/drawing/2014/main" id="{F4DFD4EA-F996-5449-8F78-D71AD32C0BC1}"/>
              </a:ext>
            </a:extLst>
          </p:cNvPr>
          <p:cNvSpPr/>
          <p:nvPr/>
        </p:nvSpPr>
        <p:spPr>
          <a:xfrm>
            <a:off x="1665288" y="4572000"/>
            <a:ext cx="388937"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57" name="Rectangle 56">
            <a:extLst>
              <a:ext uri="{FF2B5EF4-FFF2-40B4-BE49-F238E27FC236}">
                <a16:creationId xmlns:a16="http://schemas.microsoft.com/office/drawing/2014/main" id="{86DD4187-CBAF-B846-84D1-034E5CF2C377}"/>
              </a:ext>
            </a:extLst>
          </p:cNvPr>
          <p:cNvSpPr/>
          <p:nvPr/>
        </p:nvSpPr>
        <p:spPr>
          <a:xfrm>
            <a:off x="2441575" y="4572000"/>
            <a:ext cx="388938"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58" name="Rectangle 57">
            <a:extLst>
              <a:ext uri="{FF2B5EF4-FFF2-40B4-BE49-F238E27FC236}">
                <a16:creationId xmlns:a16="http://schemas.microsoft.com/office/drawing/2014/main" id="{B22D04DE-50F6-314E-8E2E-CA7FEFDCE48E}"/>
              </a:ext>
            </a:extLst>
          </p:cNvPr>
          <p:cNvSpPr/>
          <p:nvPr/>
        </p:nvSpPr>
        <p:spPr>
          <a:xfrm>
            <a:off x="2830513" y="4572000"/>
            <a:ext cx="388937"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59" name="Rectangle 58">
            <a:extLst>
              <a:ext uri="{FF2B5EF4-FFF2-40B4-BE49-F238E27FC236}">
                <a16:creationId xmlns:a16="http://schemas.microsoft.com/office/drawing/2014/main" id="{466CF78B-E557-EA47-A8B2-25AC275BBFF3}"/>
              </a:ext>
            </a:extLst>
          </p:cNvPr>
          <p:cNvSpPr/>
          <p:nvPr/>
        </p:nvSpPr>
        <p:spPr>
          <a:xfrm>
            <a:off x="3219450" y="4572000"/>
            <a:ext cx="388938"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60" name="Rectangle 59">
            <a:extLst>
              <a:ext uri="{FF2B5EF4-FFF2-40B4-BE49-F238E27FC236}">
                <a16:creationId xmlns:a16="http://schemas.microsoft.com/office/drawing/2014/main" id="{64638EEF-316B-3D4F-96BF-9FCD83332EBA}"/>
              </a:ext>
            </a:extLst>
          </p:cNvPr>
          <p:cNvSpPr/>
          <p:nvPr/>
        </p:nvSpPr>
        <p:spPr>
          <a:xfrm>
            <a:off x="3608388" y="4572000"/>
            <a:ext cx="388937"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61" name="Rectangle 60">
            <a:extLst>
              <a:ext uri="{FF2B5EF4-FFF2-40B4-BE49-F238E27FC236}">
                <a16:creationId xmlns:a16="http://schemas.microsoft.com/office/drawing/2014/main" id="{14B443E5-5682-FB4F-BE68-5C73C597FF64}"/>
              </a:ext>
            </a:extLst>
          </p:cNvPr>
          <p:cNvSpPr/>
          <p:nvPr/>
        </p:nvSpPr>
        <p:spPr>
          <a:xfrm>
            <a:off x="4321175" y="4572000"/>
            <a:ext cx="387350"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62" name="Rectangle 61">
            <a:extLst>
              <a:ext uri="{FF2B5EF4-FFF2-40B4-BE49-F238E27FC236}">
                <a16:creationId xmlns:a16="http://schemas.microsoft.com/office/drawing/2014/main" id="{F8BC56A1-3AB0-2445-8A4A-5063103125BB}"/>
              </a:ext>
            </a:extLst>
          </p:cNvPr>
          <p:cNvSpPr/>
          <p:nvPr/>
        </p:nvSpPr>
        <p:spPr>
          <a:xfrm>
            <a:off x="4708525" y="4572000"/>
            <a:ext cx="388938"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63" name="Rectangle 62">
            <a:extLst>
              <a:ext uri="{FF2B5EF4-FFF2-40B4-BE49-F238E27FC236}">
                <a16:creationId xmlns:a16="http://schemas.microsoft.com/office/drawing/2014/main" id="{D9A1F0B1-97EB-5548-8662-9F764492B036}"/>
              </a:ext>
            </a:extLst>
          </p:cNvPr>
          <p:cNvSpPr/>
          <p:nvPr/>
        </p:nvSpPr>
        <p:spPr>
          <a:xfrm>
            <a:off x="5097463" y="4572000"/>
            <a:ext cx="388937"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64" name="Rectangle 63">
            <a:extLst>
              <a:ext uri="{FF2B5EF4-FFF2-40B4-BE49-F238E27FC236}">
                <a16:creationId xmlns:a16="http://schemas.microsoft.com/office/drawing/2014/main" id="{FDE3756D-789D-A84F-A57A-9B62617832A8}"/>
              </a:ext>
            </a:extLst>
          </p:cNvPr>
          <p:cNvSpPr/>
          <p:nvPr/>
        </p:nvSpPr>
        <p:spPr>
          <a:xfrm>
            <a:off x="5486400" y="4572000"/>
            <a:ext cx="388938"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65" name="Rectangle 64">
            <a:extLst>
              <a:ext uri="{FF2B5EF4-FFF2-40B4-BE49-F238E27FC236}">
                <a16:creationId xmlns:a16="http://schemas.microsoft.com/office/drawing/2014/main" id="{6ACB2964-3E28-8B46-B7EB-E12D1F854D03}"/>
              </a:ext>
            </a:extLst>
          </p:cNvPr>
          <p:cNvSpPr/>
          <p:nvPr/>
        </p:nvSpPr>
        <p:spPr>
          <a:xfrm>
            <a:off x="6264275" y="4572000"/>
            <a:ext cx="387350"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66" name="Rectangle 65">
            <a:extLst>
              <a:ext uri="{FF2B5EF4-FFF2-40B4-BE49-F238E27FC236}">
                <a16:creationId xmlns:a16="http://schemas.microsoft.com/office/drawing/2014/main" id="{9839DF7C-0D0E-6A40-936A-842336F7DBE4}"/>
              </a:ext>
            </a:extLst>
          </p:cNvPr>
          <p:cNvSpPr/>
          <p:nvPr/>
        </p:nvSpPr>
        <p:spPr>
          <a:xfrm>
            <a:off x="6651625" y="4572000"/>
            <a:ext cx="388938"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67" name="Rectangle 66">
            <a:extLst>
              <a:ext uri="{FF2B5EF4-FFF2-40B4-BE49-F238E27FC236}">
                <a16:creationId xmlns:a16="http://schemas.microsoft.com/office/drawing/2014/main" id="{2DDEBCEE-403C-4543-894B-9BD70E88B0AF}"/>
              </a:ext>
            </a:extLst>
          </p:cNvPr>
          <p:cNvSpPr/>
          <p:nvPr/>
        </p:nvSpPr>
        <p:spPr>
          <a:xfrm>
            <a:off x="7040563" y="4572000"/>
            <a:ext cx="388937"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68" name="Rectangle 67">
            <a:extLst>
              <a:ext uri="{FF2B5EF4-FFF2-40B4-BE49-F238E27FC236}">
                <a16:creationId xmlns:a16="http://schemas.microsoft.com/office/drawing/2014/main" id="{BBEBFA62-7693-104C-BAB2-53E3F2E70341}"/>
              </a:ext>
            </a:extLst>
          </p:cNvPr>
          <p:cNvSpPr/>
          <p:nvPr/>
        </p:nvSpPr>
        <p:spPr>
          <a:xfrm>
            <a:off x="7429500" y="4572000"/>
            <a:ext cx="388938" cy="30162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Tahoma"/>
              <a:ea typeface="+mn-ea"/>
              <a:cs typeface="+mn-cs"/>
            </a:endParaRPr>
          </a:p>
        </p:txBody>
      </p:sp>
      <p:sp>
        <p:nvSpPr>
          <p:cNvPr id="68676" name="TextBox 70">
            <a:extLst>
              <a:ext uri="{FF2B5EF4-FFF2-40B4-BE49-F238E27FC236}">
                <a16:creationId xmlns:a16="http://schemas.microsoft.com/office/drawing/2014/main" id="{2E8345C5-37CA-794B-8489-7C8AC96C6917}"/>
              </a:ext>
            </a:extLst>
          </p:cNvPr>
          <p:cNvSpPr txBox="1">
            <a:spLocks noChangeArrowheads="1"/>
          </p:cNvSpPr>
          <p:nvPr/>
        </p:nvSpPr>
        <p:spPr bwMode="auto">
          <a:xfrm>
            <a:off x="563563" y="2960688"/>
            <a:ext cx="3651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400" b="1"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p>
        </p:txBody>
      </p:sp>
      <p:sp>
        <p:nvSpPr>
          <p:cNvPr id="68677" name="TextBox 73">
            <a:extLst>
              <a:ext uri="{FF2B5EF4-FFF2-40B4-BE49-F238E27FC236}">
                <a16:creationId xmlns:a16="http://schemas.microsoft.com/office/drawing/2014/main" id="{E9C9EA99-BFD9-0141-93C0-EBD2599E69FE}"/>
              </a:ext>
            </a:extLst>
          </p:cNvPr>
          <p:cNvSpPr txBox="1">
            <a:spLocks noChangeArrowheads="1"/>
          </p:cNvSpPr>
          <p:nvPr/>
        </p:nvSpPr>
        <p:spPr bwMode="auto">
          <a:xfrm>
            <a:off x="304800" y="4319588"/>
            <a:ext cx="333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p>
        </p:txBody>
      </p:sp>
      <p:sp>
        <p:nvSpPr>
          <p:cNvPr id="68678" name="Freeform 10">
            <a:extLst>
              <a:ext uri="{FF2B5EF4-FFF2-40B4-BE49-F238E27FC236}">
                <a16:creationId xmlns:a16="http://schemas.microsoft.com/office/drawing/2014/main" id="{785210B4-2EB6-5848-8F0F-3E837E628714}"/>
              </a:ext>
            </a:extLst>
          </p:cNvPr>
          <p:cNvSpPr>
            <a:spLocks/>
          </p:cNvSpPr>
          <p:nvPr/>
        </p:nvSpPr>
        <p:spPr bwMode="auto">
          <a:xfrm>
            <a:off x="563563" y="4068763"/>
            <a:ext cx="276225" cy="852487"/>
          </a:xfrm>
          <a:custGeom>
            <a:avLst/>
            <a:gdLst>
              <a:gd name="T0" fmla="*/ 2147483647 w 208"/>
              <a:gd name="T1" fmla="*/ 0 h 1536"/>
              <a:gd name="T2" fmla="*/ 2147483647 w 208"/>
              <a:gd name="T3" fmla="*/ 2147483647 h 1536"/>
              <a:gd name="T4" fmla="*/ 2147483647 w 208"/>
              <a:gd name="T5" fmla="*/ 2147483647 h 1536"/>
              <a:gd name="T6" fmla="*/ 2147483647 w 208"/>
              <a:gd name="T7" fmla="*/ 2147483647 h 1536"/>
              <a:gd name="T8" fmla="*/ 2147483647 w 208"/>
              <a:gd name="T9" fmla="*/ 2147483647 h 1536"/>
              <a:gd name="T10" fmla="*/ 2147483647 w 208"/>
              <a:gd name="T11" fmla="*/ 2147483647 h 1536"/>
              <a:gd name="T12" fmla="*/ 2147483647 w 208"/>
              <a:gd name="T13" fmla="*/ 2147483647 h 1536"/>
              <a:gd name="T14" fmla="*/ 2147483647 w 208"/>
              <a:gd name="T15" fmla="*/ 2147483647 h 1536"/>
              <a:gd name="T16" fmla="*/ 2147483647 w 208"/>
              <a:gd name="T17" fmla="*/ 2147483647 h 1536"/>
              <a:gd name="T18" fmla="*/ 2147483647 w 208"/>
              <a:gd name="T19" fmla="*/ 2147483647 h 1536"/>
              <a:gd name="T20" fmla="*/ 2147483647 w 208"/>
              <a:gd name="T21" fmla="*/ 2147483647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5400">
            <a:solidFill>
              <a:schemeClr val="tx1"/>
            </a:solidFill>
            <a:round/>
            <a:headEnd type="none" w="med" len="med"/>
            <a:tailEnd type="triangle" w="med" len="lg"/>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679" name="Freeform 11">
            <a:extLst>
              <a:ext uri="{FF2B5EF4-FFF2-40B4-BE49-F238E27FC236}">
                <a16:creationId xmlns:a16="http://schemas.microsoft.com/office/drawing/2014/main" id="{1E420989-498F-EB4B-87CB-B0844E64CAC7}"/>
              </a:ext>
            </a:extLst>
          </p:cNvPr>
          <p:cNvSpPr>
            <a:spLocks/>
          </p:cNvSpPr>
          <p:nvPr/>
        </p:nvSpPr>
        <p:spPr bwMode="auto">
          <a:xfrm>
            <a:off x="952500" y="4068763"/>
            <a:ext cx="276225" cy="852487"/>
          </a:xfrm>
          <a:custGeom>
            <a:avLst/>
            <a:gdLst>
              <a:gd name="T0" fmla="*/ 2147483647 w 208"/>
              <a:gd name="T1" fmla="*/ 0 h 1536"/>
              <a:gd name="T2" fmla="*/ 2147483647 w 208"/>
              <a:gd name="T3" fmla="*/ 2147483647 h 1536"/>
              <a:gd name="T4" fmla="*/ 2147483647 w 208"/>
              <a:gd name="T5" fmla="*/ 2147483647 h 1536"/>
              <a:gd name="T6" fmla="*/ 2147483647 w 208"/>
              <a:gd name="T7" fmla="*/ 2147483647 h 1536"/>
              <a:gd name="T8" fmla="*/ 2147483647 w 208"/>
              <a:gd name="T9" fmla="*/ 2147483647 h 1536"/>
              <a:gd name="T10" fmla="*/ 2147483647 w 208"/>
              <a:gd name="T11" fmla="*/ 2147483647 h 1536"/>
              <a:gd name="T12" fmla="*/ 2147483647 w 208"/>
              <a:gd name="T13" fmla="*/ 2147483647 h 1536"/>
              <a:gd name="T14" fmla="*/ 2147483647 w 208"/>
              <a:gd name="T15" fmla="*/ 2147483647 h 1536"/>
              <a:gd name="T16" fmla="*/ 2147483647 w 208"/>
              <a:gd name="T17" fmla="*/ 2147483647 h 1536"/>
              <a:gd name="T18" fmla="*/ 2147483647 w 208"/>
              <a:gd name="T19" fmla="*/ 2147483647 h 1536"/>
              <a:gd name="T20" fmla="*/ 2147483647 w 208"/>
              <a:gd name="T21" fmla="*/ 2147483647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5400">
            <a:solidFill>
              <a:schemeClr val="tx1"/>
            </a:solidFill>
            <a:round/>
            <a:headEnd type="none" w="med" len="med"/>
            <a:tailEnd type="triangle" w="med" len="lg"/>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680" name="Freeform 12">
            <a:extLst>
              <a:ext uri="{FF2B5EF4-FFF2-40B4-BE49-F238E27FC236}">
                <a16:creationId xmlns:a16="http://schemas.microsoft.com/office/drawing/2014/main" id="{C92F0F44-9370-934C-ACAD-F4DCC120734E}"/>
              </a:ext>
            </a:extLst>
          </p:cNvPr>
          <p:cNvSpPr>
            <a:spLocks/>
          </p:cNvSpPr>
          <p:nvPr/>
        </p:nvSpPr>
        <p:spPr bwMode="auto">
          <a:xfrm>
            <a:off x="1341438" y="4068763"/>
            <a:ext cx="276225" cy="852487"/>
          </a:xfrm>
          <a:custGeom>
            <a:avLst/>
            <a:gdLst>
              <a:gd name="T0" fmla="*/ 2147483647 w 208"/>
              <a:gd name="T1" fmla="*/ 0 h 1536"/>
              <a:gd name="T2" fmla="*/ 2147483647 w 208"/>
              <a:gd name="T3" fmla="*/ 2147483647 h 1536"/>
              <a:gd name="T4" fmla="*/ 2147483647 w 208"/>
              <a:gd name="T5" fmla="*/ 2147483647 h 1536"/>
              <a:gd name="T6" fmla="*/ 2147483647 w 208"/>
              <a:gd name="T7" fmla="*/ 2147483647 h 1536"/>
              <a:gd name="T8" fmla="*/ 2147483647 w 208"/>
              <a:gd name="T9" fmla="*/ 2147483647 h 1536"/>
              <a:gd name="T10" fmla="*/ 2147483647 w 208"/>
              <a:gd name="T11" fmla="*/ 2147483647 h 1536"/>
              <a:gd name="T12" fmla="*/ 2147483647 w 208"/>
              <a:gd name="T13" fmla="*/ 2147483647 h 1536"/>
              <a:gd name="T14" fmla="*/ 2147483647 w 208"/>
              <a:gd name="T15" fmla="*/ 2147483647 h 1536"/>
              <a:gd name="T16" fmla="*/ 2147483647 w 208"/>
              <a:gd name="T17" fmla="*/ 2147483647 h 1536"/>
              <a:gd name="T18" fmla="*/ 2147483647 w 208"/>
              <a:gd name="T19" fmla="*/ 2147483647 h 1536"/>
              <a:gd name="T20" fmla="*/ 2147483647 w 208"/>
              <a:gd name="T21" fmla="*/ 2147483647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5400">
            <a:solidFill>
              <a:schemeClr val="tx1"/>
            </a:solidFill>
            <a:round/>
            <a:headEnd type="none" w="med" len="med"/>
            <a:tailEnd type="triangle" w="med" len="lg"/>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681" name="Freeform 14">
            <a:extLst>
              <a:ext uri="{FF2B5EF4-FFF2-40B4-BE49-F238E27FC236}">
                <a16:creationId xmlns:a16="http://schemas.microsoft.com/office/drawing/2014/main" id="{9547AC96-CC0C-4245-853A-E348B8A4EBE0}"/>
              </a:ext>
            </a:extLst>
          </p:cNvPr>
          <p:cNvSpPr>
            <a:spLocks/>
          </p:cNvSpPr>
          <p:nvPr/>
        </p:nvSpPr>
        <p:spPr bwMode="auto">
          <a:xfrm>
            <a:off x="1793875" y="4068763"/>
            <a:ext cx="274638" cy="852487"/>
          </a:xfrm>
          <a:custGeom>
            <a:avLst/>
            <a:gdLst>
              <a:gd name="T0" fmla="*/ 2147483647 w 208"/>
              <a:gd name="T1" fmla="*/ 0 h 1536"/>
              <a:gd name="T2" fmla="*/ 2147483647 w 208"/>
              <a:gd name="T3" fmla="*/ 2147483647 h 1536"/>
              <a:gd name="T4" fmla="*/ 2147483647 w 208"/>
              <a:gd name="T5" fmla="*/ 2147483647 h 1536"/>
              <a:gd name="T6" fmla="*/ 2147483647 w 208"/>
              <a:gd name="T7" fmla="*/ 2147483647 h 1536"/>
              <a:gd name="T8" fmla="*/ 2147483647 w 208"/>
              <a:gd name="T9" fmla="*/ 2147483647 h 1536"/>
              <a:gd name="T10" fmla="*/ 2147483647 w 208"/>
              <a:gd name="T11" fmla="*/ 2147483647 h 1536"/>
              <a:gd name="T12" fmla="*/ 2147483647 w 208"/>
              <a:gd name="T13" fmla="*/ 2147483647 h 1536"/>
              <a:gd name="T14" fmla="*/ 2147483647 w 208"/>
              <a:gd name="T15" fmla="*/ 2147483647 h 1536"/>
              <a:gd name="T16" fmla="*/ 2147483647 w 208"/>
              <a:gd name="T17" fmla="*/ 2147483647 h 1536"/>
              <a:gd name="T18" fmla="*/ 2147483647 w 208"/>
              <a:gd name="T19" fmla="*/ 2147483647 h 1536"/>
              <a:gd name="T20" fmla="*/ 2147483647 w 208"/>
              <a:gd name="T21" fmla="*/ 2147483647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5400">
            <a:solidFill>
              <a:schemeClr val="tx1"/>
            </a:solidFill>
            <a:round/>
            <a:headEnd type="none" w="med" len="med"/>
            <a:tailEnd type="triangle" w="med" len="lg"/>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682" name="TextBox 79">
            <a:extLst>
              <a:ext uri="{FF2B5EF4-FFF2-40B4-BE49-F238E27FC236}">
                <a16:creationId xmlns:a16="http://schemas.microsoft.com/office/drawing/2014/main" id="{5B2B7488-F538-FC42-AFF3-CCD4209F0D5E}"/>
              </a:ext>
            </a:extLst>
          </p:cNvPr>
          <p:cNvSpPr txBox="1">
            <a:spLocks noChangeArrowheads="1"/>
          </p:cNvSpPr>
          <p:nvPr/>
        </p:nvSpPr>
        <p:spPr bwMode="auto">
          <a:xfrm>
            <a:off x="2247900" y="4319588"/>
            <a:ext cx="333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p>
        </p:txBody>
      </p:sp>
      <p:sp>
        <p:nvSpPr>
          <p:cNvPr id="68683" name="Freeform 10">
            <a:extLst>
              <a:ext uri="{FF2B5EF4-FFF2-40B4-BE49-F238E27FC236}">
                <a16:creationId xmlns:a16="http://schemas.microsoft.com/office/drawing/2014/main" id="{63C9AF80-AEA5-1B48-A189-AA4FC6A5A18A}"/>
              </a:ext>
            </a:extLst>
          </p:cNvPr>
          <p:cNvSpPr>
            <a:spLocks/>
          </p:cNvSpPr>
          <p:nvPr/>
        </p:nvSpPr>
        <p:spPr bwMode="auto">
          <a:xfrm>
            <a:off x="2506663" y="4068763"/>
            <a:ext cx="276225" cy="852487"/>
          </a:xfrm>
          <a:custGeom>
            <a:avLst/>
            <a:gdLst>
              <a:gd name="T0" fmla="*/ 2147483647 w 208"/>
              <a:gd name="T1" fmla="*/ 0 h 1536"/>
              <a:gd name="T2" fmla="*/ 2147483647 w 208"/>
              <a:gd name="T3" fmla="*/ 2147483647 h 1536"/>
              <a:gd name="T4" fmla="*/ 2147483647 w 208"/>
              <a:gd name="T5" fmla="*/ 2147483647 h 1536"/>
              <a:gd name="T6" fmla="*/ 2147483647 w 208"/>
              <a:gd name="T7" fmla="*/ 2147483647 h 1536"/>
              <a:gd name="T8" fmla="*/ 2147483647 w 208"/>
              <a:gd name="T9" fmla="*/ 2147483647 h 1536"/>
              <a:gd name="T10" fmla="*/ 2147483647 w 208"/>
              <a:gd name="T11" fmla="*/ 2147483647 h 1536"/>
              <a:gd name="T12" fmla="*/ 2147483647 w 208"/>
              <a:gd name="T13" fmla="*/ 2147483647 h 1536"/>
              <a:gd name="T14" fmla="*/ 2147483647 w 208"/>
              <a:gd name="T15" fmla="*/ 2147483647 h 1536"/>
              <a:gd name="T16" fmla="*/ 2147483647 w 208"/>
              <a:gd name="T17" fmla="*/ 2147483647 h 1536"/>
              <a:gd name="T18" fmla="*/ 2147483647 w 208"/>
              <a:gd name="T19" fmla="*/ 2147483647 h 1536"/>
              <a:gd name="T20" fmla="*/ 2147483647 w 208"/>
              <a:gd name="T21" fmla="*/ 2147483647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5400">
            <a:solidFill>
              <a:schemeClr val="tx1"/>
            </a:solidFill>
            <a:round/>
            <a:headEnd type="none" w="med" len="med"/>
            <a:tailEnd type="triangle" w="med" len="lg"/>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684" name="Freeform 11">
            <a:extLst>
              <a:ext uri="{FF2B5EF4-FFF2-40B4-BE49-F238E27FC236}">
                <a16:creationId xmlns:a16="http://schemas.microsoft.com/office/drawing/2014/main" id="{FBCD1E8C-AAD6-2E4C-B47C-48BED53938EE}"/>
              </a:ext>
            </a:extLst>
          </p:cNvPr>
          <p:cNvSpPr>
            <a:spLocks/>
          </p:cNvSpPr>
          <p:nvPr/>
        </p:nvSpPr>
        <p:spPr bwMode="auto">
          <a:xfrm>
            <a:off x="2895600" y="4068763"/>
            <a:ext cx="276225" cy="852487"/>
          </a:xfrm>
          <a:custGeom>
            <a:avLst/>
            <a:gdLst>
              <a:gd name="T0" fmla="*/ 2147483647 w 208"/>
              <a:gd name="T1" fmla="*/ 0 h 1536"/>
              <a:gd name="T2" fmla="*/ 2147483647 w 208"/>
              <a:gd name="T3" fmla="*/ 2147483647 h 1536"/>
              <a:gd name="T4" fmla="*/ 2147483647 w 208"/>
              <a:gd name="T5" fmla="*/ 2147483647 h 1536"/>
              <a:gd name="T6" fmla="*/ 2147483647 w 208"/>
              <a:gd name="T7" fmla="*/ 2147483647 h 1536"/>
              <a:gd name="T8" fmla="*/ 2147483647 w 208"/>
              <a:gd name="T9" fmla="*/ 2147483647 h 1536"/>
              <a:gd name="T10" fmla="*/ 2147483647 w 208"/>
              <a:gd name="T11" fmla="*/ 2147483647 h 1536"/>
              <a:gd name="T12" fmla="*/ 2147483647 w 208"/>
              <a:gd name="T13" fmla="*/ 2147483647 h 1536"/>
              <a:gd name="T14" fmla="*/ 2147483647 w 208"/>
              <a:gd name="T15" fmla="*/ 2147483647 h 1536"/>
              <a:gd name="T16" fmla="*/ 2147483647 w 208"/>
              <a:gd name="T17" fmla="*/ 2147483647 h 1536"/>
              <a:gd name="T18" fmla="*/ 2147483647 w 208"/>
              <a:gd name="T19" fmla="*/ 2147483647 h 1536"/>
              <a:gd name="T20" fmla="*/ 2147483647 w 208"/>
              <a:gd name="T21" fmla="*/ 2147483647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5400">
            <a:solidFill>
              <a:schemeClr val="tx1"/>
            </a:solidFill>
            <a:round/>
            <a:headEnd type="none" w="med" len="med"/>
            <a:tailEnd type="triangle" w="med" len="lg"/>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685" name="Freeform 12">
            <a:extLst>
              <a:ext uri="{FF2B5EF4-FFF2-40B4-BE49-F238E27FC236}">
                <a16:creationId xmlns:a16="http://schemas.microsoft.com/office/drawing/2014/main" id="{900A092A-E5BE-DA4A-9FB6-A25FEEFB2453}"/>
              </a:ext>
            </a:extLst>
          </p:cNvPr>
          <p:cNvSpPr>
            <a:spLocks/>
          </p:cNvSpPr>
          <p:nvPr/>
        </p:nvSpPr>
        <p:spPr bwMode="auto">
          <a:xfrm>
            <a:off x="3284538" y="4068763"/>
            <a:ext cx="276225" cy="852487"/>
          </a:xfrm>
          <a:custGeom>
            <a:avLst/>
            <a:gdLst>
              <a:gd name="T0" fmla="*/ 2147483647 w 208"/>
              <a:gd name="T1" fmla="*/ 0 h 1536"/>
              <a:gd name="T2" fmla="*/ 2147483647 w 208"/>
              <a:gd name="T3" fmla="*/ 2147483647 h 1536"/>
              <a:gd name="T4" fmla="*/ 2147483647 w 208"/>
              <a:gd name="T5" fmla="*/ 2147483647 h 1536"/>
              <a:gd name="T6" fmla="*/ 2147483647 w 208"/>
              <a:gd name="T7" fmla="*/ 2147483647 h 1536"/>
              <a:gd name="T8" fmla="*/ 2147483647 w 208"/>
              <a:gd name="T9" fmla="*/ 2147483647 h 1536"/>
              <a:gd name="T10" fmla="*/ 2147483647 w 208"/>
              <a:gd name="T11" fmla="*/ 2147483647 h 1536"/>
              <a:gd name="T12" fmla="*/ 2147483647 w 208"/>
              <a:gd name="T13" fmla="*/ 2147483647 h 1536"/>
              <a:gd name="T14" fmla="*/ 2147483647 w 208"/>
              <a:gd name="T15" fmla="*/ 2147483647 h 1536"/>
              <a:gd name="T16" fmla="*/ 2147483647 w 208"/>
              <a:gd name="T17" fmla="*/ 2147483647 h 1536"/>
              <a:gd name="T18" fmla="*/ 2147483647 w 208"/>
              <a:gd name="T19" fmla="*/ 2147483647 h 1536"/>
              <a:gd name="T20" fmla="*/ 2147483647 w 208"/>
              <a:gd name="T21" fmla="*/ 2147483647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5400">
            <a:solidFill>
              <a:schemeClr val="tx1"/>
            </a:solidFill>
            <a:round/>
            <a:headEnd type="none" w="med" len="med"/>
            <a:tailEnd type="triangle" w="med" len="lg"/>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686" name="Freeform 14">
            <a:extLst>
              <a:ext uri="{FF2B5EF4-FFF2-40B4-BE49-F238E27FC236}">
                <a16:creationId xmlns:a16="http://schemas.microsoft.com/office/drawing/2014/main" id="{DEAF24E9-1424-1A46-926A-DE47750912E8}"/>
              </a:ext>
            </a:extLst>
          </p:cNvPr>
          <p:cNvSpPr>
            <a:spLocks/>
          </p:cNvSpPr>
          <p:nvPr/>
        </p:nvSpPr>
        <p:spPr bwMode="auto">
          <a:xfrm>
            <a:off x="3736975" y="4068763"/>
            <a:ext cx="274638" cy="852487"/>
          </a:xfrm>
          <a:custGeom>
            <a:avLst/>
            <a:gdLst>
              <a:gd name="T0" fmla="*/ 2147483647 w 208"/>
              <a:gd name="T1" fmla="*/ 0 h 1536"/>
              <a:gd name="T2" fmla="*/ 2147483647 w 208"/>
              <a:gd name="T3" fmla="*/ 2147483647 h 1536"/>
              <a:gd name="T4" fmla="*/ 2147483647 w 208"/>
              <a:gd name="T5" fmla="*/ 2147483647 h 1536"/>
              <a:gd name="T6" fmla="*/ 2147483647 w 208"/>
              <a:gd name="T7" fmla="*/ 2147483647 h 1536"/>
              <a:gd name="T8" fmla="*/ 2147483647 w 208"/>
              <a:gd name="T9" fmla="*/ 2147483647 h 1536"/>
              <a:gd name="T10" fmla="*/ 2147483647 w 208"/>
              <a:gd name="T11" fmla="*/ 2147483647 h 1536"/>
              <a:gd name="T12" fmla="*/ 2147483647 w 208"/>
              <a:gd name="T13" fmla="*/ 2147483647 h 1536"/>
              <a:gd name="T14" fmla="*/ 2147483647 w 208"/>
              <a:gd name="T15" fmla="*/ 2147483647 h 1536"/>
              <a:gd name="T16" fmla="*/ 2147483647 w 208"/>
              <a:gd name="T17" fmla="*/ 2147483647 h 1536"/>
              <a:gd name="T18" fmla="*/ 2147483647 w 208"/>
              <a:gd name="T19" fmla="*/ 2147483647 h 1536"/>
              <a:gd name="T20" fmla="*/ 2147483647 w 208"/>
              <a:gd name="T21" fmla="*/ 2147483647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5400">
            <a:solidFill>
              <a:schemeClr val="tx1"/>
            </a:solidFill>
            <a:round/>
            <a:headEnd type="none" w="med" len="med"/>
            <a:tailEnd type="triangle" w="med" len="lg"/>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687" name="TextBox 84">
            <a:extLst>
              <a:ext uri="{FF2B5EF4-FFF2-40B4-BE49-F238E27FC236}">
                <a16:creationId xmlns:a16="http://schemas.microsoft.com/office/drawing/2014/main" id="{11A4FC70-C814-114A-B2B8-90A03C40CF9D}"/>
              </a:ext>
            </a:extLst>
          </p:cNvPr>
          <p:cNvSpPr txBox="1">
            <a:spLocks noChangeArrowheads="1"/>
          </p:cNvSpPr>
          <p:nvPr/>
        </p:nvSpPr>
        <p:spPr bwMode="auto">
          <a:xfrm>
            <a:off x="4060825" y="4319588"/>
            <a:ext cx="334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p>
        </p:txBody>
      </p:sp>
      <p:sp>
        <p:nvSpPr>
          <p:cNvPr id="68688" name="Freeform 10">
            <a:extLst>
              <a:ext uri="{FF2B5EF4-FFF2-40B4-BE49-F238E27FC236}">
                <a16:creationId xmlns:a16="http://schemas.microsoft.com/office/drawing/2014/main" id="{BAB3C52A-4B6C-8B40-B4BE-413A95885197}"/>
              </a:ext>
            </a:extLst>
          </p:cNvPr>
          <p:cNvSpPr>
            <a:spLocks/>
          </p:cNvSpPr>
          <p:nvPr/>
        </p:nvSpPr>
        <p:spPr bwMode="auto">
          <a:xfrm>
            <a:off x="4321175" y="4068763"/>
            <a:ext cx="276225" cy="852487"/>
          </a:xfrm>
          <a:custGeom>
            <a:avLst/>
            <a:gdLst>
              <a:gd name="T0" fmla="*/ 2147483647 w 208"/>
              <a:gd name="T1" fmla="*/ 0 h 1536"/>
              <a:gd name="T2" fmla="*/ 2147483647 w 208"/>
              <a:gd name="T3" fmla="*/ 2147483647 h 1536"/>
              <a:gd name="T4" fmla="*/ 2147483647 w 208"/>
              <a:gd name="T5" fmla="*/ 2147483647 h 1536"/>
              <a:gd name="T6" fmla="*/ 2147483647 w 208"/>
              <a:gd name="T7" fmla="*/ 2147483647 h 1536"/>
              <a:gd name="T8" fmla="*/ 2147483647 w 208"/>
              <a:gd name="T9" fmla="*/ 2147483647 h 1536"/>
              <a:gd name="T10" fmla="*/ 2147483647 w 208"/>
              <a:gd name="T11" fmla="*/ 2147483647 h 1536"/>
              <a:gd name="T12" fmla="*/ 2147483647 w 208"/>
              <a:gd name="T13" fmla="*/ 2147483647 h 1536"/>
              <a:gd name="T14" fmla="*/ 2147483647 w 208"/>
              <a:gd name="T15" fmla="*/ 2147483647 h 1536"/>
              <a:gd name="T16" fmla="*/ 2147483647 w 208"/>
              <a:gd name="T17" fmla="*/ 2147483647 h 1536"/>
              <a:gd name="T18" fmla="*/ 2147483647 w 208"/>
              <a:gd name="T19" fmla="*/ 2147483647 h 1536"/>
              <a:gd name="T20" fmla="*/ 2147483647 w 208"/>
              <a:gd name="T21" fmla="*/ 2147483647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5400">
            <a:solidFill>
              <a:schemeClr val="tx1"/>
            </a:solidFill>
            <a:round/>
            <a:headEnd type="none" w="med" len="med"/>
            <a:tailEnd type="triangle" w="med" len="lg"/>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689" name="Freeform 11">
            <a:extLst>
              <a:ext uri="{FF2B5EF4-FFF2-40B4-BE49-F238E27FC236}">
                <a16:creationId xmlns:a16="http://schemas.microsoft.com/office/drawing/2014/main" id="{F717BC35-B639-F94D-A1F8-BFA5BE83ECC2}"/>
              </a:ext>
            </a:extLst>
          </p:cNvPr>
          <p:cNvSpPr>
            <a:spLocks/>
          </p:cNvSpPr>
          <p:nvPr/>
        </p:nvSpPr>
        <p:spPr bwMode="auto">
          <a:xfrm>
            <a:off x="4708525" y="4068763"/>
            <a:ext cx="276225" cy="852487"/>
          </a:xfrm>
          <a:custGeom>
            <a:avLst/>
            <a:gdLst>
              <a:gd name="T0" fmla="*/ 2147483647 w 208"/>
              <a:gd name="T1" fmla="*/ 0 h 1536"/>
              <a:gd name="T2" fmla="*/ 2147483647 w 208"/>
              <a:gd name="T3" fmla="*/ 2147483647 h 1536"/>
              <a:gd name="T4" fmla="*/ 2147483647 w 208"/>
              <a:gd name="T5" fmla="*/ 2147483647 h 1536"/>
              <a:gd name="T6" fmla="*/ 2147483647 w 208"/>
              <a:gd name="T7" fmla="*/ 2147483647 h 1536"/>
              <a:gd name="T8" fmla="*/ 2147483647 w 208"/>
              <a:gd name="T9" fmla="*/ 2147483647 h 1536"/>
              <a:gd name="T10" fmla="*/ 2147483647 w 208"/>
              <a:gd name="T11" fmla="*/ 2147483647 h 1536"/>
              <a:gd name="T12" fmla="*/ 2147483647 w 208"/>
              <a:gd name="T13" fmla="*/ 2147483647 h 1536"/>
              <a:gd name="T14" fmla="*/ 2147483647 w 208"/>
              <a:gd name="T15" fmla="*/ 2147483647 h 1536"/>
              <a:gd name="T16" fmla="*/ 2147483647 w 208"/>
              <a:gd name="T17" fmla="*/ 2147483647 h 1536"/>
              <a:gd name="T18" fmla="*/ 2147483647 w 208"/>
              <a:gd name="T19" fmla="*/ 2147483647 h 1536"/>
              <a:gd name="T20" fmla="*/ 2147483647 w 208"/>
              <a:gd name="T21" fmla="*/ 2147483647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5400">
            <a:solidFill>
              <a:schemeClr val="tx1"/>
            </a:solidFill>
            <a:round/>
            <a:headEnd type="none" w="med" len="med"/>
            <a:tailEnd type="triangle" w="med" len="lg"/>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690" name="Freeform 12">
            <a:extLst>
              <a:ext uri="{FF2B5EF4-FFF2-40B4-BE49-F238E27FC236}">
                <a16:creationId xmlns:a16="http://schemas.microsoft.com/office/drawing/2014/main" id="{0012A1D8-F4F2-9640-A26A-AAC136AAC7F4}"/>
              </a:ext>
            </a:extLst>
          </p:cNvPr>
          <p:cNvSpPr>
            <a:spLocks/>
          </p:cNvSpPr>
          <p:nvPr/>
        </p:nvSpPr>
        <p:spPr bwMode="auto">
          <a:xfrm>
            <a:off x="5097463" y="4068763"/>
            <a:ext cx="276225" cy="852487"/>
          </a:xfrm>
          <a:custGeom>
            <a:avLst/>
            <a:gdLst>
              <a:gd name="T0" fmla="*/ 2147483647 w 208"/>
              <a:gd name="T1" fmla="*/ 0 h 1536"/>
              <a:gd name="T2" fmla="*/ 2147483647 w 208"/>
              <a:gd name="T3" fmla="*/ 2147483647 h 1536"/>
              <a:gd name="T4" fmla="*/ 2147483647 w 208"/>
              <a:gd name="T5" fmla="*/ 2147483647 h 1536"/>
              <a:gd name="T6" fmla="*/ 2147483647 w 208"/>
              <a:gd name="T7" fmla="*/ 2147483647 h 1536"/>
              <a:gd name="T8" fmla="*/ 2147483647 w 208"/>
              <a:gd name="T9" fmla="*/ 2147483647 h 1536"/>
              <a:gd name="T10" fmla="*/ 2147483647 w 208"/>
              <a:gd name="T11" fmla="*/ 2147483647 h 1536"/>
              <a:gd name="T12" fmla="*/ 2147483647 w 208"/>
              <a:gd name="T13" fmla="*/ 2147483647 h 1536"/>
              <a:gd name="T14" fmla="*/ 2147483647 w 208"/>
              <a:gd name="T15" fmla="*/ 2147483647 h 1536"/>
              <a:gd name="T16" fmla="*/ 2147483647 w 208"/>
              <a:gd name="T17" fmla="*/ 2147483647 h 1536"/>
              <a:gd name="T18" fmla="*/ 2147483647 w 208"/>
              <a:gd name="T19" fmla="*/ 2147483647 h 1536"/>
              <a:gd name="T20" fmla="*/ 2147483647 w 208"/>
              <a:gd name="T21" fmla="*/ 2147483647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5400">
            <a:solidFill>
              <a:schemeClr val="tx1"/>
            </a:solidFill>
            <a:round/>
            <a:headEnd type="none" w="med" len="med"/>
            <a:tailEnd type="triangle" w="med" len="lg"/>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691" name="Freeform 14">
            <a:extLst>
              <a:ext uri="{FF2B5EF4-FFF2-40B4-BE49-F238E27FC236}">
                <a16:creationId xmlns:a16="http://schemas.microsoft.com/office/drawing/2014/main" id="{C88E3EB9-B546-5447-9FF8-656F9243D2BA}"/>
              </a:ext>
            </a:extLst>
          </p:cNvPr>
          <p:cNvSpPr>
            <a:spLocks/>
          </p:cNvSpPr>
          <p:nvPr/>
        </p:nvSpPr>
        <p:spPr bwMode="auto">
          <a:xfrm>
            <a:off x="5551488" y="4068763"/>
            <a:ext cx="274637" cy="852487"/>
          </a:xfrm>
          <a:custGeom>
            <a:avLst/>
            <a:gdLst>
              <a:gd name="T0" fmla="*/ 2147483647 w 208"/>
              <a:gd name="T1" fmla="*/ 0 h 1536"/>
              <a:gd name="T2" fmla="*/ 2147483647 w 208"/>
              <a:gd name="T3" fmla="*/ 2147483647 h 1536"/>
              <a:gd name="T4" fmla="*/ 2147483647 w 208"/>
              <a:gd name="T5" fmla="*/ 2147483647 h 1536"/>
              <a:gd name="T6" fmla="*/ 2147483647 w 208"/>
              <a:gd name="T7" fmla="*/ 2147483647 h 1536"/>
              <a:gd name="T8" fmla="*/ 2147483647 w 208"/>
              <a:gd name="T9" fmla="*/ 2147483647 h 1536"/>
              <a:gd name="T10" fmla="*/ 2147483647 w 208"/>
              <a:gd name="T11" fmla="*/ 2147483647 h 1536"/>
              <a:gd name="T12" fmla="*/ 2147483647 w 208"/>
              <a:gd name="T13" fmla="*/ 2147483647 h 1536"/>
              <a:gd name="T14" fmla="*/ 2147483647 w 208"/>
              <a:gd name="T15" fmla="*/ 2147483647 h 1536"/>
              <a:gd name="T16" fmla="*/ 2147483647 w 208"/>
              <a:gd name="T17" fmla="*/ 2147483647 h 1536"/>
              <a:gd name="T18" fmla="*/ 2147483647 w 208"/>
              <a:gd name="T19" fmla="*/ 2147483647 h 1536"/>
              <a:gd name="T20" fmla="*/ 2147483647 w 208"/>
              <a:gd name="T21" fmla="*/ 2147483647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5400">
            <a:solidFill>
              <a:schemeClr val="tx1"/>
            </a:solidFill>
            <a:round/>
            <a:headEnd type="none" w="med" len="med"/>
            <a:tailEnd type="triangle" w="med" len="lg"/>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692" name="TextBox 89">
            <a:extLst>
              <a:ext uri="{FF2B5EF4-FFF2-40B4-BE49-F238E27FC236}">
                <a16:creationId xmlns:a16="http://schemas.microsoft.com/office/drawing/2014/main" id="{1CCB1356-2118-B444-983C-E246F07A9514}"/>
              </a:ext>
            </a:extLst>
          </p:cNvPr>
          <p:cNvSpPr txBox="1">
            <a:spLocks noChangeArrowheads="1"/>
          </p:cNvSpPr>
          <p:nvPr/>
        </p:nvSpPr>
        <p:spPr bwMode="auto">
          <a:xfrm>
            <a:off x="5989638" y="4319588"/>
            <a:ext cx="333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t>
            </a:r>
          </a:p>
        </p:txBody>
      </p:sp>
      <p:sp>
        <p:nvSpPr>
          <p:cNvPr id="68693" name="Freeform 10">
            <a:extLst>
              <a:ext uri="{FF2B5EF4-FFF2-40B4-BE49-F238E27FC236}">
                <a16:creationId xmlns:a16="http://schemas.microsoft.com/office/drawing/2014/main" id="{348661F1-CFF3-8641-80C2-1849911EDCFE}"/>
              </a:ext>
            </a:extLst>
          </p:cNvPr>
          <p:cNvSpPr>
            <a:spLocks/>
          </p:cNvSpPr>
          <p:nvPr/>
        </p:nvSpPr>
        <p:spPr bwMode="auto">
          <a:xfrm>
            <a:off x="6248400" y="4068763"/>
            <a:ext cx="276225" cy="852487"/>
          </a:xfrm>
          <a:custGeom>
            <a:avLst/>
            <a:gdLst>
              <a:gd name="T0" fmla="*/ 2147483647 w 208"/>
              <a:gd name="T1" fmla="*/ 0 h 1536"/>
              <a:gd name="T2" fmla="*/ 2147483647 w 208"/>
              <a:gd name="T3" fmla="*/ 2147483647 h 1536"/>
              <a:gd name="T4" fmla="*/ 2147483647 w 208"/>
              <a:gd name="T5" fmla="*/ 2147483647 h 1536"/>
              <a:gd name="T6" fmla="*/ 2147483647 w 208"/>
              <a:gd name="T7" fmla="*/ 2147483647 h 1536"/>
              <a:gd name="T8" fmla="*/ 2147483647 w 208"/>
              <a:gd name="T9" fmla="*/ 2147483647 h 1536"/>
              <a:gd name="T10" fmla="*/ 2147483647 w 208"/>
              <a:gd name="T11" fmla="*/ 2147483647 h 1536"/>
              <a:gd name="T12" fmla="*/ 2147483647 w 208"/>
              <a:gd name="T13" fmla="*/ 2147483647 h 1536"/>
              <a:gd name="T14" fmla="*/ 2147483647 w 208"/>
              <a:gd name="T15" fmla="*/ 2147483647 h 1536"/>
              <a:gd name="T16" fmla="*/ 2147483647 w 208"/>
              <a:gd name="T17" fmla="*/ 2147483647 h 1536"/>
              <a:gd name="T18" fmla="*/ 2147483647 w 208"/>
              <a:gd name="T19" fmla="*/ 2147483647 h 1536"/>
              <a:gd name="T20" fmla="*/ 2147483647 w 208"/>
              <a:gd name="T21" fmla="*/ 2147483647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5400">
            <a:solidFill>
              <a:schemeClr val="tx1"/>
            </a:solidFill>
            <a:round/>
            <a:headEnd type="none" w="med" len="med"/>
            <a:tailEnd type="triangle" w="med" len="lg"/>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694" name="Freeform 11">
            <a:extLst>
              <a:ext uri="{FF2B5EF4-FFF2-40B4-BE49-F238E27FC236}">
                <a16:creationId xmlns:a16="http://schemas.microsoft.com/office/drawing/2014/main" id="{34282089-0BCB-3F41-993E-47F5F87445C8}"/>
              </a:ext>
            </a:extLst>
          </p:cNvPr>
          <p:cNvSpPr>
            <a:spLocks/>
          </p:cNvSpPr>
          <p:nvPr/>
        </p:nvSpPr>
        <p:spPr bwMode="auto">
          <a:xfrm>
            <a:off x="6637338" y="4068763"/>
            <a:ext cx="276225" cy="852487"/>
          </a:xfrm>
          <a:custGeom>
            <a:avLst/>
            <a:gdLst>
              <a:gd name="T0" fmla="*/ 2147483647 w 208"/>
              <a:gd name="T1" fmla="*/ 0 h 1536"/>
              <a:gd name="T2" fmla="*/ 2147483647 w 208"/>
              <a:gd name="T3" fmla="*/ 2147483647 h 1536"/>
              <a:gd name="T4" fmla="*/ 2147483647 w 208"/>
              <a:gd name="T5" fmla="*/ 2147483647 h 1536"/>
              <a:gd name="T6" fmla="*/ 2147483647 w 208"/>
              <a:gd name="T7" fmla="*/ 2147483647 h 1536"/>
              <a:gd name="T8" fmla="*/ 2147483647 w 208"/>
              <a:gd name="T9" fmla="*/ 2147483647 h 1536"/>
              <a:gd name="T10" fmla="*/ 2147483647 w 208"/>
              <a:gd name="T11" fmla="*/ 2147483647 h 1536"/>
              <a:gd name="T12" fmla="*/ 2147483647 w 208"/>
              <a:gd name="T13" fmla="*/ 2147483647 h 1536"/>
              <a:gd name="T14" fmla="*/ 2147483647 w 208"/>
              <a:gd name="T15" fmla="*/ 2147483647 h 1536"/>
              <a:gd name="T16" fmla="*/ 2147483647 w 208"/>
              <a:gd name="T17" fmla="*/ 2147483647 h 1536"/>
              <a:gd name="T18" fmla="*/ 2147483647 w 208"/>
              <a:gd name="T19" fmla="*/ 2147483647 h 1536"/>
              <a:gd name="T20" fmla="*/ 2147483647 w 208"/>
              <a:gd name="T21" fmla="*/ 2147483647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5400">
            <a:solidFill>
              <a:schemeClr val="tx1"/>
            </a:solidFill>
            <a:round/>
            <a:headEnd type="none" w="med" len="med"/>
            <a:tailEnd type="triangle" w="med" len="lg"/>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695" name="Freeform 12">
            <a:extLst>
              <a:ext uri="{FF2B5EF4-FFF2-40B4-BE49-F238E27FC236}">
                <a16:creationId xmlns:a16="http://schemas.microsoft.com/office/drawing/2014/main" id="{1855D686-B564-9245-9C37-986D2286FB55}"/>
              </a:ext>
            </a:extLst>
          </p:cNvPr>
          <p:cNvSpPr>
            <a:spLocks/>
          </p:cNvSpPr>
          <p:nvPr/>
        </p:nvSpPr>
        <p:spPr bwMode="auto">
          <a:xfrm>
            <a:off x="7026275" y="4068763"/>
            <a:ext cx="276225" cy="852487"/>
          </a:xfrm>
          <a:custGeom>
            <a:avLst/>
            <a:gdLst>
              <a:gd name="T0" fmla="*/ 2147483647 w 208"/>
              <a:gd name="T1" fmla="*/ 0 h 1536"/>
              <a:gd name="T2" fmla="*/ 2147483647 w 208"/>
              <a:gd name="T3" fmla="*/ 2147483647 h 1536"/>
              <a:gd name="T4" fmla="*/ 2147483647 w 208"/>
              <a:gd name="T5" fmla="*/ 2147483647 h 1536"/>
              <a:gd name="T6" fmla="*/ 2147483647 w 208"/>
              <a:gd name="T7" fmla="*/ 2147483647 h 1536"/>
              <a:gd name="T8" fmla="*/ 2147483647 w 208"/>
              <a:gd name="T9" fmla="*/ 2147483647 h 1536"/>
              <a:gd name="T10" fmla="*/ 2147483647 w 208"/>
              <a:gd name="T11" fmla="*/ 2147483647 h 1536"/>
              <a:gd name="T12" fmla="*/ 2147483647 w 208"/>
              <a:gd name="T13" fmla="*/ 2147483647 h 1536"/>
              <a:gd name="T14" fmla="*/ 2147483647 w 208"/>
              <a:gd name="T15" fmla="*/ 2147483647 h 1536"/>
              <a:gd name="T16" fmla="*/ 2147483647 w 208"/>
              <a:gd name="T17" fmla="*/ 2147483647 h 1536"/>
              <a:gd name="T18" fmla="*/ 2147483647 w 208"/>
              <a:gd name="T19" fmla="*/ 2147483647 h 1536"/>
              <a:gd name="T20" fmla="*/ 2147483647 w 208"/>
              <a:gd name="T21" fmla="*/ 2147483647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5400">
            <a:solidFill>
              <a:schemeClr val="tx1"/>
            </a:solidFill>
            <a:round/>
            <a:headEnd type="none" w="med" len="med"/>
            <a:tailEnd type="triangle" w="med" len="lg"/>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8696" name="Freeform 14">
            <a:extLst>
              <a:ext uri="{FF2B5EF4-FFF2-40B4-BE49-F238E27FC236}">
                <a16:creationId xmlns:a16="http://schemas.microsoft.com/office/drawing/2014/main" id="{B02585F2-A058-5546-9D7F-FDFE10023B75}"/>
              </a:ext>
            </a:extLst>
          </p:cNvPr>
          <p:cNvSpPr>
            <a:spLocks/>
          </p:cNvSpPr>
          <p:nvPr/>
        </p:nvSpPr>
        <p:spPr bwMode="auto">
          <a:xfrm>
            <a:off x="7478713" y="4068763"/>
            <a:ext cx="274637" cy="852487"/>
          </a:xfrm>
          <a:custGeom>
            <a:avLst/>
            <a:gdLst>
              <a:gd name="T0" fmla="*/ 2147483647 w 208"/>
              <a:gd name="T1" fmla="*/ 0 h 1536"/>
              <a:gd name="T2" fmla="*/ 2147483647 w 208"/>
              <a:gd name="T3" fmla="*/ 2147483647 h 1536"/>
              <a:gd name="T4" fmla="*/ 2147483647 w 208"/>
              <a:gd name="T5" fmla="*/ 2147483647 h 1536"/>
              <a:gd name="T6" fmla="*/ 2147483647 w 208"/>
              <a:gd name="T7" fmla="*/ 2147483647 h 1536"/>
              <a:gd name="T8" fmla="*/ 2147483647 w 208"/>
              <a:gd name="T9" fmla="*/ 2147483647 h 1536"/>
              <a:gd name="T10" fmla="*/ 2147483647 w 208"/>
              <a:gd name="T11" fmla="*/ 2147483647 h 1536"/>
              <a:gd name="T12" fmla="*/ 2147483647 w 208"/>
              <a:gd name="T13" fmla="*/ 2147483647 h 1536"/>
              <a:gd name="T14" fmla="*/ 2147483647 w 208"/>
              <a:gd name="T15" fmla="*/ 2147483647 h 1536"/>
              <a:gd name="T16" fmla="*/ 2147483647 w 208"/>
              <a:gd name="T17" fmla="*/ 2147483647 h 1536"/>
              <a:gd name="T18" fmla="*/ 2147483647 w 208"/>
              <a:gd name="T19" fmla="*/ 2147483647 h 1536"/>
              <a:gd name="T20" fmla="*/ 2147483647 w 208"/>
              <a:gd name="T21" fmla="*/ 2147483647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5400">
            <a:solidFill>
              <a:schemeClr val="tx1"/>
            </a:solidFill>
            <a:round/>
            <a:headEnd type="none" w="med" len="med"/>
            <a:tailEnd type="triangle" w="med" len="lg"/>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cxnSp>
        <p:nvCxnSpPr>
          <p:cNvPr id="95" name="Straight Connector 94">
            <a:extLst>
              <a:ext uri="{FF2B5EF4-FFF2-40B4-BE49-F238E27FC236}">
                <a16:creationId xmlns:a16="http://schemas.microsoft.com/office/drawing/2014/main" id="{27EF9CD9-BC0F-EB46-9BE0-62A4EB739105}"/>
              </a:ext>
            </a:extLst>
          </p:cNvPr>
          <p:cNvCxnSpPr/>
          <p:nvPr/>
        </p:nvCxnSpPr>
        <p:spPr>
          <a:xfrm rot="5400000">
            <a:off x="456407" y="3556793"/>
            <a:ext cx="603250" cy="519113"/>
          </a:xfrm>
          <a:prstGeom prst="line">
            <a:avLst/>
          </a:prstGeom>
        </p:spPr>
        <p:style>
          <a:lnRef idx="1">
            <a:schemeClr val="dk1"/>
          </a:lnRef>
          <a:fillRef idx="0">
            <a:schemeClr val="dk1"/>
          </a:fillRef>
          <a:effectRef idx="0">
            <a:schemeClr val="dk1"/>
          </a:effectRef>
          <a:fontRef idx="minor">
            <a:schemeClr val="tx1"/>
          </a:fontRef>
        </p:style>
      </p:cxnSp>
      <p:cxnSp>
        <p:nvCxnSpPr>
          <p:cNvPr id="96" name="Straight Connector 95">
            <a:extLst>
              <a:ext uri="{FF2B5EF4-FFF2-40B4-BE49-F238E27FC236}">
                <a16:creationId xmlns:a16="http://schemas.microsoft.com/office/drawing/2014/main" id="{7FC09C2A-389D-B143-BCA2-F087DB4C4F3E}"/>
              </a:ext>
            </a:extLst>
          </p:cNvPr>
          <p:cNvCxnSpPr/>
          <p:nvPr/>
        </p:nvCxnSpPr>
        <p:spPr>
          <a:xfrm rot="5400000">
            <a:off x="2011363" y="3557587"/>
            <a:ext cx="603250" cy="517525"/>
          </a:xfrm>
          <a:prstGeom prst="line">
            <a:avLst/>
          </a:prstGeom>
        </p:spPr>
        <p:style>
          <a:lnRef idx="1">
            <a:schemeClr val="dk1"/>
          </a:lnRef>
          <a:fillRef idx="0">
            <a:schemeClr val="dk1"/>
          </a:fillRef>
          <a:effectRef idx="0">
            <a:schemeClr val="dk1"/>
          </a:effectRef>
          <a:fontRef idx="minor">
            <a:schemeClr val="tx1"/>
          </a:fontRef>
        </p:style>
      </p:cxnSp>
      <p:cxnSp>
        <p:nvCxnSpPr>
          <p:cNvPr id="97" name="Straight Connector 96">
            <a:extLst>
              <a:ext uri="{FF2B5EF4-FFF2-40B4-BE49-F238E27FC236}">
                <a16:creationId xmlns:a16="http://schemas.microsoft.com/office/drawing/2014/main" id="{51AE4C99-9669-A640-A029-73FC7A4C1238}"/>
              </a:ext>
            </a:extLst>
          </p:cNvPr>
          <p:cNvCxnSpPr/>
          <p:nvPr/>
        </p:nvCxnSpPr>
        <p:spPr>
          <a:xfrm rot="5400000">
            <a:off x="2205038" y="3751262"/>
            <a:ext cx="603250" cy="130175"/>
          </a:xfrm>
          <a:prstGeom prst="line">
            <a:avLst/>
          </a:prstGeom>
        </p:spPr>
        <p:style>
          <a:lnRef idx="1">
            <a:schemeClr val="dk1"/>
          </a:lnRef>
          <a:fillRef idx="0">
            <a:schemeClr val="dk1"/>
          </a:fillRef>
          <a:effectRef idx="0">
            <a:schemeClr val="dk1"/>
          </a:effectRef>
          <a:fontRef idx="minor">
            <a:schemeClr val="tx1"/>
          </a:fontRef>
        </p:style>
      </p:cxnSp>
      <p:cxnSp>
        <p:nvCxnSpPr>
          <p:cNvPr id="98" name="Straight Connector 97">
            <a:extLst>
              <a:ext uri="{FF2B5EF4-FFF2-40B4-BE49-F238E27FC236}">
                <a16:creationId xmlns:a16="http://schemas.microsoft.com/office/drawing/2014/main" id="{FCE77F94-16D4-AE40-A6CF-BEB04B83956D}"/>
              </a:ext>
            </a:extLst>
          </p:cNvPr>
          <p:cNvCxnSpPr/>
          <p:nvPr/>
        </p:nvCxnSpPr>
        <p:spPr>
          <a:xfrm rot="5400000">
            <a:off x="3752057" y="3694906"/>
            <a:ext cx="554038" cy="193675"/>
          </a:xfrm>
          <a:prstGeom prst="line">
            <a:avLst/>
          </a:prstGeom>
        </p:spPr>
        <p:style>
          <a:lnRef idx="1">
            <a:schemeClr val="dk1"/>
          </a:lnRef>
          <a:fillRef idx="0">
            <a:schemeClr val="dk1"/>
          </a:fillRef>
          <a:effectRef idx="0">
            <a:schemeClr val="dk1"/>
          </a:effectRef>
          <a:fontRef idx="minor">
            <a:schemeClr val="tx1"/>
          </a:fontRef>
        </p:style>
      </p:cxnSp>
      <p:cxnSp>
        <p:nvCxnSpPr>
          <p:cNvPr id="99" name="Straight Connector 98">
            <a:extLst>
              <a:ext uri="{FF2B5EF4-FFF2-40B4-BE49-F238E27FC236}">
                <a16:creationId xmlns:a16="http://schemas.microsoft.com/office/drawing/2014/main" id="{49053C17-6F56-7345-9654-3DB95EAB774E}"/>
              </a:ext>
            </a:extLst>
          </p:cNvPr>
          <p:cNvCxnSpPr/>
          <p:nvPr/>
        </p:nvCxnSpPr>
        <p:spPr>
          <a:xfrm rot="16200000" flipH="1">
            <a:off x="3946525" y="3694113"/>
            <a:ext cx="554038" cy="195262"/>
          </a:xfrm>
          <a:prstGeom prst="line">
            <a:avLst/>
          </a:prstGeom>
        </p:spPr>
        <p:style>
          <a:lnRef idx="1">
            <a:schemeClr val="dk1"/>
          </a:lnRef>
          <a:fillRef idx="0">
            <a:schemeClr val="dk1"/>
          </a:fillRef>
          <a:effectRef idx="0">
            <a:schemeClr val="dk1"/>
          </a:effectRef>
          <a:fontRef idx="minor">
            <a:schemeClr val="tx1"/>
          </a:fontRef>
        </p:style>
      </p:cxnSp>
      <p:cxnSp>
        <p:nvCxnSpPr>
          <p:cNvPr id="100" name="Straight Connector 99">
            <a:extLst>
              <a:ext uri="{FF2B5EF4-FFF2-40B4-BE49-F238E27FC236}">
                <a16:creationId xmlns:a16="http://schemas.microsoft.com/office/drawing/2014/main" id="{23AD26FE-E6EF-4E4B-970B-C74259F69F1C}"/>
              </a:ext>
            </a:extLst>
          </p:cNvPr>
          <p:cNvCxnSpPr/>
          <p:nvPr/>
        </p:nvCxnSpPr>
        <p:spPr>
          <a:xfrm rot="16200000" flipH="1">
            <a:off x="5703094" y="3556794"/>
            <a:ext cx="603250" cy="519112"/>
          </a:xfrm>
          <a:prstGeom prst="line">
            <a:avLst/>
          </a:prstGeom>
        </p:spPr>
        <p:style>
          <a:lnRef idx="1">
            <a:schemeClr val="dk1"/>
          </a:lnRef>
          <a:fillRef idx="0">
            <a:schemeClr val="dk1"/>
          </a:fillRef>
          <a:effectRef idx="0">
            <a:schemeClr val="dk1"/>
          </a:effectRef>
          <a:fontRef idx="minor">
            <a:schemeClr val="tx1"/>
          </a:fontRef>
        </p:style>
      </p:cxnSp>
      <p:cxnSp>
        <p:nvCxnSpPr>
          <p:cNvPr id="101" name="Straight Connector 100">
            <a:extLst>
              <a:ext uri="{FF2B5EF4-FFF2-40B4-BE49-F238E27FC236}">
                <a16:creationId xmlns:a16="http://schemas.microsoft.com/office/drawing/2014/main" id="{28B6D919-4140-CC48-8CF1-9DE11A250C56}"/>
              </a:ext>
            </a:extLst>
          </p:cNvPr>
          <p:cNvCxnSpPr/>
          <p:nvPr/>
        </p:nvCxnSpPr>
        <p:spPr>
          <a:xfrm rot="16200000" flipH="1">
            <a:off x="5476082" y="3718718"/>
            <a:ext cx="603250" cy="195263"/>
          </a:xfrm>
          <a:prstGeom prst="line">
            <a:avLst/>
          </a:prstGeom>
        </p:spPr>
        <p:style>
          <a:lnRef idx="1">
            <a:schemeClr val="dk1"/>
          </a:lnRef>
          <a:fillRef idx="0">
            <a:schemeClr val="dk1"/>
          </a:fillRef>
          <a:effectRef idx="0">
            <a:schemeClr val="dk1"/>
          </a:effectRef>
          <a:fontRef idx="minor">
            <a:schemeClr val="tx1"/>
          </a:fontRef>
        </p:style>
      </p:cxnSp>
      <p:cxnSp>
        <p:nvCxnSpPr>
          <p:cNvPr id="102" name="Straight Connector 101">
            <a:extLst>
              <a:ext uri="{FF2B5EF4-FFF2-40B4-BE49-F238E27FC236}">
                <a16:creationId xmlns:a16="http://schemas.microsoft.com/office/drawing/2014/main" id="{F8666209-456C-5A4F-890E-59A9EA57139B}"/>
              </a:ext>
            </a:extLst>
          </p:cNvPr>
          <p:cNvCxnSpPr/>
          <p:nvPr/>
        </p:nvCxnSpPr>
        <p:spPr>
          <a:xfrm rot="16200000" flipH="1">
            <a:off x="7225507" y="3525043"/>
            <a:ext cx="603250" cy="582613"/>
          </a:xfrm>
          <a:prstGeom prst="line">
            <a:avLst/>
          </a:prstGeom>
        </p:spPr>
        <p:style>
          <a:lnRef idx="1">
            <a:schemeClr val="dk1"/>
          </a:lnRef>
          <a:fillRef idx="0">
            <a:schemeClr val="dk1"/>
          </a:fillRef>
          <a:effectRef idx="0">
            <a:schemeClr val="dk1"/>
          </a:effectRef>
          <a:fontRef idx="minor">
            <a:schemeClr val="tx1"/>
          </a:fontRef>
        </p:style>
      </p:cxnSp>
      <p:sp>
        <p:nvSpPr>
          <p:cNvPr id="68705" name="TextBox 134">
            <a:extLst>
              <a:ext uri="{FF2B5EF4-FFF2-40B4-BE49-F238E27FC236}">
                <a16:creationId xmlns:a16="http://schemas.microsoft.com/office/drawing/2014/main" id="{2D881B8C-3942-204B-BF14-30FC7A7BFA64}"/>
              </a:ext>
            </a:extLst>
          </p:cNvPr>
          <p:cNvSpPr txBox="1">
            <a:spLocks noChangeArrowheads="1"/>
          </p:cNvSpPr>
          <p:nvPr/>
        </p:nvSpPr>
        <p:spPr bwMode="auto">
          <a:xfrm>
            <a:off x="152400" y="6535738"/>
            <a:ext cx="16525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Hyesoon Kim</a:t>
            </a:r>
          </a:p>
        </p:txBody>
      </p:sp>
      <p:sp>
        <p:nvSpPr>
          <p:cNvPr id="68706" name="TextBox 1">
            <a:extLst>
              <a:ext uri="{FF2B5EF4-FFF2-40B4-BE49-F238E27FC236}">
                <a16:creationId xmlns:a16="http://schemas.microsoft.com/office/drawing/2014/main" id="{7338F471-4A33-174C-B030-6FB52E515831}"/>
              </a:ext>
            </a:extLst>
          </p:cNvPr>
          <p:cNvSpPr txBox="1">
            <a:spLocks noChangeArrowheads="1"/>
          </p:cNvSpPr>
          <p:nvPr/>
        </p:nvSpPr>
        <p:spPr bwMode="auto">
          <a:xfrm>
            <a:off x="7391400" y="2743200"/>
            <a:ext cx="10318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Threads</a:t>
            </a:r>
          </a:p>
        </p:txBody>
      </p:sp>
      <p:sp>
        <p:nvSpPr>
          <p:cNvPr id="68707" name="TextBox 102">
            <a:extLst>
              <a:ext uri="{FF2B5EF4-FFF2-40B4-BE49-F238E27FC236}">
                <a16:creationId xmlns:a16="http://schemas.microsoft.com/office/drawing/2014/main" id="{CD155F7E-98EA-7B48-8D79-BDD2EBC2F874}"/>
              </a:ext>
            </a:extLst>
          </p:cNvPr>
          <p:cNvSpPr txBox="1">
            <a:spLocks noChangeArrowheads="1"/>
          </p:cNvSpPr>
          <p:nvPr/>
        </p:nvSpPr>
        <p:spPr bwMode="auto">
          <a:xfrm>
            <a:off x="7391400" y="3211513"/>
            <a:ext cx="1673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Data elements</a:t>
            </a:r>
          </a:p>
        </p:txBody>
      </p:sp>
      <p:sp>
        <p:nvSpPr>
          <p:cNvPr id="68708" name="TextBox 103">
            <a:extLst>
              <a:ext uri="{FF2B5EF4-FFF2-40B4-BE49-F238E27FC236}">
                <a16:creationId xmlns:a16="http://schemas.microsoft.com/office/drawing/2014/main" id="{860D9E74-1F63-8C4D-956D-2A6A9E67E8A8}"/>
              </a:ext>
            </a:extLst>
          </p:cNvPr>
          <p:cNvSpPr txBox="1">
            <a:spLocks noChangeArrowheads="1"/>
          </p:cNvSpPr>
          <p:nvPr/>
        </p:nvSpPr>
        <p:spPr bwMode="auto">
          <a:xfrm>
            <a:off x="450850" y="5029200"/>
            <a:ext cx="920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Warp 0</a:t>
            </a:r>
          </a:p>
        </p:txBody>
      </p:sp>
      <p:sp>
        <p:nvSpPr>
          <p:cNvPr id="68709" name="TextBox 104">
            <a:extLst>
              <a:ext uri="{FF2B5EF4-FFF2-40B4-BE49-F238E27FC236}">
                <a16:creationId xmlns:a16="http://schemas.microsoft.com/office/drawing/2014/main" id="{08493696-99D5-FE4D-969A-C8BF02FBFF2F}"/>
              </a:ext>
            </a:extLst>
          </p:cNvPr>
          <p:cNvSpPr txBox="1">
            <a:spLocks noChangeArrowheads="1"/>
          </p:cNvSpPr>
          <p:nvPr/>
        </p:nvSpPr>
        <p:spPr bwMode="auto">
          <a:xfrm>
            <a:off x="2438400" y="5029200"/>
            <a:ext cx="920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Warp 1</a:t>
            </a:r>
          </a:p>
        </p:txBody>
      </p:sp>
      <p:sp>
        <p:nvSpPr>
          <p:cNvPr id="68710" name="TextBox 105">
            <a:extLst>
              <a:ext uri="{FF2B5EF4-FFF2-40B4-BE49-F238E27FC236}">
                <a16:creationId xmlns:a16="http://schemas.microsoft.com/office/drawing/2014/main" id="{9EB99BAB-AD6C-AF4B-9A73-38470EE1932A}"/>
              </a:ext>
            </a:extLst>
          </p:cNvPr>
          <p:cNvSpPr txBox="1">
            <a:spLocks noChangeArrowheads="1"/>
          </p:cNvSpPr>
          <p:nvPr/>
        </p:nvSpPr>
        <p:spPr bwMode="auto">
          <a:xfrm>
            <a:off x="4267200" y="5029200"/>
            <a:ext cx="920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Warp 2</a:t>
            </a:r>
          </a:p>
        </p:txBody>
      </p:sp>
      <p:sp>
        <p:nvSpPr>
          <p:cNvPr id="68711" name="TextBox 106">
            <a:extLst>
              <a:ext uri="{FF2B5EF4-FFF2-40B4-BE49-F238E27FC236}">
                <a16:creationId xmlns:a16="http://schemas.microsoft.com/office/drawing/2014/main" id="{EB0137E1-2F66-5848-A9FD-083B3704E2E1}"/>
              </a:ext>
            </a:extLst>
          </p:cNvPr>
          <p:cNvSpPr txBox="1">
            <a:spLocks noChangeArrowheads="1"/>
          </p:cNvSpPr>
          <p:nvPr/>
        </p:nvSpPr>
        <p:spPr bwMode="auto">
          <a:xfrm>
            <a:off x="6248400" y="5029200"/>
            <a:ext cx="920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Warp 3</a:t>
            </a:r>
          </a:p>
        </p:txBody>
      </p:sp>
      <p:sp>
        <p:nvSpPr>
          <p:cNvPr id="105" name="Slide Number Placeholder 3">
            <a:extLst>
              <a:ext uri="{FF2B5EF4-FFF2-40B4-BE49-F238E27FC236}">
                <a16:creationId xmlns:a16="http://schemas.microsoft.com/office/drawing/2014/main" id="{91D9459B-F5D2-E34A-9ADC-C5A396E51A40}"/>
              </a:ext>
            </a:extLst>
          </p:cNvPr>
          <p:cNvSpPr>
            <a:spLocks noGrp="1"/>
          </p:cNvSpPr>
          <p:nvPr>
            <p:ph type="sldNum" sz="quarter" idx="11"/>
          </p:nvPr>
        </p:nvSpPr>
        <p:spPr>
          <a:xfrm>
            <a:off x="6777038" y="632460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17A79AA-CD33-9448-B7F6-6F507EA8DB0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67</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541308915"/>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2">
            <a:extLst>
              <a:ext uri="{FF2B5EF4-FFF2-40B4-BE49-F238E27FC236}">
                <a16:creationId xmlns:a16="http://schemas.microsoft.com/office/drawing/2014/main" id="{3A81DD4D-8A15-A64D-87B9-7187C44EF47E}"/>
              </a:ext>
            </a:extLst>
          </p:cNvPr>
          <p:cNvSpPr>
            <a:spLocks noGrp="1"/>
          </p:cNvSpPr>
          <p:nvPr>
            <p:ph type="title"/>
          </p:nvPr>
        </p:nvSpPr>
        <p:spPr/>
        <p:txBody>
          <a:bodyPr/>
          <a:lstStyle/>
          <a:p>
            <a:r>
              <a:rPr lang="en-US" altLang="en-US">
                <a:ea typeface="ＭＳ Ｐゴシック" panose="020B0600070205080204" pitchFamily="34" charset="-128"/>
              </a:rPr>
              <a:t>Sample GPU SIMT Code (Simplified)</a:t>
            </a:r>
          </a:p>
        </p:txBody>
      </p:sp>
      <p:sp>
        <p:nvSpPr>
          <p:cNvPr id="21" name="Rounded Rectangle 20">
            <a:extLst>
              <a:ext uri="{FF2B5EF4-FFF2-40B4-BE49-F238E27FC236}">
                <a16:creationId xmlns:a16="http://schemas.microsoft.com/office/drawing/2014/main" id="{CA7AAC85-C993-594D-A141-2B0077E118B0}"/>
              </a:ext>
            </a:extLst>
          </p:cNvPr>
          <p:cNvSpPr/>
          <p:nvPr/>
        </p:nvSpPr>
        <p:spPr bwMode="auto">
          <a:xfrm>
            <a:off x="2533650" y="1905000"/>
            <a:ext cx="2614613" cy="762000"/>
          </a:xfrm>
          <a:prstGeom prst="roundRect">
            <a:avLst/>
          </a:prstGeom>
          <a:solidFill>
            <a:sysClr val="window" lastClr="FFFFFF"/>
          </a:solidFill>
          <a:ln w="25400" cap="flat" cmpd="sng" algn="ctr">
            <a:solidFill>
              <a:srgbClr val="4F81BD"/>
            </a:solidFill>
            <a:prstDash val="solid"/>
            <a:headEnd type="none" w="sm" len="sm"/>
            <a:tailEnd type="none" w="sm" len="sm"/>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latin typeface="Tahoma" pitchFamily="34" charset="0"/>
                <a:ea typeface="Tahoma" pitchFamily="34" charset="0"/>
                <a:cs typeface="Tahoma" pitchFamily="34" charset="0"/>
              </a:rPr>
              <a:t>for (ii = 0; ii &lt; 100000; ++ii)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latin typeface="Tahoma" pitchFamily="34" charset="0"/>
                <a:ea typeface="Tahoma" pitchFamily="34" charset="0"/>
                <a:cs typeface="Tahoma" pitchFamily="34" charset="0"/>
              </a:rPr>
              <a:t>C[ii] = A[ii] + B[ii];</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latin typeface="Tahoma" pitchFamily="34" charset="0"/>
                <a:ea typeface="Tahoma" pitchFamily="34" charset="0"/>
                <a:cs typeface="Tahoma" pitchFamily="34" charset="0"/>
              </a:rPr>
              <a:t>}</a:t>
            </a:r>
          </a:p>
        </p:txBody>
      </p:sp>
      <p:sp>
        <p:nvSpPr>
          <p:cNvPr id="22" name="Rounded Rectangle 21">
            <a:extLst>
              <a:ext uri="{FF2B5EF4-FFF2-40B4-BE49-F238E27FC236}">
                <a16:creationId xmlns:a16="http://schemas.microsoft.com/office/drawing/2014/main" id="{806843B5-8282-F146-8F8A-D03C5242A408}"/>
              </a:ext>
            </a:extLst>
          </p:cNvPr>
          <p:cNvSpPr/>
          <p:nvPr/>
        </p:nvSpPr>
        <p:spPr bwMode="auto">
          <a:xfrm>
            <a:off x="2076450" y="3581400"/>
            <a:ext cx="4171950" cy="1655763"/>
          </a:xfrm>
          <a:prstGeom prst="roundRect">
            <a:avLst/>
          </a:prstGeom>
          <a:solidFill>
            <a:sysClr val="window" lastClr="FFFFFF"/>
          </a:solidFill>
          <a:ln w="25400" cap="flat" cmpd="sng" algn="ctr">
            <a:solidFill>
              <a:srgbClr val="9BBB59"/>
            </a:solidFill>
            <a:prstDash val="solid"/>
            <a:headEnd type="none" w="sm" len="sm"/>
            <a:tailEnd type="none" w="sm" len="sm"/>
          </a:ln>
          <a:effec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there are 100000 threads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__global__ void KernelFunction(…)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a:t>
            </a:r>
            <a:r>
              <a:rPr kumimoji="0" lang="en-US" altLang="en-US" sz="1400" b="0" i="0" u="none" strike="noStrike" kern="1200" cap="none" spc="0" normalizeH="0" baseline="0" noProof="0">
                <a:ln>
                  <a:noFill/>
                </a:ln>
                <a:solidFill>
                  <a:srgbClr val="FF0000"/>
                </a:solidFill>
                <a:effectLst/>
                <a:uLnTx/>
                <a:uFillTx/>
                <a:latin typeface="Tahoma" panose="020B0604030504040204" pitchFamily="34" charset="0"/>
                <a:ea typeface="ＭＳ Ｐゴシック" panose="020B0600070205080204" pitchFamily="34" charset="-128"/>
                <a:cs typeface="+mn-cs"/>
              </a:rPr>
              <a:t>int tid = blockDim.x * blockIdx.x + threadIdx.x</a:t>
            </a: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int varA = aa[tid];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int varB = bb[tid];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  C[tid] = varA + varB;</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000000"/>
                </a:solidFill>
                <a:effectLst/>
                <a:uLnTx/>
                <a:uFillTx/>
                <a:latin typeface="Tahoma" panose="020B0604030504040204" pitchFamily="34" charset="0"/>
                <a:ea typeface="ＭＳ Ｐゴシック" panose="020B0600070205080204" pitchFamily="34" charset="-128"/>
                <a:cs typeface="+mn-cs"/>
              </a:rPr>
              <a:t>}</a:t>
            </a:r>
          </a:p>
        </p:txBody>
      </p:sp>
      <p:sp>
        <p:nvSpPr>
          <p:cNvPr id="23" name="Down Arrow 22">
            <a:extLst>
              <a:ext uri="{FF2B5EF4-FFF2-40B4-BE49-F238E27FC236}">
                <a16:creationId xmlns:a16="http://schemas.microsoft.com/office/drawing/2014/main" id="{F3CF69E7-C60A-B042-B693-A9F181885164}"/>
              </a:ext>
            </a:extLst>
          </p:cNvPr>
          <p:cNvSpPr>
            <a:spLocks noChangeArrowheads="1"/>
          </p:cNvSpPr>
          <p:nvPr/>
        </p:nvSpPr>
        <p:spPr bwMode="auto">
          <a:xfrm>
            <a:off x="3524250" y="2819400"/>
            <a:ext cx="609600" cy="533400"/>
          </a:xfrm>
          <a:prstGeom prst="downArrow">
            <a:avLst>
              <a:gd name="adj1" fmla="val 50000"/>
              <a:gd name="adj2" fmla="val 50000"/>
            </a:avLst>
          </a:prstGeom>
          <a:gradFill rotWithShape="1">
            <a:gsLst>
              <a:gs pos="0">
                <a:srgbClr val="9BC1FF"/>
              </a:gs>
              <a:gs pos="100000">
                <a:srgbClr val="3F80CD"/>
              </a:gs>
            </a:gsLst>
            <a:lin ang="5400000"/>
          </a:gradFill>
          <a:ln w="9525">
            <a:solidFill>
              <a:srgbClr val="4A7EBB"/>
            </a:solidFill>
            <a:miter lim="800000"/>
            <a:headEnd/>
            <a:tailEnd/>
          </a:ln>
          <a:effectLst>
            <a:outerShdw blurRad="40000" dist="23000" dir="5400000" rotWithShape="0">
              <a:srgbClr val="808080">
                <a:alpha val="34999"/>
              </a:srgb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ＭＳ Ｐゴシック" charset="0"/>
              <a:cs typeface="ＭＳ Ｐゴシック" charset="0"/>
            </a:endParaRPr>
          </a:p>
        </p:txBody>
      </p:sp>
      <p:sp>
        <p:nvSpPr>
          <p:cNvPr id="24" name="TextBox 23">
            <a:extLst>
              <a:ext uri="{FF2B5EF4-FFF2-40B4-BE49-F238E27FC236}">
                <a16:creationId xmlns:a16="http://schemas.microsoft.com/office/drawing/2014/main" id="{162C65D9-75EE-DE4C-86A4-8CF5F221E4B2}"/>
              </a:ext>
            </a:extLst>
          </p:cNvPr>
          <p:cNvSpPr txBox="1"/>
          <p:nvPr/>
        </p:nvSpPr>
        <p:spPr>
          <a:xfrm>
            <a:off x="2457450" y="1524000"/>
            <a:ext cx="1236663" cy="36988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Arial" charset="0"/>
                <a:ea typeface="ＭＳ Ｐゴシック" charset="0"/>
                <a:cs typeface="ＭＳ Ｐゴシック" charset="0"/>
              </a:rPr>
              <a:t>CPU code</a:t>
            </a:r>
          </a:p>
        </p:txBody>
      </p:sp>
      <p:sp>
        <p:nvSpPr>
          <p:cNvPr id="25" name="TextBox 24">
            <a:extLst>
              <a:ext uri="{FF2B5EF4-FFF2-40B4-BE49-F238E27FC236}">
                <a16:creationId xmlns:a16="http://schemas.microsoft.com/office/drawing/2014/main" id="{14997BED-6134-D541-9A3B-7E7C69FC5A5E}"/>
              </a:ext>
            </a:extLst>
          </p:cNvPr>
          <p:cNvSpPr txBox="1"/>
          <p:nvPr/>
        </p:nvSpPr>
        <p:spPr>
          <a:xfrm>
            <a:off x="2076450" y="3200400"/>
            <a:ext cx="1390650" cy="36988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Arial" charset="0"/>
                <a:ea typeface="ＭＳ Ｐゴシック" charset="0"/>
                <a:cs typeface="ＭＳ Ｐゴシック" charset="0"/>
              </a:rPr>
              <a:t>CUDA code</a:t>
            </a:r>
          </a:p>
        </p:txBody>
      </p:sp>
      <p:sp>
        <p:nvSpPr>
          <p:cNvPr id="69639" name="TextBox 134">
            <a:extLst>
              <a:ext uri="{FF2B5EF4-FFF2-40B4-BE49-F238E27FC236}">
                <a16:creationId xmlns:a16="http://schemas.microsoft.com/office/drawing/2014/main" id="{F939BEB8-FA20-AF49-9693-A23D370E1D20}"/>
              </a:ext>
            </a:extLst>
          </p:cNvPr>
          <p:cNvSpPr txBox="1">
            <a:spLocks noChangeArrowheads="1"/>
          </p:cNvSpPr>
          <p:nvPr/>
        </p:nvSpPr>
        <p:spPr bwMode="auto">
          <a:xfrm>
            <a:off x="152400" y="6535738"/>
            <a:ext cx="16525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Hyesoon Kim</a:t>
            </a:r>
          </a:p>
        </p:txBody>
      </p:sp>
      <p:sp>
        <p:nvSpPr>
          <p:cNvPr id="9" name="Slide Number Placeholder 3">
            <a:extLst>
              <a:ext uri="{FF2B5EF4-FFF2-40B4-BE49-F238E27FC236}">
                <a16:creationId xmlns:a16="http://schemas.microsoft.com/office/drawing/2014/main" id="{91D9459B-F5D2-E34A-9ADC-C5A396E51A40}"/>
              </a:ext>
            </a:extLst>
          </p:cNvPr>
          <p:cNvSpPr>
            <a:spLocks noGrp="1"/>
          </p:cNvSpPr>
          <p:nvPr>
            <p:ph type="sldNum" sz="quarter" idx="11"/>
          </p:nvPr>
        </p:nvSpPr>
        <p:spPr>
          <a:xfrm>
            <a:off x="6777038" y="632460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17A79AA-CD33-9448-B7F6-6F507EA8DB00}"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68</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299775798"/>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2"/>
          <p:cNvSpPr>
            <a:spLocks noGrp="1"/>
          </p:cNvSpPr>
          <p:nvPr>
            <p:ph idx="1"/>
          </p:nvPr>
        </p:nvSpPr>
        <p:spPr>
          <a:xfrm>
            <a:off x="251520" y="908720"/>
            <a:ext cx="8568952" cy="5472608"/>
          </a:xfrm>
        </p:spPr>
        <p:txBody>
          <a:bodyPr/>
          <a:lstStyle/>
          <a:p>
            <a:r>
              <a:rPr lang="en-US" dirty="0">
                <a:cs typeface="Verdana"/>
              </a:rPr>
              <a:t>CPU threads and GPU kernels</a:t>
            </a:r>
          </a:p>
          <a:p>
            <a:pPr lvl="1"/>
            <a:r>
              <a:rPr lang="en-US" dirty="0">
                <a:solidFill>
                  <a:srgbClr val="0000FF"/>
                </a:solidFill>
                <a:cs typeface="Verdana"/>
              </a:rPr>
              <a:t>Sequential or modestly parallel</a:t>
            </a:r>
            <a:r>
              <a:rPr lang="en-US" dirty="0">
                <a:cs typeface="Verdana"/>
              </a:rPr>
              <a:t> sections on CPU</a:t>
            </a:r>
          </a:p>
          <a:p>
            <a:pPr lvl="1"/>
            <a:r>
              <a:rPr lang="en-US" dirty="0">
                <a:solidFill>
                  <a:srgbClr val="0000FF"/>
                </a:solidFill>
                <a:cs typeface="Verdana"/>
              </a:rPr>
              <a:t>Massively parallel</a:t>
            </a:r>
            <a:r>
              <a:rPr lang="en-US" dirty="0">
                <a:cs typeface="Verdana"/>
              </a:rPr>
              <a:t> sections on GPU: </a:t>
            </a:r>
            <a:r>
              <a:rPr lang="en-US" dirty="0">
                <a:solidFill>
                  <a:srgbClr val="00B050"/>
                </a:solidFill>
                <a:cs typeface="Verdana"/>
              </a:rPr>
              <a:t>Blocks of threads</a:t>
            </a:r>
          </a:p>
        </p:txBody>
      </p:sp>
      <p:sp>
        <p:nvSpPr>
          <p:cNvPr id="11" name="Text Box 4"/>
          <p:cNvSpPr txBox="1">
            <a:spLocks noChangeArrowheads="1"/>
          </p:cNvSpPr>
          <p:nvPr/>
        </p:nvSpPr>
        <p:spPr bwMode="auto">
          <a:xfrm>
            <a:off x="1152159" y="2448837"/>
            <a:ext cx="2262188" cy="329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lnSpc>
                <a:spcPct val="85000"/>
              </a:lnSpc>
              <a:spcBef>
                <a:spcPts val="225"/>
              </a:spcBef>
              <a:buClr>
                <a:srgbClr val="3333CC"/>
              </a:buClr>
              <a:buSzPct val="100000"/>
              <a:buFont typeface="Arial" charset="0"/>
              <a:buNone/>
            </a:pPr>
            <a:r>
              <a:rPr lang="en-US" b="1" dirty="0">
                <a:solidFill>
                  <a:srgbClr val="3333CC"/>
                </a:solidFill>
                <a:latin typeface="Arial" charset="0"/>
                <a:ea typeface="ＭＳ Ｐゴシック" charset="0"/>
                <a:cs typeface="ＭＳ Ｐゴシック" charset="0"/>
              </a:rPr>
              <a:t>Serial Code (host)</a:t>
            </a:r>
          </a:p>
        </p:txBody>
      </p:sp>
      <p:grpSp>
        <p:nvGrpSpPr>
          <p:cNvPr id="12" name="Group 5"/>
          <p:cNvGrpSpPr>
            <a:grpSpLocks noChangeAspect="1"/>
          </p:cNvGrpSpPr>
          <p:nvPr/>
        </p:nvGrpSpPr>
        <p:grpSpPr bwMode="auto">
          <a:xfrm>
            <a:off x="4345686" y="3074195"/>
            <a:ext cx="4536000" cy="964405"/>
            <a:chOff x="2817" y="2296"/>
            <a:chExt cx="2474" cy="526"/>
          </a:xfrm>
        </p:grpSpPr>
        <p:sp>
          <p:nvSpPr>
            <p:cNvPr id="13" name="Rectangle 6"/>
            <p:cNvSpPr>
              <a:spLocks noChangeArrowheads="1"/>
            </p:cNvSpPr>
            <p:nvPr/>
          </p:nvSpPr>
          <p:spPr bwMode="auto">
            <a:xfrm>
              <a:off x="2817" y="2296"/>
              <a:ext cx="2474" cy="526"/>
            </a:xfrm>
            <a:prstGeom prst="rect">
              <a:avLst/>
            </a:prstGeom>
            <a:noFill/>
            <a:ln w="2844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4" name="Text Box 7"/>
            <p:cNvSpPr txBox="1">
              <a:spLocks noChangeArrowheads="1"/>
            </p:cNvSpPr>
            <p:nvPr/>
          </p:nvSpPr>
          <p:spPr bwMode="auto">
            <a:xfrm>
              <a:off x="4431" y="2498"/>
              <a:ext cx="316" cy="2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buClr>
                  <a:srgbClr val="000000"/>
                </a:buClr>
                <a:buSzPct val="100000"/>
                <a:buFont typeface="Arial" charset="0"/>
                <a:buNone/>
              </a:pPr>
              <a:r>
                <a:rPr lang="en-US" b="1" dirty="0">
                  <a:solidFill>
                    <a:srgbClr val="000000"/>
                  </a:solidFill>
                  <a:latin typeface="Arial" charset="0"/>
                  <a:ea typeface="ＭＳ Ｐゴシック" charset="0"/>
                  <a:cs typeface="ＭＳ Ｐゴシック" charset="0"/>
                </a:rPr>
                <a:t>. . .</a:t>
              </a:r>
            </a:p>
          </p:txBody>
        </p:sp>
        <p:grpSp>
          <p:nvGrpSpPr>
            <p:cNvPr id="15" name="Group 8"/>
            <p:cNvGrpSpPr>
              <a:grpSpLocks/>
            </p:cNvGrpSpPr>
            <p:nvPr/>
          </p:nvGrpSpPr>
          <p:grpSpPr bwMode="auto">
            <a:xfrm>
              <a:off x="2872" y="2339"/>
              <a:ext cx="489" cy="440"/>
              <a:chOff x="2872" y="2339"/>
              <a:chExt cx="489" cy="440"/>
            </a:xfrm>
          </p:grpSpPr>
          <p:sp>
            <p:nvSpPr>
              <p:cNvPr id="58" name="Text Box 9"/>
              <p:cNvSpPr txBox="1">
                <a:spLocks noChangeArrowheads="1"/>
              </p:cNvSpPr>
              <p:nvPr/>
            </p:nvSpPr>
            <p:spPr bwMode="auto">
              <a:xfrm>
                <a:off x="2872" y="2339"/>
                <a:ext cx="490" cy="441"/>
              </a:xfrm>
              <a:prstGeom prst="rect">
                <a:avLst/>
              </a:prstGeom>
              <a:noFill/>
              <a:ln w="1908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59" name="Group 10"/>
              <p:cNvGrpSpPr>
                <a:grpSpLocks/>
              </p:cNvGrpSpPr>
              <p:nvPr/>
            </p:nvGrpSpPr>
            <p:grpSpPr bwMode="auto">
              <a:xfrm>
                <a:off x="2920" y="2393"/>
                <a:ext cx="392" cy="332"/>
                <a:chOff x="2920" y="2393"/>
                <a:chExt cx="392" cy="332"/>
              </a:xfrm>
            </p:grpSpPr>
            <p:sp>
              <p:nvSpPr>
                <p:cNvPr id="60" name="Freeform 11"/>
                <p:cNvSpPr>
                  <a:spLocks/>
                </p:cNvSpPr>
                <p:nvPr/>
              </p:nvSpPr>
              <p:spPr bwMode="auto">
                <a:xfrm>
                  <a:off x="2920"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61" name="Freeform 12"/>
                <p:cNvSpPr>
                  <a:spLocks/>
                </p:cNvSpPr>
                <p:nvPr/>
              </p:nvSpPr>
              <p:spPr bwMode="auto">
                <a:xfrm>
                  <a:off x="2955"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62" name="Freeform 13"/>
                <p:cNvSpPr>
                  <a:spLocks/>
                </p:cNvSpPr>
                <p:nvPr/>
              </p:nvSpPr>
              <p:spPr bwMode="auto">
                <a:xfrm>
                  <a:off x="2986"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63" name="Freeform 14"/>
                <p:cNvSpPr>
                  <a:spLocks/>
                </p:cNvSpPr>
                <p:nvPr/>
              </p:nvSpPr>
              <p:spPr bwMode="auto">
                <a:xfrm>
                  <a:off x="3019"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64" name="Freeform 15"/>
                <p:cNvSpPr>
                  <a:spLocks/>
                </p:cNvSpPr>
                <p:nvPr/>
              </p:nvSpPr>
              <p:spPr bwMode="auto">
                <a:xfrm>
                  <a:off x="305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65" name="Freeform 16"/>
                <p:cNvSpPr>
                  <a:spLocks/>
                </p:cNvSpPr>
                <p:nvPr/>
              </p:nvSpPr>
              <p:spPr bwMode="auto">
                <a:xfrm>
                  <a:off x="3083"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66" name="Freeform 17"/>
                <p:cNvSpPr>
                  <a:spLocks/>
                </p:cNvSpPr>
                <p:nvPr/>
              </p:nvSpPr>
              <p:spPr bwMode="auto">
                <a:xfrm>
                  <a:off x="311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67" name="Freeform 18"/>
                <p:cNvSpPr>
                  <a:spLocks/>
                </p:cNvSpPr>
                <p:nvPr/>
              </p:nvSpPr>
              <p:spPr bwMode="auto">
                <a:xfrm>
                  <a:off x="314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68" name="Freeform 19"/>
                <p:cNvSpPr>
                  <a:spLocks/>
                </p:cNvSpPr>
                <p:nvPr/>
              </p:nvSpPr>
              <p:spPr bwMode="auto">
                <a:xfrm>
                  <a:off x="317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69" name="Freeform 20"/>
                <p:cNvSpPr>
                  <a:spLocks/>
                </p:cNvSpPr>
                <p:nvPr/>
              </p:nvSpPr>
              <p:spPr bwMode="auto">
                <a:xfrm>
                  <a:off x="321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70" name="Freeform 21"/>
                <p:cNvSpPr>
                  <a:spLocks/>
                </p:cNvSpPr>
                <p:nvPr/>
              </p:nvSpPr>
              <p:spPr bwMode="auto">
                <a:xfrm>
                  <a:off x="3242"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grpSp>
        </p:grpSp>
        <p:grpSp>
          <p:nvGrpSpPr>
            <p:cNvPr id="16" name="Group 22"/>
            <p:cNvGrpSpPr>
              <a:grpSpLocks/>
            </p:cNvGrpSpPr>
            <p:nvPr/>
          </p:nvGrpSpPr>
          <p:grpSpPr bwMode="auto">
            <a:xfrm>
              <a:off x="3406" y="2339"/>
              <a:ext cx="489" cy="440"/>
              <a:chOff x="3406" y="2339"/>
              <a:chExt cx="489" cy="440"/>
            </a:xfrm>
          </p:grpSpPr>
          <p:sp>
            <p:nvSpPr>
              <p:cNvPr id="45" name="Text Box 23"/>
              <p:cNvSpPr txBox="1">
                <a:spLocks noChangeArrowheads="1"/>
              </p:cNvSpPr>
              <p:nvPr/>
            </p:nvSpPr>
            <p:spPr bwMode="auto">
              <a:xfrm>
                <a:off x="3406" y="2339"/>
                <a:ext cx="490" cy="441"/>
              </a:xfrm>
              <a:prstGeom prst="rect">
                <a:avLst/>
              </a:prstGeom>
              <a:noFill/>
              <a:ln w="1908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46" name="Group 24"/>
              <p:cNvGrpSpPr>
                <a:grpSpLocks/>
              </p:cNvGrpSpPr>
              <p:nvPr/>
            </p:nvGrpSpPr>
            <p:grpSpPr bwMode="auto">
              <a:xfrm>
                <a:off x="3454" y="2393"/>
                <a:ext cx="392" cy="332"/>
                <a:chOff x="3454" y="2393"/>
                <a:chExt cx="392" cy="332"/>
              </a:xfrm>
            </p:grpSpPr>
            <p:sp>
              <p:nvSpPr>
                <p:cNvPr id="47" name="Freeform 25"/>
                <p:cNvSpPr>
                  <a:spLocks/>
                </p:cNvSpPr>
                <p:nvPr/>
              </p:nvSpPr>
              <p:spPr bwMode="auto">
                <a:xfrm>
                  <a:off x="3454"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48" name="Freeform 26"/>
                <p:cNvSpPr>
                  <a:spLocks/>
                </p:cNvSpPr>
                <p:nvPr/>
              </p:nvSpPr>
              <p:spPr bwMode="auto">
                <a:xfrm>
                  <a:off x="3489"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49" name="Freeform 27"/>
                <p:cNvSpPr>
                  <a:spLocks/>
                </p:cNvSpPr>
                <p:nvPr/>
              </p:nvSpPr>
              <p:spPr bwMode="auto">
                <a:xfrm>
                  <a:off x="3520"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50" name="Freeform 28"/>
                <p:cNvSpPr>
                  <a:spLocks/>
                </p:cNvSpPr>
                <p:nvPr/>
              </p:nvSpPr>
              <p:spPr bwMode="auto">
                <a:xfrm>
                  <a:off x="3553"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51" name="Freeform 29"/>
                <p:cNvSpPr>
                  <a:spLocks/>
                </p:cNvSpPr>
                <p:nvPr/>
              </p:nvSpPr>
              <p:spPr bwMode="auto">
                <a:xfrm>
                  <a:off x="358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52" name="Freeform 30"/>
                <p:cNvSpPr>
                  <a:spLocks/>
                </p:cNvSpPr>
                <p:nvPr/>
              </p:nvSpPr>
              <p:spPr bwMode="auto">
                <a:xfrm>
                  <a:off x="3617"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53" name="Freeform 31"/>
                <p:cNvSpPr>
                  <a:spLocks/>
                </p:cNvSpPr>
                <p:nvPr/>
              </p:nvSpPr>
              <p:spPr bwMode="auto">
                <a:xfrm>
                  <a:off x="364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54" name="Freeform 32"/>
                <p:cNvSpPr>
                  <a:spLocks/>
                </p:cNvSpPr>
                <p:nvPr/>
              </p:nvSpPr>
              <p:spPr bwMode="auto">
                <a:xfrm>
                  <a:off x="368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55" name="Freeform 33"/>
                <p:cNvSpPr>
                  <a:spLocks/>
                </p:cNvSpPr>
                <p:nvPr/>
              </p:nvSpPr>
              <p:spPr bwMode="auto">
                <a:xfrm>
                  <a:off x="3712"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56" name="Freeform 34"/>
                <p:cNvSpPr>
                  <a:spLocks/>
                </p:cNvSpPr>
                <p:nvPr/>
              </p:nvSpPr>
              <p:spPr bwMode="auto">
                <a:xfrm>
                  <a:off x="374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57" name="Freeform 35"/>
                <p:cNvSpPr>
                  <a:spLocks/>
                </p:cNvSpPr>
                <p:nvPr/>
              </p:nvSpPr>
              <p:spPr bwMode="auto">
                <a:xfrm>
                  <a:off x="377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grpSp>
        </p:grpSp>
        <p:grpSp>
          <p:nvGrpSpPr>
            <p:cNvPr id="17" name="Group 36"/>
            <p:cNvGrpSpPr>
              <a:grpSpLocks/>
            </p:cNvGrpSpPr>
            <p:nvPr/>
          </p:nvGrpSpPr>
          <p:grpSpPr bwMode="auto">
            <a:xfrm>
              <a:off x="4746" y="2339"/>
              <a:ext cx="489" cy="440"/>
              <a:chOff x="4746" y="2339"/>
              <a:chExt cx="489" cy="440"/>
            </a:xfrm>
          </p:grpSpPr>
          <p:sp>
            <p:nvSpPr>
              <p:cNvPr id="32" name="Text Box 37"/>
              <p:cNvSpPr txBox="1">
                <a:spLocks noChangeArrowheads="1"/>
              </p:cNvSpPr>
              <p:nvPr/>
            </p:nvSpPr>
            <p:spPr bwMode="auto">
              <a:xfrm>
                <a:off x="4746" y="2339"/>
                <a:ext cx="490" cy="441"/>
              </a:xfrm>
              <a:prstGeom prst="rect">
                <a:avLst/>
              </a:prstGeom>
              <a:noFill/>
              <a:ln w="1908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33" name="Group 38"/>
              <p:cNvGrpSpPr>
                <a:grpSpLocks/>
              </p:cNvGrpSpPr>
              <p:nvPr/>
            </p:nvGrpSpPr>
            <p:grpSpPr bwMode="auto">
              <a:xfrm>
                <a:off x="4794" y="2393"/>
                <a:ext cx="392" cy="332"/>
                <a:chOff x="4794" y="2393"/>
                <a:chExt cx="392" cy="332"/>
              </a:xfrm>
            </p:grpSpPr>
            <p:sp>
              <p:nvSpPr>
                <p:cNvPr id="34" name="Freeform 39"/>
                <p:cNvSpPr>
                  <a:spLocks/>
                </p:cNvSpPr>
                <p:nvPr/>
              </p:nvSpPr>
              <p:spPr bwMode="auto">
                <a:xfrm>
                  <a:off x="4794"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35" name="Freeform 40"/>
                <p:cNvSpPr>
                  <a:spLocks/>
                </p:cNvSpPr>
                <p:nvPr/>
              </p:nvSpPr>
              <p:spPr bwMode="auto">
                <a:xfrm>
                  <a:off x="4829"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36" name="Freeform 41"/>
                <p:cNvSpPr>
                  <a:spLocks/>
                </p:cNvSpPr>
                <p:nvPr/>
              </p:nvSpPr>
              <p:spPr bwMode="auto">
                <a:xfrm>
                  <a:off x="4860"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37" name="Freeform 42"/>
                <p:cNvSpPr>
                  <a:spLocks/>
                </p:cNvSpPr>
                <p:nvPr/>
              </p:nvSpPr>
              <p:spPr bwMode="auto">
                <a:xfrm>
                  <a:off x="4893"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38" name="Freeform 43"/>
                <p:cNvSpPr>
                  <a:spLocks/>
                </p:cNvSpPr>
                <p:nvPr/>
              </p:nvSpPr>
              <p:spPr bwMode="auto">
                <a:xfrm>
                  <a:off x="492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39" name="Freeform 44"/>
                <p:cNvSpPr>
                  <a:spLocks/>
                </p:cNvSpPr>
                <p:nvPr/>
              </p:nvSpPr>
              <p:spPr bwMode="auto">
                <a:xfrm>
                  <a:off x="4957"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40" name="Freeform 45"/>
                <p:cNvSpPr>
                  <a:spLocks/>
                </p:cNvSpPr>
                <p:nvPr/>
              </p:nvSpPr>
              <p:spPr bwMode="auto">
                <a:xfrm>
                  <a:off x="498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41" name="Freeform 46"/>
                <p:cNvSpPr>
                  <a:spLocks/>
                </p:cNvSpPr>
                <p:nvPr/>
              </p:nvSpPr>
              <p:spPr bwMode="auto">
                <a:xfrm>
                  <a:off x="502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42" name="Freeform 47"/>
                <p:cNvSpPr>
                  <a:spLocks/>
                </p:cNvSpPr>
                <p:nvPr/>
              </p:nvSpPr>
              <p:spPr bwMode="auto">
                <a:xfrm>
                  <a:off x="5052"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43" name="Freeform 48"/>
                <p:cNvSpPr>
                  <a:spLocks/>
                </p:cNvSpPr>
                <p:nvPr/>
              </p:nvSpPr>
              <p:spPr bwMode="auto">
                <a:xfrm>
                  <a:off x="508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44" name="Freeform 49"/>
                <p:cNvSpPr>
                  <a:spLocks/>
                </p:cNvSpPr>
                <p:nvPr/>
              </p:nvSpPr>
              <p:spPr bwMode="auto">
                <a:xfrm>
                  <a:off x="511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grpSp>
        </p:grpSp>
        <p:grpSp>
          <p:nvGrpSpPr>
            <p:cNvPr id="18" name="Group 50"/>
            <p:cNvGrpSpPr>
              <a:grpSpLocks/>
            </p:cNvGrpSpPr>
            <p:nvPr/>
          </p:nvGrpSpPr>
          <p:grpSpPr bwMode="auto">
            <a:xfrm>
              <a:off x="3942" y="2339"/>
              <a:ext cx="488" cy="440"/>
              <a:chOff x="3942" y="2339"/>
              <a:chExt cx="488" cy="440"/>
            </a:xfrm>
          </p:grpSpPr>
          <p:sp>
            <p:nvSpPr>
              <p:cNvPr id="19" name="Text Box 51"/>
              <p:cNvSpPr txBox="1">
                <a:spLocks noChangeArrowheads="1"/>
              </p:cNvSpPr>
              <p:nvPr/>
            </p:nvSpPr>
            <p:spPr bwMode="auto">
              <a:xfrm>
                <a:off x="3942" y="2339"/>
                <a:ext cx="489" cy="441"/>
              </a:xfrm>
              <a:prstGeom prst="rect">
                <a:avLst/>
              </a:prstGeom>
              <a:noFill/>
              <a:ln w="1908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20" name="Group 52"/>
              <p:cNvGrpSpPr>
                <a:grpSpLocks/>
              </p:cNvGrpSpPr>
              <p:nvPr/>
            </p:nvGrpSpPr>
            <p:grpSpPr bwMode="auto">
              <a:xfrm>
                <a:off x="3990" y="2393"/>
                <a:ext cx="391" cy="332"/>
                <a:chOff x="3990" y="2393"/>
                <a:chExt cx="391" cy="332"/>
              </a:xfrm>
            </p:grpSpPr>
            <p:sp>
              <p:nvSpPr>
                <p:cNvPr id="21" name="Freeform 53"/>
                <p:cNvSpPr>
                  <a:spLocks/>
                </p:cNvSpPr>
                <p:nvPr/>
              </p:nvSpPr>
              <p:spPr bwMode="auto">
                <a:xfrm>
                  <a:off x="399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22" name="Freeform 54"/>
                <p:cNvSpPr>
                  <a:spLocks/>
                </p:cNvSpPr>
                <p:nvPr/>
              </p:nvSpPr>
              <p:spPr bwMode="auto">
                <a:xfrm>
                  <a:off x="4025"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23" name="Freeform 55"/>
                <p:cNvSpPr>
                  <a:spLocks/>
                </p:cNvSpPr>
                <p:nvPr/>
              </p:nvSpPr>
              <p:spPr bwMode="auto">
                <a:xfrm>
                  <a:off x="405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24" name="Freeform 56"/>
                <p:cNvSpPr>
                  <a:spLocks/>
                </p:cNvSpPr>
                <p:nvPr/>
              </p:nvSpPr>
              <p:spPr bwMode="auto">
                <a:xfrm>
                  <a:off x="408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25" name="Freeform 57"/>
                <p:cNvSpPr>
                  <a:spLocks/>
                </p:cNvSpPr>
                <p:nvPr/>
              </p:nvSpPr>
              <p:spPr bwMode="auto">
                <a:xfrm>
                  <a:off x="412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26" name="Freeform 58"/>
                <p:cNvSpPr>
                  <a:spLocks/>
                </p:cNvSpPr>
                <p:nvPr/>
              </p:nvSpPr>
              <p:spPr bwMode="auto">
                <a:xfrm>
                  <a:off x="4152"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27" name="Freeform 59"/>
                <p:cNvSpPr>
                  <a:spLocks/>
                </p:cNvSpPr>
                <p:nvPr/>
              </p:nvSpPr>
              <p:spPr bwMode="auto">
                <a:xfrm>
                  <a:off x="418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28" name="Freeform 60"/>
                <p:cNvSpPr>
                  <a:spLocks/>
                </p:cNvSpPr>
                <p:nvPr/>
              </p:nvSpPr>
              <p:spPr bwMode="auto">
                <a:xfrm>
                  <a:off x="421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29" name="Freeform 61"/>
                <p:cNvSpPr>
                  <a:spLocks/>
                </p:cNvSpPr>
                <p:nvPr/>
              </p:nvSpPr>
              <p:spPr bwMode="auto">
                <a:xfrm>
                  <a:off x="424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30" name="Freeform 62"/>
                <p:cNvSpPr>
                  <a:spLocks/>
                </p:cNvSpPr>
                <p:nvPr/>
              </p:nvSpPr>
              <p:spPr bwMode="auto">
                <a:xfrm>
                  <a:off x="4280" y="2393"/>
                  <a:ext cx="70"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31" name="Freeform 63"/>
                <p:cNvSpPr>
                  <a:spLocks/>
                </p:cNvSpPr>
                <p:nvPr/>
              </p:nvSpPr>
              <p:spPr bwMode="auto">
                <a:xfrm>
                  <a:off x="4311"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grpSp>
        </p:grpSp>
      </p:grpSp>
      <p:grpSp>
        <p:nvGrpSpPr>
          <p:cNvPr id="71" name="Group 64"/>
          <p:cNvGrpSpPr>
            <a:grpSpLocks noChangeAspect="1"/>
          </p:cNvGrpSpPr>
          <p:nvPr/>
        </p:nvGrpSpPr>
        <p:grpSpPr bwMode="auto">
          <a:xfrm>
            <a:off x="4345686" y="4951108"/>
            <a:ext cx="4536000" cy="962563"/>
            <a:chOff x="2817" y="3506"/>
            <a:chExt cx="2474" cy="525"/>
          </a:xfrm>
        </p:grpSpPr>
        <p:sp>
          <p:nvSpPr>
            <p:cNvPr id="72" name="Rectangle 65"/>
            <p:cNvSpPr>
              <a:spLocks noChangeArrowheads="1"/>
            </p:cNvSpPr>
            <p:nvPr/>
          </p:nvSpPr>
          <p:spPr bwMode="auto">
            <a:xfrm>
              <a:off x="2817" y="3506"/>
              <a:ext cx="2474" cy="525"/>
            </a:xfrm>
            <a:prstGeom prst="rect">
              <a:avLst/>
            </a:prstGeom>
            <a:noFill/>
            <a:ln w="2844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73" name="Text Box 66"/>
            <p:cNvSpPr txBox="1">
              <a:spLocks noChangeArrowheads="1"/>
            </p:cNvSpPr>
            <p:nvPr/>
          </p:nvSpPr>
          <p:spPr bwMode="auto">
            <a:xfrm>
              <a:off x="4430" y="3708"/>
              <a:ext cx="316" cy="2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buClr>
                  <a:srgbClr val="000000"/>
                </a:buClr>
                <a:buSzPct val="100000"/>
                <a:buFont typeface="Arial" charset="0"/>
                <a:buNone/>
              </a:pPr>
              <a:r>
                <a:rPr lang="en-US" b="1">
                  <a:solidFill>
                    <a:srgbClr val="000000"/>
                  </a:solidFill>
                  <a:latin typeface="Arial" charset="0"/>
                  <a:ea typeface="ＭＳ Ｐゴシック" charset="0"/>
                  <a:cs typeface="ＭＳ Ｐゴシック" charset="0"/>
                </a:rPr>
                <a:t>. . .</a:t>
              </a:r>
            </a:p>
          </p:txBody>
        </p:sp>
        <p:grpSp>
          <p:nvGrpSpPr>
            <p:cNvPr id="74" name="Group 67"/>
            <p:cNvGrpSpPr>
              <a:grpSpLocks/>
            </p:cNvGrpSpPr>
            <p:nvPr/>
          </p:nvGrpSpPr>
          <p:grpSpPr bwMode="auto">
            <a:xfrm>
              <a:off x="2872" y="3549"/>
              <a:ext cx="489" cy="440"/>
              <a:chOff x="2872" y="3549"/>
              <a:chExt cx="489" cy="440"/>
            </a:xfrm>
          </p:grpSpPr>
          <p:sp>
            <p:nvSpPr>
              <p:cNvPr id="117" name="Text Box 68"/>
              <p:cNvSpPr txBox="1">
                <a:spLocks noChangeArrowheads="1"/>
              </p:cNvSpPr>
              <p:nvPr/>
            </p:nvSpPr>
            <p:spPr bwMode="auto">
              <a:xfrm>
                <a:off x="2872" y="3549"/>
                <a:ext cx="490" cy="441"/>
              </a:xfrm>
              <a:prstGeom prst="rect">
                <a:avLst/>
              </a:prstGeom>
              <a:noFill/>
              <a:ln w="1908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118" name="Group 69"/>
              <p:cNvGrpSpPr>
                <a:grpSpLocks/>
              </p:cNvGrpSpPr>
              <p:nvPr/>
            </p:nvGrpSpPr>
            <p:grpSpPr bwMode="auto">
              <a:xfrm>
                <a:off x="2920" y="3602"/>
                <a:ext cx="392" cy="332"/>
                <a:chOff x="2920" y="3602"/>
                <a:chExt cx="392" cy="332"/>
              </a:xfrm>
            </p:grpSpPr>
            <p:sp>
              <p:nvSpPr>
                <p:cNvPr id="119" name="Freeform 70"/>
                <p:cNvSpPr>
                  <a:spLocks/>
                </p:cNvSpPr>
                <p:nvPr/>
              </p:nvSpPr>
              <p:spPr bwMode="auto">
                <a:xfrm>
                  <a:off x="2920"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20" name="Freeform 71"/>
                <p:cNvSpPr>
                  <a:spLocks/>
                </p:cNvSpPr>
                <p:nvPr/>
              </p:nvSpPr>
              <p:spPr bwMode="auto">
                <a:xfrm>
                  <a:off x="2955"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21" name="Freeform 72"/>
                <p:cNvSpPr>
                  <a:spLocks/>
                </p:cNvSpPr>
                <p:nvPr/>
              </p:nvSpPr>
              <p:spPr bwMode="auto">
                <a:xfrm>
                  <a:off x="2986"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22" name="Freeform 73"/>
                <p:cNvSpPr>
                  <a:spLocks/>
                </p:cNvSpPr>
                <p:nvPr/>
              </p:nvSpPr>
              <p:spPr bwMode="auto">
                <a:xfrm>
                  <a:off x="3019"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23" name="Freeform 74"/>
                <p:cNvSpPr>
                  <a:spLocks/>
                </p:cNvSpPr>
                <p:nvPr/>
              </p:nvSpPr>
              <p:spPr bwMode="auto">
                <a:xfrm>
                  <a:off x="305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24" name="Freeform 75"/>
                <p:cNvSpPr>
                  <a:spLocks/>
                </p:cNvSpPr>
                <p:nvPr/>
              </p:nvSpPr>
              <p:spPr bwMode="auto">
                <a:xfrm>
                  <a:off x="3083"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25" name="Freeform 76"/>
                <p:cNvSpPr>
                  <a:spLocks/>
                </p:cNvSpPr>
                <p:nvPr/>
              </p:nvSpPr>
              <p:spPr bwMode="auto">
                <a:xfrm>
                  <a:off x="311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26" name="Freeform 77"/>
                <p:cNvSpPr>
                  <a:spLocks/>
                </p:cNvSpPr>
                <p:nvPr/>
              </p:nvSpPr>
              <p:spPr bwMode="auto">
                <a:xfrm>
                  <a:off x="314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27" name="Freeform 78"/>
                <p:cNvSpPr>
                  <a:spLocks/>
                </p:cNvSpPr>
                <p:nvPr/>
              </p:nvSpPr>
              <p:spPr bwMode="auto">
                <a:xfrm>
                  <a:off x="317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28" name="Freeform 79"/>
                <p:cNvSpPr>
                  <a:spLocks/>
                </p:cNvSpPr>
                <p:nvPr/>
              </p:nvSpPr>
              <p:spPr bwMode="auto">
                <a:xfrm>
                  <a:off x="321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29" name="Freeform 80"/>
                <p:cNvSpPr>
                  <a:spLocks/>
                </p:cNvSpPr>
                <p:nvPr/>
              </p:nvSpPr>
              <p:spPr bwMode="auto">
                <a:xfrm>
                  <a:off x="3242"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grpSp>
        </p:grpSp>
        <p:grpSp>
          <p:nvGrpSpPr>
            <p:cNvPr id="75" name="Group 81"/>
            <p:cNvGrpSpPr>
              <a:grpSpLocks/>
            </p:cNvGrpSpPr>
            <p:nvPr/>
          </p:nvGrpSpPr>
          <p:grpSpPr bwMode="auto">
            <a:xfrm>
              <a:off x="3406" y="3549"/>
              <a:ext cx="489" cy="440"/>
              <a:chOff x="3406" y="3549"/>
              <a:chExt cx="489" cy="440"/>
            </a:xfrm>
          </p:grpSpPr>
          <p:sp>
            <p:nvSpPr>
              <p:cNvPr id="104" name="Text Box 82"/>
              <p:cNvSpPr txBox="1">
                <a:spLocks noChangeArrowheads="1"/>
              </p:cNvSpPr>
              <p:nvPr/>
            </p:nvSpPr>
            <p:spPr bwMode="auto">
              <a:xfrm>
                <a:off x="3406" y="3549"/>
                <a:ext cx="490" cy="441"/>
              </a:xfrm>
              <a:prstGeom prst="rect">
                <a:avLst/>
              </a:prstGeom>
              <a:noFill/>
              <a:ln w="1908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105" name="Group 83"/>
              <p:cNvGrpSpPr>
                <a:grpSpLocks/>
              </p:cNvGrpSpPr>
              <p:nvPr/>
            </p:nvGrpSpPr>
            <p:grpSpPr bwMode="auto">
              <a:xfrm>
                <a:off x="3454" y="3602"/>
                <a:ext cx="392" cy="332"/>
                <a:chOff x="3454" y="3602"/>
                <a:chExt cx="392" cy="332"/>
              </a:xfrm>
            </p:grpSpPr>
            <p:sp>
              <p:nvSpPr>
                <p:cNvPr id="106" name="Freeform 84"/>
                <p:cNvSpPr>
                  <a:spLocks/>
                </p:cNvSpPr>
                <p:nvPr/>
              </p:nvSpPr>
              <p:spPr bwMode="auto">
                <a:xfrm>
                  <a:off x="3454"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07" name="Freeform 85"/>
                <p:cNvSpPr>
                  <a:spLocks/>
                </p:cNvSpPr>
                <p:nvPr/>
              </p:nvSpPr>
              <p:spPr bwMode="auto">
                <a:xfrm>
                  <a:off x="3489"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08" name="Freeform 86"/>
                <p:cNvSpPr>
                  <a:spLocks/>
                </p:cNvSpPr>
                <p:nvPr/>
              </p:nvSpPr>
              <p:spPr bwMode="auto">
                <a:xfrm>
                  <a:off x="3520"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09" name="Freeform 87"/>
                <p:cNvSpPr>
                  <a:spLocks/>
                </p:cNvSpPr>
                <p:nvPr/>
              </p:nvSpPr>
              <p:spPr bwMode="auto">
                <a:xfrm>
                  <a:off x="3553"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10" name="Freeform 88"/>
                <p:cNvSpPr>
                  <a:spLocks/>
                </p:cNvSpPr>
                <p:nvPr/>
              </p:nvSpPr>
              <p:spPr bwMode="auto">
                <a:xfrm>
                  <a:off x="358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11" name="Freeform 89"/>
                <p:cNvSpPr>
                  <a:spLocks/>
                </p:cNvSpPr>
                <p:nvPr/>
              </p:nvSpPr>
              <p:spPr bwMode="auto">
                <a:xfrm>
                  <a:off x="3617"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12" name="Freeform 90"/>
                <p:cNvSpPr>
                  <a:spLocks/>
                </p:cNvSpPr>
                <p:nvPr/>
              </p:nvSpPr>
              <p:spPr bwMode="auto">
                <a:xfrm>
                  <a:off x="364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13" name="Freeform 91"/>
                <p:cNvSpPr>
                  <a:spLocks/>
                </p:cNvSpPr>
                <p:nvPr/>
              </p:nvSpPr>
              <p:spPr bwMode="auto">
                <a:xfrm>
                  <a:off x="368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14" name="Freeform 92"/>
                <p:cNvSpPr>
                  <a:spLocks/>
                </p:cNvSpPr>
                <p:nvPr/>
              </p:nvSpPr>
              <p:spPr bwMode="auto">
                <a:xfrm>
                  <a:off x="3712"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15" name="Freeform 93"/>
                <p:cNvSpPr>
                  <a:spLocks/>
                </p:cNvSpPr>
                <p:nvPr/>
              </p:nvSpPr>
              <p:spPr bwMode="auto">
                <a:xfrm>
                  <a:off x="374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16" name="Freeform 94"/>
                <p:cNvSpPr>
                  <a:spLocks/>
                </p:cNvSpPr>
                <p:nvPr/>
              </p:nvSpPr>
              <p:spPr bwMode="auto">
                <a:xfrm>
                  <a:off x="377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grpSp>
        </p:grpSp>
        <p:grpSp>
          <p:nvGrpSpPr>
            <p:cNvPr id="76" name="Group 95"/>
            <p:cNvGrpSpPr>
              <a:grpSpLocks/>
            </p:cNvGrpSpPr>
            <p:nvPr/>
          </p:nvGrpSpPr>
          <p:grpSpPr bwMode="auto">
            <a:xfrm>
              <a:off x="4746" y="3549"/>
              <a:ext cx="489" cy="440"/>
              <a:chOff x="4746" y="3549"/>
              <a:chExt cx="489" cy="440"/>
            </a:xfrm>
          </p:grpSpPr>
          <p:sp>
            <p:nvSpPr>
              <p:cNvPr id="91" name="Text Box 96"/>
              <p:cNvSpPr txBox="1">
                <a:spLocks noChangeArrowheads="1"/>
              </p:cNvSpPr>
              <p:nvPr/>
            </p:nvSpPr>
            <p:spPr bwMode="auto">
              <a:xfrm>
                <a:off x="4746" y="3549"/>
                <a:ext cx="490" cy="441"/>
              </a:xfrm>
              <a:prstGeom prst="rect">
                <a:avLst/>
              </a:prstGeom>
              <a:noFill/>
              <a:ln w="1908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92" name="Group 97"/>
              <p:cNvGrpSpPr>
                <a:grpSpLocks/>
              </p:cNvGrpSpPr>
              <p:nvPr/>
            </p:nvGrpSpPr>
            <p:grpSpPr bwMode="auto">
              <a:xfrm>
                <a:off x="4794" y="3602"/>
                <a:ext cx="392" cy="332"/>
                <a:chOff x="4794" y="3602"/>
                <a:chExt cx="392" cy="332"/>
              </a:xfrm>
            </p:grpSpPr>
            <p:sp>
              <p:nvSpPr>
                <p:cNvPr id="93" name="Freeform 98"/>
                <p:cNvSpPr>
                  <a:spLocks/>
                </p:cNvSpPr>
                <p:nvPr/>
              </p:nvSpPr>
              <p:spPr bwMode="auto">
                <a:xfrm>
                  <a:off x="4794"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94" name="Freeform 99"/>
                <p:cNvSpPr>
                  <a:spLocks/>
                </p:cNvSpPr>
                <p:nvPr/>
              </p:nvSpPr>
              <p:spPr bwMode="auto">
                <a:xfrm>
                  <a:off x="4829"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95" name="Freeform 100"/>
                <p:cNvSpPr>
                  <a:spLocks/>
                </p:cNvSpPr>
                <p:nvPr/>
              </p:nvSpPr>
              <p:spPr bwMode="auto">
                <a:xfrm>
                  <a:off x="4860"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96" name="Freeform 101"/>
                <p:cNvSpPr>
                  <a:spLocks/>
                </p:cNvSpPr>
                <p:nvPr/>
              </p:nvSpPr>
              <p:spPr bwMode="auto">
                <a:xfrm>
                  <a:off x="4893"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97" name="Freeform 102"/>
                <p:cNvSpPr>
                  <a:spLocks/>
                </p:cNvSpPr>
                <p:nvPr/>
              </p:nvSpPr>
              <p:spPr bwMode="auto">
                <a:xfrm>
                  <a:off x="492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98" name="Freeform 103"/>
                <p:cNvSpPr>
                  <a:spLocks/>
                </p:cNvSpPr>
                <p:nvPr/>
              </p:nvSpPr>
              <p:spPr bwMode="auto">
                <a:xfrm>
                  <a:off x="4957"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99" name="Freeform 104"/>
                <p:cNvSpPr>
                  <a:spLocks/>
                </p:cNvSpPr>
                <p:nvPr/>
              </p:nvSpPr>
              <p:spPr bwMode="auto">
                <a:xfrm>
                  <a:off x="498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00" name="Freeform 105"/>
                <p:cNvSpPr>
                  <a:spLocks/>
                </p:cNvSpPr>
                <p:nvPr/>
              </p:nvSpPr>
              <p:spPr bwMode="auto">
                <a:xfrm>
                  <a:off x="502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01" name="Freeform 106"/>
                <p:cNvSpPr>
                  <a:spLocks/>
                </p:cNvSpPr>
                <p:nvPr/>
              </p:nvSpPr>
              <p:spPr bwMode="auto">
                <a:xfrm>
                  <a:off x="5052"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02" name="Freeform 107"/>
                <p:cNvSpPr>
                  <a:spLocks/>
                </p:cNvSpPr>
                <p:nvPr/>
              </p:nvSpPr>
              <p:spPr bwMode="auto">
                <a:xfrm>
                  <a:off x="508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03" name="Freeform 108"/>
                <p:cNvSpPr>
                  <a:spLocks/>
                </p:cNvSpPr>
                <p:nvPr/>
              </p:nvSpPr>
              <p:spPr bwMode="auto">
                <a:xfrm>
                  <a:off x="511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grpSp>
        </p:grpSp>
        <p:grpSp>
          <p:nvGrpSpPr>
            <p:cNvPr id="77" name="Group 109"/>
            <p:cNvGrpSpPr>
              <a:grpSpLocks/>
            </p:cNvGrpSpPr>
            <p:nvPr/>
          </p:nvGrpSpPr>
          <p:grpSpPr bwMode="auto">
            <a:xfrm>
              <a:off x="3942" y="3549"/>
              <a:ext cx="488" cy="440"/>
              <a:chOff x="3942" y="3549"/>
              <a:chExt cx="488" cy="440"/>
            </a:xfrm>
          </p:grpSpPr>
          <p:sp>
            <p:nvSpPr>
              <p:cNvPr id="78" name="Text Box 110"/>
              <p:cNvSpPr txBox="1">
                <a:spLocks noChangeArrowheads="1"/>
              </p:cNvSpPr>
              <p:nvPr/>
            </p:nvSpPr>
            <p:spPr bwMode="auto">
              <a:xfrm>
                <a:off x="3942" y="3549"/>
                <a:ext cx="489" cy="441"/>
              </a:xfrm>
              <a:prstGeom prst="rect">
                <a:avLst/>
              </a:prstGeom>
              <a:noFill/>
              <a:ln w="1908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79" name="Group 111"/>
              <p:cNvGrpSpPr>
                <a:grpSpLocks/>
              </p:cNvGrpSpPr>
              <p:nvPr/>
            </p:nvGrpSpPr>
            <p:grpSpPr bwMode="auto">
              <a:xfrm>
                <a:off x="3990" y="3602"/>
                <a:ext cx="391" cy="332"/>
                <a:chOff x="3990" y="3602"/>
                <a:chExt cx="391" cy="332"/>
              </a:xfrm>
            </p:grpSpPr>
            <p:sp>
              <p:nvSpPr>
                <p:cNvPr id="80" name="Freeform 112"/>
                <p:cNvSpPr>
                  <a:spLocks/>
                </p:cNvSpPr>
                <p:nvPr/>
              </p:nvSpPr>
              <p:spPr bwMode="auto">
                <a:xfrm>
                  <a:off x="399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81" name="Freeform 113"/>
                <p:cNvSpPr>
                  <a:spLocks/>
                </p:cNvSpPr>
                <p:nvPr/>
              </p:nvSpPr>
              <p:spPr bwMode="auto">
                <a:xfrm>
                  <a:off x="4025"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82" name="Freeform 114"/>
                <p:cNvSpPr>
                  <a:spLocks/>
                </p:cNvSpPr>
                <p:nvPr/>
              </p:nvSpPr>
              <p:spPr bwMode="auto">
                <a:xfrm>
                  <a:off x="405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83" name="Freeform 115"/>
                <p:cNvSpPr>
                  <a:spLocks/>
                </p:cNvSpPr>
                <p:nvPr/>
              </p:nvSpPr>
              <p:spPr bwMode="auto">
                <a:xfrm>
                  <a:off x="408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84" name="Freeform 116"/>
                <p:cNvSpPr>
                  <a:spLocks/>
                </p:cNvSpPr>
                <p:nvPr/>
              </p:nvSpPr>
              <p:spPr bwMode="auto">
                <a:xfrm>
                  <a:off x="412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85" name="Freeform 117"/>
                <p:cNvSpPr>
                  <a:spLocks/>
                </p:cNvSpPr>
                <p:nvPr/>
              </p:nvSpPr>
              <p:spPr bwMode="auto">
                <a:xfrm>
                  <a:off x="4152"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86" name="Freeform 118"/>
                <p:cNvSpPr>
                  <a:spLocks/>
                </p:cNvSpPr>
                <p:nvPr/>
              </p:nvSpPr>
              <p:spPr bwMode="auto">
                <a:xfrm>
                  <a:off x="418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87" name="Freeform 119"/>
                <p:cNvSpPr>
                  <a:spLocks/>
                </p:cNvSpPr>
                <p:nvPr/>
              </p:nvSpPr>
              <p:spPr bwMode="auto">
                <a:xfrm>
                  <a:off x="421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88" name="Freeform 120"/>
                <p:cNvSpPr>
                  <a:spLocks/>
                </p:cNvSpPr>
                <p:nvPr/>
              </p:nvSpPr>
              <p:spPr bwMode="auto">
                <a:xfrm>
                  <a:off x="424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89" name="Freeform 121"/>
                <p:cNvSpPr>
                  <a:spLocks/>
                </p:cNvSpPr>
                <p:nvPr/>
              </p:nvSpPr>
              <p:spPr bwMode="auto">
                <a:xfrm>
                  <a:off x="4280" y="3602"/>
                  <a:ext cx="70"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90" name="Freeform 122"/>
                <p:cNvSpPr>
                  <a:spLocks/>
                </p:cNvSpPr>
                <p:nvPr/>
              </p:nvSpPr>
              <p:spPr bwMode="auto">
                <a:xfrm>
                  <a:off x="4311"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grpSp>
        </p:grpSp>
      </p:grpSp>
      <p:sp>
        <p:nvSpPr>
          <p:cNvPr id="130" name="Text Box 123"/>
          <p:cNvSpPr txBox="1">
            <a:spLocks noChangeArrowheads="1"/>
          </p:cNvSpPr>
          <p:nvPr/>
        </p:nvSpPr>
        <p:spPr bwMode="auto">
          <a:xfrm>
            <a:off x="0" y="3200400"/>
            <a:ext cx="4490819" cy="7126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square"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spcBef>
                <a:spcPts val="450"/>
              </a:spcBef>
              <a:buClr>
                <a:srgbClr val="00CC00"/>
              </a:buClr>
              <a:buSzPct val="100000"/>
              <a:buFont typeface="Arial" charset="0"/>
              <a:buNone/>
            </a:pPr>
            <a:r>
              <a:rPr lang="en-US" b="1" dirty="0">
                <a:solidFill>
                  <a:srgbClr val="00B050"/>
                </a:solidFill>
                <a:latin typeface="Arial" charset="0"/>
                <a:ea typeface="ＭＳ Ｐゴシック" charset="0"/>
                <a:cs typeface="ＭＳ Ｐゴシック" charset="0"/>
              </a:rPr>
              <a:t>Parallel Kernel (device)</a:t>
            </a:r>
          </a:p>
          <a:p>
            <a:pPr algn="ctr">
              <a:spcBef>
                <a:spcPts val="450"/>
              </a:spcBef>
              <a:buClr>
                <a:srgbClr val="00CC00"/>
              </a:buClr>
              <a:buSzPct val="100000"/>
              <a:buFont typeface="Arial" charset="0"/>
              <a:buNone/>
            </a:pPr>
            <a:r>
              <a:rPr lang="en-US" b="1" dirty="0" err="1">
                <a:solidFill>
                  <a:srgbClr val="00B050"/>
                </a:solidFill>
                <a:latin typeface="Courier"/>
                <a:ea typeface="ＭＳ Ｐゴシック" charset="0"/>
                <a:cs typeface="Courier"/>
              </a:rPr>
              <a:t>KernelA</a:t>
            </a:r>
            <a:r>
              <a:rPr lang="en-US" b="1" dirty="0">
                <a:solidFill>
                  <a:srgbClr val="00B050"/>
                </a:solidFill>
                <a:latin typeface="Courier"/>
                <a:ea typeface="ＭＳ Ｐゴシック" charset="0"/>
                <a:cs typeface="Courier"/>
              </a:rPr>
              <a:t>&lt;&lt;&lt;</a:t>
            </a:r>
            <a:r>
              <a:rPr lang="en-US" b="1" dirty="0" err="1">
                <a:solidFill>
                  <a:srgbClr val="00B050"/>
                </a:solidFill>
                <a:latin typeface="Courier"/>
                <a:ea typeface="ＭＳ Ｐゴシック" charset="0"/>
                <a:cs typeface="Courier"/>
              </a:rPr>
              <a:t>nBlk</a:t>
            </a:r>
            <a:r>
              <a:rPr lang="en-US" b="1" dirty="0">
                <a:solidFill>
                  <a:srgbClr val="00B050"/>
                </a:solidFill>
                <a:latin typeface="Courier"/>
                <a:ea typeface="ＭＳ Ｐゴシック" charset="0"/>
                <a:cs typeface="Courier"/>
              </a:rPr>
              <a:t>, </a:t>
            </a:r>
            <a:r>
              <a:rPr lang="en-US" b="1" dirty="0" err="1">
                <a:solidFill>
                  <a:srgbClr val="00B050"/>
                </a:solidFill>
                <a:latin typeface="Courier"/>
                <a:ea typeface="ＭＳ Ｐゴシック" charset="0"/>
                <a:cs typeface="Courier"/>
              </a:rPr>
              <a:t>nThr</a:t>
            </a:r>
            <a:r>
              <a:rPr lang="en-US" b="1" dirty="0">
                <a:solidFill>
                  <a:srgbClr val="00B050"/>
                </a:solidFill>
                <a:latin typeface="Courier"/>
                <a:ea typeface="ＭＳ Ｐゴシック" charset="0"/>
                <a:cs typeface="Courier"/>
              </a:rPr>
              <a:t>&gt;&gt;&gt;(</a:t>
            </a:r>
            <a:r>
              <a:rPr lang="en-US" b="1" dirty="0" err="1">
                <a:solidFill>
                  <a:srgbClr val="00B050"/>
                </a:solidFill>
                <a:latin typeface="Courier"/>
                <a:ea typeface="ＭＳ Ｐゴシック" charset="0"/>
                <a:cs typeface="Courier"/>
              </a:rPr>
              <a:t>args</a:t>
            </a:r>
            <a:r>
              <a:rPr lang="en-US" b="1" dirty="0">
                <a:solidFill>
                  <a:srgbClr val="00B050"/>
                </a:solidFill>
                <a:latin typeface="Courier"/>
                <a:ea typeface="ＭＳ Ｐゴシック" charset="0"/>
                <a:cs typeface="Courier"/>
              </a:rPr>
              <a:t>);</a:t>
            </a:r>
          </a:p>
        </p:txBody>
      </p:sp>
      <p:sp>
        <p:nvSpPr>
          <p:cNvPr id="131" name="Freeform 124"/>
          <p:cNvSpPr>
            <a:spLocks/>
          </p:cNvSpPr>
          <p:nvPr/>
        </p:nvSpPr>
        <p:spPr bwMode="auto">
          <a:xfrm>
            <a:off x="6577173" y="2209800"/>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32" name="Text Box 125"/>
          <p:cNvSpPr txBox="1">
            <a:spLocks noChangeArrowheads="1"/>
          </p:cNvSpPr>
          <p:nvPr/>
        </p:nvSpPr>
        <p:spPr bwMode="auto">
          <a:xfrm>
            <a:off x="1152159" y="4334632"/>
            <a:ext cx="2293938" cy="329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lnSpc>
                <a:spcPct val="85000"/>
              </a:lnSpc>
              <a:spcBef>
                <a:spcPts val="225"/>
              </a:spcBef>
              <a:buClr>
                <a:srgbClr val="3333CC"/>
              </a:buClr>
              <a:buSzPct val="100000"/>
              <a:buFont typeface="Arial" charset="0"/>
              <a:buNone/>
            </a:pPr>
            <a:r>
              <a:rPr lang="en-US" b="1" dirty="0">
                <a:solidFill>
                  <a:srgbClr val="3333CC"/>
                </a:solidFill>
                <a:latin typeface="Arial" charset="0"/>
                <a:ea typeface="ＭＳ Ｐゴシック" charset="0"/>
                <a:cs typeface="ＭＳ Ｐゴシック" charset="0"/>
              </a:rPr>
              <a:t>Serial Code (host)</a:t>
            </a:r>
          </a:p>
        </p:txBody>
      </p:sp>
      <p:sp>
        <p:nvSpPr>
          <p:cNvPr id="133" name="Freeform 126"/>
          <p:cNvSpPr>
            <a:spLocks/>
          </p:cNvSpPr>
          <p:nvPr/>
        </p:nvSpPr>
        <p:spPr bwMode="auto">
          <a:xfrm>
            <a:off x="6617666" y="4114800"/>
            <a:ext cx="73025" cy="808037"/>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34" name="Text Box 127"/>
          <p:cNvSpPr txBox="1">
            <a:spLocks noChangeArrowheads="1"/>
          </p:cNvSpPr>
          <p:nvPr/>
        </p:nvSpPr>
        <p:spPr bwMode="auto">
          <a:xfrm>
            <a:off x="24391" y="5064599"/>
            <a:ext cx="4482042" cy="7126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square"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spcBef>
                <a:spcPts val="450"/>
              </a:spcBef>
              <a:buClr>
                <a:srgbClr val="00CC00"/>
              </a:buClr>
              <a:buSzPct val="100000"/>
              <a:buFont typeface="Arial" charset="0"/>
              <a:buNone/>
            </a:pPr>
            <a:r>
              <a:rPr lang="en-US" b="1" dirty="0">
                <a:solidFill>
                  <a:srgbClr val="00B050"/>
                </a:solidFill>
                <a:latin typeface="Arial" charset="0"/>
                <a:ea typeface="ＭＳ Ｐゴシック" charset="0"/>
                <a:cs typeface="ＭＳ Ｐゴシック" charset="0"/>
              </a:rPr>
              <a:t>Parallel Kernel (device)</a:t>
            </a:r>
          </a:p>
          <a:p>
            <a:pPr algn="ctr">
              <a:spcBef>
                <a:spcPts val="450"/>
              </a:spcBef>
              <a:buClr>
                <a:srgbClr val="00CC00"/>
              </a:buClr>
              <a:buSzPct val="100000"/>
              <a:buFont typeface="Arial" charset="0"/>
              <a:buNone/>
            </a:pPr>
            <a:r>
              <a:rPr lang="en-US" b="1" dirty="0" err="1">
                <a:solidFill>
                  <a:srgbClr val="00B050"/>
                </a:solidFill>
                <a:latin typeface="Courier"/>
                <a:ea typeface="ＭＳ Ｐゴシック" charset="0"/>
                <a:cs typeface="Courier"/>
              </a:rPr>
              <a:t>KernelB</a:t>
            </a:r>
            <a:r>
              <a:rPr lang="en-US" b="1" dirty="0">
                <a:solidFill>
                  <a:srgbClr val="00B050"/>
                </a:solidFill>
                <a:latin typeface="Courier"/>
                <a:ea typeface="ＭＳ Ｐゴシック" charset="0"/>
                <a:cs typeface="Courier"/>
              </a:rPr>
              <a:t>&lt;&lt;&lt;</a:t>
            </a:r>
            <a:r>
              <a:rPr lang="en-US" b="1" dirty="0" err="1">
                <a:solidFill>
                  <a:srgbClr val="00B050"/>
                </a:solidFill>
                <a:latin typeface="Courier"/>
                <a:ea typeface="ＭＳ Ｐゴシック" charset="0"/>
                <a:cs typeface="Courier"/>
              </a:rPr>
              <a:t>nBlk</a:t>
            </a:r>
            <a:r>
              <a:rPr lang="en-US" b="1" dirty="0">
                <a:solidFill>
                  <a:srgbClr val="00B050"/>
                </a:solidFill>
                <a:latin typeface="Courier"/>
                <a:ea typeface="ＭＳ Ｐゴシック" charset="0"/>
                <a:cs typeface="Courier"/>
              </a:rPr>
              <a:t>, </a:t>
            </a:r>
            <a:r>
              <a:rPr lang="en-US" b="1" dirty="0" err="1">
                <a:solidFill>
                  <a:srgbClr val="00B050"/>
                </a:solidFill>
                <a:latin typeface="Courier"/>
                <a:ea typeface="ＭＳ Ｐゴシック" charset="0"/>
                <a:cs typeface="Courier"/>
              </a:rPr>
              <a:t>nThr</a:t>
            </a:r>
            <a:r>
              <a:rPr lang="en-US" b="1" dirty="0">
                <a:solidFill>
                  <a:srgbClr val="00B050"/>
                </a:solidFill>
                <a:latin typeface="Courier"/>
                <a:ea typeface="ＭＳ Ｐゴシック" charset="0"/>
                <a:cs typeface="Courier"/>
              </a:rPr>
              <a:t>&gt;&gt;&gt;(</a:t>
            </a:r>
            <a:r>
              <a:rPr lang="en-US" b="1" dirty="0" err="1">
                <a:solidFill>
                  <a:srgbClr val="00B050"/>
                </a:solidFill>
                <a:latin typeface="Courier"/>
                <a:ea typeface="ＭＳ Ｐゴシック" charset="0"/>
                <a:cs typeface="Courier"/>
              </a:rPr>
              <a:t>args</a:t>
            </a:r>
            <a:r>
              <a:rPr lang="en-US" b="1" dirty="0">
                <a:solidFill>
                  <a:srgbClr val="00B050"/>
                </a:solidFill>
                <a:latin typeface="Courier"/>
                <a:ea typeface="ＭＳ Ｐゴシック" charset="0"/>
                <a:cs typeface="Courier"/>
              </a:rPr>
              <a:t>);</a:t>
            </a:r>
          </a:p>
        </p:txBody>
      </p:sp>
      <p:sp>
        <p:nvSpPr>
          <p:cNvPr id="135" name="Título 134"/>
          <p:cNvSpPr>
            <a:spLocks noGrp="1"/>
          </p:cNvSpPr>
          <p:nvPr>
            <p:ph type="title"/>
          </p:nvPr>
        </p:nvSpPr>
        <p:spPr/>
        <p:txBody>
          <a:bodyPr/>
          <a:lstStyle/>
          <a:p>
            <a:r>
              <a:rPr lang="en-US" dirty="0"/>
              <a:t>Warps </a:t>
            </a:r>
            <a:r>
              <a:rPr lang="en-US" i="1" dirty="0"/>
              <a:t>not</a:t>
            </a:r>
            <a:r>
              <a:rPr lang="en-US" dirty="0"/>
              <a:t> Exposed to GPU Programmers</a:t>
            </a:r>
          </a:p>
        </p:txBody>
      </p:sp>
      <p:sp>
        <p:nvSpPr>
          <p:cNvPr id="2" name="Marcador de número de diapositiva 1"/>
          <p:cNvSpPr>
            <a:spLocks noGrp="1"/>
          </p:cNvSpPr>
          <p:nvPr>
            <p:ph type="sldNum" sz="quarter" idx="11"/>
          </p:nvPr>
        </p:nvSpPr>
        <p:spPr/>
        <p:txBody>
          <a:bodyPr/>
          <a:lstStyle/>
          <a:p>
            <a:fld id="{323594FA-E141-4234-AE05-360401972BE7}" type="slidenum">
              <a:rPr lang="en-US" altLang="en-US" smtClean="0"/>
              <a:pPr/>
              <a:t>69</a:t>
            </a:fld>
            <a:endParaRPr lang="en-US" altLang="en-US"/>
          </a:p>
        </p:txBody>
      </p:sp>
      <p:sp>
        <p:nvSpPr>
          <p:cNvPr id="136" name="CuadroTexto 135"/>
          <p:cNvSpPr txBox="1"/>
          <p:nvPr/>
        </p:nvSpPr>
        <p:spPr>
          <a:xfrm>
            <a:off x="7545764" y="6165304"/>
            <a:ext cx="1274708" cy="215444"/>
          </a:xfrm>
          <a:prstGeom prst="rect">
            <a:avLst/>
          </a:prstGeom>
          <a:noFill/>
        </p:spPr>
        <p:txBody>
          <a:bodyPr wrap="none" rtlCol="0">
            <a:spAutoFit/>
          </a:bodyPr>
          <a:lstStyle/>
          <a:p>
            <a:r>
              <a:rPr lang="en-US" sz="800" dirty="0"/>
              <a:t>Slide credit: </a:t>
            </a:r>
            <a:r>
              <a:rPr lang="en-US" sz="800" dirty="0" err="1"/>
              <a:t>Hwu</a:t>
            </a:r>
            <a:r>
              <a:rPr lang="en-US" sz="800" dirty="0"/>
              <a:t> &amp; Kirk</a:t>
            </a:r>
          </a:p>
        </p:txBody>
      </p:sp>
    </p:spTree>
    <p:extLst>
      <p:ext uri="{BB962C8B-B14F-4D97-AF65-F5344CB8AC3E}">
        <p14:creationId xmlns:p14="http://schemas.microsoft.com/office/powerpoint/2010/main" val="26757980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7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0" grpId="0"/>
      <p:bldP spid="131" grpId="0" animBg="1"/>
      <p:bldP spid="132" grpId="0"/>
      <p:bldP spid="133" grpId="0" animBg="1"/>
      <p:bldP spid="134" grpId="0"/>
      <p:bldP spid="1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1">
            <a:extLst>
              <a:ext uri="{FF2B5EF4-FFF2-40B4-BE49-F238E27FC236}">
                <a16:creationId xmlns:a16="http://schemas.microsoft.com/office/drawing/2014/main" id="{BED0238A-A9DC-D24E-9BE4-9F13809FB000}"/>
              </a:ext>
            </a:extLst>
          </p:cNvPr>
          <p:cNvSpPr>
            <a:spLocks noGrp="1"/>
          </p:cNvSpPr>
          <p:nvPr>
            <p:ph type="title"/>
          </p:nvPr>
        </p:nvSpPr>
        <p:spPr/>
        <p:txBody>
          <a:bodyPr/>
          <a:lstStyle/>
          <a:p>
            <a:r>
              <a:rPr lang="en-US" altLang="en-US" dirty="0">
                <a:ea typeface="ＭＳ Ｐゴシック" panose="020B0600070205080204" pitchFamily="34" charset="-128"/>
              </a:rPr>
              <a:t>Vector Processors (I)</a:t>
            </a:r>
          </a:p>
        </p:txBody>
      </p:sp>
      <p:sp>
        <p:nvSpPr>
          <p:cNvPr id="3" name="Content Placeholder 2">
            <a:extLst>
              <a:ext uri="{FF2B5EF4-FFF2-40B4-BE49-F238E27FC236}">
                <a16:creationId xmlns:a16="http://schemas.microsoft.com/office/drawing/2014/main" id="{A85FA7C4-FEC0-6C4B-8592-B9DFB6E34BA6}"/>
              </a:ext>
            </a:extLst>
          </p:cNvPr>
          <p:cNvSpPr>
            <a:spLocks noGrp="1"/>
          </p:cNvSpPr>
          <p:nvPr>
            <p:ph idx="1"/>
          </p:nvPr>
        </p:nvSpPr>
        <p:spPr>
          <a:xfrm>
            <a:off x="228600" y="996950"/>
            <a:ext cx="8610600" cy="5194300"/>
          </a:xfrm>
        </p:spPr>
        <p:txBody>
          <a:bodyPr/>
          <a:lstStyle/>
          <a:p>
            <a:r>
              <a:rPr lang="en-US" altLang="en-US" dirty="0">
                <a:ea typeface="ＭＳ Ｐゴシック" panose="020B0600070205080204" pitchFamily="34" charset="-128"/>
              </a:rPr>
              <a:t>A vector is a one-dimensional array of numbers</a:t>
            </a:r>
          </a:p>
          <a:p>
            <a:r>
              <a:rPr lang="en-US" altLang="en-US" dirty="0">
                <a:ea typeface="ＭＳ Ｐゴシック" panose="020B0600070205080204" pitchFamily="34" charset="-128"/>
              </a:rPr>
              <a:t>Many scientific/commercial programs use vectors</a:t>
            </a:r>
          </a:p>
          <a:p>
            <a:pPr lvl="2">
              <a:buFont typeface="ZapfDingbats" charset="2"/>
              <a:buNone/>
            </a:pPr>
            <a:r>
              <a:rPr lang="en-US" altLang="en-US" dirty="0">
                <a:ea typeface="ＭＳ Ｐゴシック" panose="020B0600070205080204" pitchFamily="34" charset="-128"/>
              </a:rPr>
              <a:t>for (</a:t>
            </a:r>
            <a:r>
              <a:rPr lang="en-US" altLang="en-US" dirty="0" err="1">
                <a:ea typeface="ＭＳ Ｐゴシック" panose="020B0600070205080204" pitchFamily="34" charset="-128"/>
              </a:rPr>
              <a:t>i</a:t>
            </a:r>
            <a:r>
              <a:rPr lang="en-US" altLang="en-US" dirty="0">
                <a:ea typeface="ＭＳ Ｐゴシック" panose="020B0600070205080204" pitchFamily="34" charset="-128"/>
              </a:rPr>
              <a:t> = 0; </a:t>
            </a:r>
            <a:r>
              <a:rPr lang="en-US" altLang="en-US" dirty="0" err="1">
                <a:ea typeface="ＭＳ Ｐゴシック" panose="020B0600070205080204" pitchFamily="34" charset="-128"/>
              </a:rPr>
              <a:t>i</a:t>
            </a:r>
            <a:r>
              <a:rPr lang="en-US" altLang="en-US" dirty="0">
                <a:ea typeface="ＭＳ Ｐゴシック" panose="020B0600070205080204" pitchFamily="34" charset="-128"/>
              </a:rPr>
              <a:t>&lt;=49; </a:t>
            </a:r>
            <a:r>
              <a:rPr lang="en-US" altLang="en-US" dirty="0" err="1">
                <a:ea typeface="ＭＳ Ｐゴシック" panose="020B0600070205080204" pitchFamily="34" charset="-128"/>
              </a:rPr>
              <a:t>i</a:t>
            </a:r>
            <a:r>
              <a:rPr lang="en-US" altLang="en-US" dirty="0">
                <a:ea typeface="ＭＳ Ｐゴシック" panose="020B0600070205080204" pitchFamily="34" charset="-128"/>
              </a:rPr>
              <a:t>++)</a:t>
            </a:r>
          </a:p>
          <a:p>
            <a:pPr lvl="2">
              <a:buFont typeface="Wingdings" pitchFamily="2" charset="2"/>
              <a:buNone/>
            </a:pPr>
            <a:r>
              <a:rPr lang="en-US" altLang="en-US" dirty="0">
                <a:ea typeface="ＭＳ Ｐゴシック" panose="020B0600070205080204" pitchFamily="34" charset="-128"/>
              </a:rPr>
              <a:t>	C[</a:t>
            </a:r>
            <a:r>
              <a:rPr lang="en-US" altLang="en-US" dirty="0" err="1">
                <a:ea typeface="ＭＳ Ｐゴシック" panose="020B0600070205080204" pitchFamily="34" charset="-128"/>
              </a:rPr>
              <a:t>i</a:t>
            </a:r>
            <a:r>
              <a:rPr lang="en-US" altLang="en-US" dirty="0">
                <a:ea typeface="ＭＳ Ｐゴシック" panose="020B0600070205080204" pitchFamily="34" charset="-128"/>
              </a:rPr>
              <a:t>] = (A[</a:t>
            </a:r>
            <a:r>
              <a:rPr lang="en-US" altLang="en-US" dirty="0" err="1">
                <a:ea typeface="ＭＳ Ｐゴシック" panose="020B0600070205080204" pitchFamily="34" charset="-128"/>
              </a:rPr>
              <a:t>i</a:t>
            </a:r>
            <a:r>
              <a:rPr lang="en-US" altLang="en-US" dirty="0">
                <a:ea typeface="ＭＳ Ｐゴシック" panose="020B0600070205080204" pitchFamily="34" charset="-128"/>
              </a:rPr>
              <a:t>] + B[</a:t>
            </a:r>
            <a:r>
              <a:rPr lang="en-US" altLang="en-US" dirty="0" err="1">
                <a:ea typeface="ＭＳ Ｐゴシック" panose="020B0600070205080204" pitchFamily="34" charset="-128"/>
              </a:rPr>
              <a:t>i</a:t>
            </a:r>
            <a:r>
              <a:rPr lang="en-US" altLang="en-US" dirty="0">
                <a:ea typeface="ＭＳ Ｐゴシック" panose="020B0600070205080204" pitchFamily="34" charset="-128"/>
              </a:rPr>
              <a:t>]) / 2</a:t>
            </a:r>
          </a:p>
          <a:p>
            <a:pPr lvl="2">
              <a:buFont typeface="Wingdings" pitchFamily="2" charset="2"/>
              <a:buNone/>
            </a:pPr>
            <a:endParaRPr lang="en-US" altLang="en-US" dirty="0">
              <a:ea typeface="ＭＳ Ｐゴシック" panose="020B0600070205080204" pitchFamily="34" charset="-128"/>
            </a:endParaRPr>
          </a:p>
          <a:p>
            <a:r>
              <a:rPr lang="en-US" altLang="en-US" dirty="0">
                <a:solidFill>
                  <a:srgbClr val="0000FF"/>
                </a:solidFill>
                <a:ea typeface="ＭＳ Ｐゴシック" panose="020B0600070205080204" pitchFamily="34" charset="-128"/>
              </a:rPr>
              <a:t>A vector processor is one whose instructions operate on vectors rather than scalar (single data) values</a:t>
            </a:r>
            <a:endParaRPr lang="en-US" altLang="en-US" dirty="0">
              <a:ea typeface="ＭＳ Ｐゴシック" panose="020B0600070205080204" pitchFamily="34" charset="-128"/>
            </a:endParaRPr>
          </a:p>
          <a:p>
            <a:r>
              <a:rPr lang="en-US" altLang="en-US" dirty="0">
                <a:ea typeface="ＭＳ Ｐゴシック" panose="020B0600070205080204" pitchFamily="34" charset="-128"/>
              </a:rPr>
              <a:t>Basic requirements</a:t>
            </a:r>
          </a:p>
          <a:p>
            <a:pPr lvl="1"/>
            <a:r>
              <a:rPr lang="en-US" altLang="en-US" sz="2000" dirty="0">
                <a:ea typeface="ＭＳ Ｐゴシック" panose="020B0600070205080204" pitchFamily="34" charset="-128"/>
              </a:rPr>
              <a:t>Need to load/store vectors </a:t>
            </a:r>
            <a:r>
              <a:rPr lang="en-US" altLang="en-US" sz="2000" dirty="0">
                <a:ea typeface="ＭＳ Ｐゴシック" panose="020B0600070205080204" pitchFamily="34" charset="-128"/>
                <a:sym typeface="Wingdings" pitchFamily="2" charset="2"/>
              </a:rPr>
              <a:t> </a:t>
            </a:r>
            <a:r>
              <a:rPr lang="en-US" altLang="en-US" sz="2000" dirty="0">
                <a:solidFill>
                  <a:srgbClr val="0000FF"/>
                </a:solidFill>
                <a:ea typeface="ＭＳ Ｐゴシック" panose="020B0600070205080204" pitchFamily="34" charset="-128"/>
                <a:sym typeface="Wingdings" pitchFamily="2" charset="2"/>
              </a:rPr>
              <a:t>vector registers (contain vectors)</a:t>
            </a:r>
          </a:p>
          <a:p>
            <a:pPr lvl="1"/>
            <a:r>
              <a:rPr lang="en-US" altLang="en-US" sz="2000" dirty="0">
                <a:ea typeface="ＭＳ Ｐゴシック" panose="020B0600070205080204" pitchFamily="34" charset="-128"/>
                <a:sym typeface="Wingdings" pitchFamily="2" charset="2"/>
              </a:rPr>
              <a:t>Need to operate on vectors of different lengths  </a:t>
            </a:r>
            <a:r>
              <a:rPr lang="en-US" altLang="en-US" sz="2000" dirty="0">
                <a:solidFill>
                  <a:srgbClr val="0000FF"/>
                </a:solidFill>
                <a:ea typeface="ＭＳ Ｐゴシック" panose="020B0600070205080204" pitchFamily="34" charset="-128"/>
                <a:sym typeface="Wingdings" pitchFamily="2" charset="2"/>
              </a:rPr>
              <a:t>vector length register (VLEN)</a:t>
            </a:r>
          </a:p>
          <a:p>
            <a:pPr lvl="1"/>
            <a:r>
              <a:rPr lang="en-US" altLang="en-US" sz="2000" dirty="0">
                <a:ea typeface="ＭＳ Ｐゴシック" panose="020B0600070205080204" pitchFamily="34" charset="-128"/>
                <a:sym typeface="Wingdings" pitchFamily="2" charset="2"/>
              </a:rPr>
              <a:t>Elements of a vector might be stored apart from each other in memory  </a:t>
            </a:r>
            <a:r>
              <a:rPr lang="en-US" altLang="en-US" sz="2000" dirty="0">
                <a:solidFill>
                  <a:srgbClr val="0000FF"/>
                </a:solidFill>
                <a:ea typeface="ＭＳ Ｐゴシック" panose="020B0600070205080204" pitchFamily="34" charset="-128"/>
                <a:sym typeface="Wingdings" pitchFamily="2" charset="2"/>
              </a:rPr>
              <a:t>vector stride register (VSTR)</a:t>
            </a:r>
          </a:p>
          <a:p>
            <a:pPr lvl="2"/>
            <a:r>
              <a:rPr lang="en-US" altLang="en-US" sz="1800" dirty="0">
                <a:solidFill>
                  <a:srgbClr val="0000FF"/>
                </a:solidFill>
                <a:ea typeface="ＭＳ Ｐゴシック" panose="020B0600070205080204" pitchFamily="34" charset="-128"/>
                <a:sym typeface="Wingdings" pitchFamily="2" charset="2"/>
              </a:rPr>
              <a:t>Stride: distance in memory between two elements of a vector</a:t>
            </a:r>
          </a:p>
          <a:p>
            <a:pPr lvl="2"/>
            <a:endParaRPr lang="en-US" altLang="en-US" dirty="0">
              <a:ea typeface="ＭＳ Ｐゴシック" panose="020B0600070205080204" pitchFamily="34" charset="-128"/>
              <a:sym typeface="Wingdings" pitchFamily="2" charset="2"/>
            </a:endParaRPr>
          </a:p>
          <a:p>
            <a:pPr lvl="1"/>
            <a:endParaRPr lang="en-US" altLang="en-US" dirty="0">
              <a:ea typeface="ＭＳ Ｐゴシック" panose="020B0600070205080204" pitchFamily="34" charset="-128"/>
            </a:endParaRPr>
          </a:p>
        </p:txBody>
      </p:sp>
      <p:sp>
        <p:nvSpPr>
          <p:cNvPr id="90115" name="Slide Number Placeholder 3">
            <a:extLst>
              <a:ext uri="{FF2B5EF4-FFF2-40B4-BE49-F238E27FC236}">
                <a16:creationId xmlns:a16="http://schemas.microsoft.com/office/drawing/2014/main" id="{F8B21B6E-D999-4A40-911C-811B556D211C}"/>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9A59EA9-1448-C14B-8A69-97B740EB186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11180920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Title 1"/>
          <p:cNvSpPr>
            <a:spLocks noGrp="1"/>
          </p:cNvSpPr>
          <p:nvPr>
            <p:ph type="title"/>
          </p:nvPr>
        </p:nvSpPr>
        <p:spPr/>
        <p:txBody>
          <a:bodyPr/>
          <a:lstStyle/>
          <a:p>
            <a:r>
              <a:rPr lang="en-US" dirty="0">
                <a:latin typeface="Garamond" charset="0"/>
                <a:ea typeface="ＭＳ Ｐゴシック" charset="0"/>
                <a:cs typeface="ＭＳ Ｐゴシック" charset="0"/>
              </a:rPr>
              <a:t>Amdahl’s Law</a:t>
            </a:r>
          </a:p>
        </p:txBody>
      </p:sp>
      <p:sp>
        <p:nvSpPr>
          <p:cNvPr id="49155" name="Content Placeholder 2"/>
          <p:cNvSpPr>
            <a:spLocks noGrp="1"/>
          </p:cNvSpPr>
          <p:nvPr>
            <p:ph idx="1"/>
          </p:nvPr>
        </p:nvSpPr>
        <p:spPr>
          <a:xfrm>
            <a:off x="228600" y="996950"/>
            <a:ext cx="8915400" cy="5194300"/>
          </a:xfrm>
        </p:spPr>
        <p:txBody>
          <a:bodyPr/>
          <a:lstStyle/>
          <a:p>
            <a:r>
              <a:rPr lang="en-US" dirty="0">
                <a:latin typeface="Tahoma" charset="0"/>
                <a:ea typeface="ＭＳ Ｐゴシック" charset="0"/>
                <a:cs typeface="ＭＳ Ｐゴシック" charset="0"/>
              </a:rPr>
              <a:t>Amdahl’</a:t>
            </a:r>
            <a:r>
              <a:rPr lang="en-US" altLang="ja-JP" dirty="0">
                <a:latin typeface="Tahoma" charset="0"/>
                <a:ea typeface="ＭＳ Ｐゴシック" charset="0"/>
                <a:cs typeface="ＭＳ Ｐゴシック" charset="0"/>
              </a:rPr>
              <a:t>s Law</a:t>
            </a:r>
          </a:p>
          <a:p>
            <a:pPr lvl="1"/>
            <a:r>
              <a:rPr lang="en-US" dirty="0">
                <a:latin typeface="Tahoma" charset="0"/>
                <a:ea typeface="ＭＳ Ｐゴシック" charset="0"/>
              </a:rPr>
              <a:t>f: Parallelizable fraction of a program</a:t>
            </a:r>
          </a:p>
          <a:p>
            <a:pPr lvl="1"/>
            <a:r>
              <a:rPr lang="en-US" dirty="0">
                <a:latin typeface="Tahoma" charset="0"/>
                <a:ea typeface="ＭＳ Ｐゴシック" charset="0"/>
              </a:rPr>
              <a:t>N: Number of processors</a:t>
            </a:r>
          </a:p>
          <a:p>
            <a:pPr lvl="1"/>
            <a:endParaRPr lang="en-US" dirty="0">
              <a:latin typeface="Tahoma" charset="0"/>
              <a:ea typeface="ＭＳ Ｐゴシック" charset="0"/>
            </a:endParaRPr>
          </a:p>
          <a:p>
            <a:pPr lvl="1"/>
            <a:endParaRPr lang="en-US" dirty="0">
              <a:latin typeface="Tahoma" charset="0"/>
              <a:ea typeface="ＭＳ Ｐゴシック" charset="0"/>
            </a:endParaRPr>
          </a:p>
          <a:p>
            <a:pPr lvl="1"/>
            <a:endParaRPr lang="en-US" dirty="0">
              <a:latin typeface="Tahoma" charset="0"/>
              <a:ea typeface="ＭＳ Ｐゴシック" charset="0"/>
            </a:endParaRPr>
          </a:p>
          <a:p>
            <a:pPr lvl="1"/>
            <a:endParaRPr lang="en-US" dirty="0">
              <a:latin typeface="Tahoma" charset="0"/>
              <a:ea typeface="ＭＳ Ｐゴシック" charset="0"/>
            </a:endParaRPr>
          </a:p>
          <a:p>
            <a:pPr lvl="1"/>
            <a:r>
              <a:rPr lang="en-US" sz="1700" dirty="0">
                <a:latin typeface="Tahoma" charset="0"/>
                <a:ea typeface="ＭＳ Ｐゴシック" charset="0"/>
              </a:rPr>
              <a:t>Amdahl, </a:t>
            </a:r>
            <a:r>
              <a:rPr lang="ja-JP" altLang="en-US" sz="1700">
                <a:latin typeface="Tahoma" charset="0"/>
                <a:ea typeface="ＭＳ Ｐゴシック" charset="0"/>
              </a:rPr>
              <a:t>“</a:t>
            </a:r>
            <a:r>
              <a:rPr lang="en-US" altLang="ja-JP" sz="1700" dirty="0">
                <a:solidFill>
                  <a:srgbClr val="0000FF"/>
                </a:solidFill>
                <a:latin typeface="Tahoma" charset="0"/>
                <a:ea typeface="ＭＳ Ｐゴシック" charset="0"/>
              </a:rPr>
              <a:t>Validity of the single processor approach to achieving large scale computing capabilities</a:t>
            </a:r>
            <a:r>
              <a:rPr lang="en-US" altLang="ja-JP" sz="1700" dirty="0">
                <a:latin typeface="Tahoma" charset="0"/>
                <a:ea typeface="ＭＳ Ｐゴシック" charset="0"/>
              </a:rPr>
              <a:t>,</a:t>
            </a:r>
            <a:r>
              <a:rPr lang="ja-JP" altLang="en-US" sz="1700">
                <a:latin typeface="Tahoma" charset="0"/>
                <a:ea typeface="ＭＳ Ｐゴシック" charset="0"/>
              </a:rPr>
              <a:t>”</a:t>
            </a:r>
            <a:r>
              <a:rPr lang="en-US" altLang="ja-JP" sz="1700" dirty="0">
                <a:latin typeface="Tahoma" charset="0"/>
                <a:ea typeface="ＭＳ Ｐゴシック" charset="0"/>
              </a:rPr>
              <a:t> AFIPS 1967. </a:t>
            </a:r>
          </a:p>
          <a:p>
            <a:endParaRPr lang="en-US" dirty="0">
              <a:solidFill>
                <a:srgbClr val="FF0000"/>
              </a:solidFill>
              <a:latin typeface="Tahoma" charset="0"/>
              <a:ea typeface="ＭＳ Ｐゴシック" charset="0"/>
              <a:cs typeface="ＭＳ Ｐゴシック" charset="0"/>
            </a:endParaRPr>
          </a:p>
          <a:p>
            <a:r>
              <a:rPr lang="en-US" dirty="0">
                <a:solidFill>
                  <a:srgbClr val="FF0000"/>
                </a:solidFill>
                <a:latin typeface="Tahoma" charset="0"/>
                <a:ea typeface="ＭＳ Ｐゴシック" charset="0"/>
                <a:cs typeface="ＭＳ Ｐゴシック" charset="0"/>
              </a:rPr>
              <a:t>Maximum speedup limited by serial portion: </a:t>
            </a:r>
            <a:r>
              <a:rPr lang="en-US" dirty="0">
                <a:solidFill>
                  <a:srgbClr val="0000FF"/>
                </a:solidFill>
                <a:latin typeface="Tahoma" charset="0"/>
                <a:ea typeface="ＭＳ Ｐゴシック" charset="0"/>
                <a:cs typeface="ＭＳ Ｐゴシック" charset="0"/>
              </a:rPr>
              <a:t>Serial bottleneck</a:t>
            </a:r>
          </a:p>
          <a:p>
            <a:endParaRPr lang="en-US" dirty="0">
              <a:solidFill>
                <a:srgbClr val="0000FF"/>
              </a:solidFill>
              <a:latin typeface="Tahoma" charset="0"/>
              <a:ea typeface="ＭＳ Ｐゴシック" charset="0"/>
              <a:cs typeface="ＭＳ Ｐゴシック" charset="0"/>
            </a:endParaRPr>
          </a:p>
          <a:p>
            <a:r>
              <a:rPr lang="en-US" dirty="0">
                <a:solidFill>
                  <a:srgbClr val="0000FF"/>
                </a:solidFill>
                <a:latin typeface="Tahoma" charset="0"/>
                <a:ea typeface="ＭＳ Ｐゴシック" charset="0"/>
                <a:cs typeface="ＭＳ Ｐゴシック" charset="0"/>
              </a:rPr>
              <a:t>All parallel machines “suffer from” the serial bottleneck</a:t>
            </a:r>
          </a:p>
          <a:p>
            <a:pPr lvl="1"/>
            <a:endParaRPr lang="en-US" dirty="0">
              <a:latin typeface="Tahoma" charset="0"/>
              <a:ea typeface="ＭＳ Ｐゴシック" charset="0"/>
            </a:endParaRPr>
          </a:p>
        </p:txBody>
      </p:sp>
      <p:sp>
        <p:nvSpPr>
          <p:cNvPr id="197635"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DEBA45D-191A-CE4E-9FFA-360FC4F55D46}"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cs typeface="Arial" charset="0"/>
            </a:endParaRPr>
          </a:p>
        </p:txBody>
      </p:sp>
      <p:sp>
        <p:nvSpPr>
          <p:cNvPr id="197636" name="Text Box 6"/>
          <p:cNvSpPr txBox="1">
            <a:spLocks noChangeArrowheads="1"/>
          </p:cNvSpPr>
          <p:nvPr/>
        </p:nvSpPr>
        <p:spPr bwMode="auto">
          <a:xfrm>
            <a:off x="914400" y="2749550"/>
            <a:ext cx="18034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Arial" charset="0"/>
              </a:rPr>
              <a:t>Speedup =</a:t>
            </a:r>
          </a:p>
        </p:txBody>
      </p:sp>
      <p:sp>
        <p:nvSpPr>
          <p:cNvPr id="197637" name="Line 7"/>
          <p:cNvSpPr>
            <a:spLocks noChangeShapeType="1"/>
          </p:cNvSpPr>
          <p:nvPr/>
        </p:nvSpPr>
        <p:spPr bwMode="auto">
          <a:xfrm>
            <a:off x="2747963" y="2970213"/>
            <a:ext cx="3862387" cy="1587"/>
          </a:xfrm>
          <a:prstGeom prst="line">
            <a:avLst/>
          </a:prstGeom>
          <a:noFill/>
          <a:ln w="57150">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197638" name="Text Box 8"/>
          <p:cNvSpPr txBox="1">
            <a:spLocks noChangeArrowheads="1"/>
          </p:cNvSpPr>
          <p:nvPr/>
        </p:nvSpPr>
        <p:spPr bwMode="auto">
          <a:xfrm>
            <a:off x="4138613" y="2514600"/>
            <a:ext cx="9144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Arial" charset="0"/>
              </a:rPr>
              <a:t>1</a:t>
            </a:r>
          </a:p>
        </p:txBody>
      </p:sp>
      <p:sp>
        <p:nvSpPr>
          <p:cNvPr id="197639" name="Text Box 9"/>
          <p:cNvSpPr txBox="1">
            <a:spLocks noChangeArrowheads="1"/>
          </p:cNvSpPr>
          <p:nvPr/>
        </p:nvSpPr>
        <p:spPr bwMode="auto">
          <a:xfrm>
            <a:off x="3530600" y="2971800"/>
            <a:ext cx="915988" cy="57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3200" b="0" i="0" u="none" strike="noStrike" kern="1200" cap="none" spc="0" normalizeH="0" baseline="0" noProof="0">
                <a:ln>
                  <a:noFill/>
                </a:ln>
                <a:solidFill>
                  <a:srgbClr val="000000"/>
                </a:solidFill>
                <a:effectLst/>
                <a:uLnTx/>
                <a:uFillTx/>
                <a:latin typeface="Arial" charset="0"/>
                <a:ea typeface="ＭＳ Ｐゴシック" charset="0"/>
                <a:cs typeface="Arial" charset="0"/>
              </a:rPr>
              <a:t>+</a:t>
            </a:r>
          </a:p>
        </p:txBody>
      </p:sp>
      <p:sp>
        <p:nvSpPr>
          <p:cNvPr id="197640" name="Text Box 10"/>
          <p:cNvSpPr txBox="1">
            <a:spLocks noChangeArrowheads="1"/>
          </p:cNvSpPr>
          <p:nvPr/>
        </p:nvSpPr>
        <p:spPr bwMode="auto">
          <a:xfrm>
            <a:off x="2820988" y="3044825"/>
            <a:ext cx="91440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ＭＳ Ｐゴシック" charset="0"/>
                <a:cs typeface="Arial" charset="0"/>
              </a:rPr>
              <a:t>1 - f</a:t>
            </a:r>
          </a:p>
        </p:txBody>
      </p:sp>
      <p:sp>
        <p:nvSpPr>
          <p:cNvPr id="197641" name="Text Box 13"/>
          <p:cNvSpPr txBox="1">
            <a:spLocks noChangeArrowheads="1"/>
          </p:cNvSpPr>
          <p:nvPr/>
        </p:nvSpPr>
        <p:spPr bwMode="auto">
          <a:xfrm>
            <a:off x="4735513" y="2941638"/>
            <a:ext cx="1154112"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Arial" charset="0"/>
                <a:ea typeface="ＭＳ Ｐゴシック" charset="0"/>
                <a:cs typeface="Arial" charset="0"/>
              </a:rPr>
              <a:t>f</a:t>
            </a:r>
          </a:p>
        </p:txBody>
      </p:sp>
      <p:sp>
        <p:nvSpPr>
          <p:cNvPr id="197642" name="Text Box 14"/>
          <p:cNvSpPr txBox="1">
            <a:spLocks noChangeArrowheads="1"/>
          </p:cNvSpPr>
          <p:nvPr/>
        </p:nvSpPr>
        <p:spPr bwMode="auto">
          <a:xfrm>
            <a:off x="4030663" y="3276600"/>
            <a:ext cx="2579687"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Arial" charset="0"/>
                <a:ea typeface="ＭＳ Ｐゴシック" charset="0"/>
                <a:cs typeface="Arial" charset="0"/>
              </a:rPr>
              <a:t>N</a:t>
            </a:r>
          </a:p>
        </p:txBody>
      </p:sp>
      <p:sp>
        <p:nvSpPr>
          <p:cNvPr id="197643" name="Line 15"/>
          <p:cNvSpPr>
            <a:spLocks noChangeShapeType="1"/>
          </p:cNvSpPr>
          <p:nvPr/>
        </p:nvSpPr>
        <p:spPr bwMode="auto">
          <a:xfrm flipV="1">
            <a:off x="4241800" y="3276600"/>
            <a:ext cx="2270125" cy="11113"/>
          </a:xfrm>
          <a:prstGeom prst="line">
            <a:avLst/>
          </a:prstGeom>
          <a:noFill/>
          <a:ln w="28575">
            <a:solidFill>
              <a:srgbClr val="FF0000"/>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13" name="Line 4">
            <a:extLst>
              <a:ext uri="{FF2B5EF4-FFF2-40B4-BE49-F238E27FC236}">
                <a16:creationId xmlns:a16="http://schemas.microsoft.com/office/drawing/2014/main" id="{F9A07BD4-A796-BD42-9130-A8CFC22AFE07}"/>
              </a:ext>
            </a:extLst>
          </p:cNvPr>
          <p:cNvSpPr>
            <a:spLocks noChangeShapeType="1"/>
          </p:cNvSpPr>
          <p:nvPr/>
        </p:nvSpPr>
        <p:spPr bwMode="auto">
          <a:xfrm>
            <a:off x="6652707" y="923925"/>
            <a:ext cx="2225675"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14" name="Freeform 13">
            <a:extLst>
              <a:ext uri="{FF2B5EF4-FFF2-40B4-BE49-F238E27FC236}">
                <a16:creationId xmlns:a16="http://schemas.microsoft.com/office/drawing/2014/main" id="{2C4F34B0-9EBC-0F45-9AEF-6C3D2B7400CE}"/>
              </a:ext>
            </a:extLst>
          </p:cNvPr>
          <p:cNvSpPr>
            <a:spLocks/>
          </p:cNvSpPr>
          <p:nvPr/>
        </p:nvSpPr>
        <p:spPr bwMode="auto">
          <a:xfrm>
            <a:off x="6500307" y="923925"/>
            <a:ext cx="355600" cy="633413"/>
          </a:xfrm>
          <a:custGeom>
            <a:avLst/>
            <a:gdLst>
              <a:gd name="T0" fmla="*/ 2147483647 w 224"/>
              <a:gd name="T1" fmla="*/ 0 h 336"/>
              <a:gd name="T2" fmla="*/ 2147483647 w 224"/>
              <a:gd name="T3" fmla="*/ 2147483647 h 336"/>
              <a:gd name="T4" fmla="*/ 2147483647 w 224"/>
              <a:gd name="T5" fmla="*/ 2147483647 h 336"/>
              <a:gd name="T6" fmla="*/ 2147483647 w 224"/>
              <a:gd name="T7" fmla="*/ 2147483647 h 336"/>
              <a:gd name="T8" fmla="*/ 0 60000 65536"/>
              <a:gd name="T9" fmla="*/ 0 60000 65536"/>
              <a:gd name="T10" fmla="*/ 0 60000 65536"/>
              <a:gd name="T11" fmla="*/ 0 60000 65536"/>
              <a:gd name="T12" fmla="*/ 0 w 224"/>
              <a:gd name="T13" fmla="*/ 0 h 336"/>
              <a:gd name="T14" fmla="*/ 224 w 224"/>
              <a:gd name="T15" fmla="*/ 336 h 336"/>
            </a:gdLst>
            <a:ahLst/>
            <a:cxnLst>
              <a:cxn ang="T8">
                <a:pos x="T0" y="T1"/>
              </a:cxn>
              <a:cxn ang="T9">
                <a:pos x="T2" y="T3"/>
              </a:cxn>
              <a:cxn ang="T10">
                <a:pos x="T4" y="T5"/>
              </a:cxn>
              <a:cxn ang="T11">
                <a:pos x="T6" y="T7"/>
              </a:cxn>
            </a:cxnLst>
            <a:rect l="T12" t="T13" r="T14" b="T15"/>
            <a:pathLst>
              <a:path w="224" h="336">
                <a:moveTo>
                  <a:pt x="112" y="0"/>
                </a:moveTo>
                <a:cubicBezTo>
                  <a:pt x="168" y="28"/>
                  <a:pt x="224" y="56"/>
                  <a:pt x="208" y="96"/>
                </a:cubicBezTo>
                <a:cubicBezTo>
                  <a:pt x="192" y="136"/>
                  <a:pt x="32" y="200"/>
                  <a:pt x="16" y="240"/>
                </a:cubicBezTo>
                <a:cubicBezTo>
                  <a:pt x="0" y="280"/>
                  <a:pt x="56" y="308"/>
                  <a:pt x="112" y="336"/>
                </a:cubicBezTo>
              </a:path>
            </a:pathLst>
          </a:custGeom>
          <a:noFill/>
          <a:ln w="44450">
            <a:solidFill>
              <a:srgbClr val="FF660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15" name="Freeform 14">
            <a:extLst>
              <a:ext uri="{FF2B5EF4-FFF2-40B4-BE49-F238E27FC236}">
                <a16:creationId xmlns:a16="http://schemas.microsoft.com/office/drawing/2014/main" id="{53E73F45-680D-9342-9BCD-A26F54D0EDF2}"/>
              </a:ext>
            </a:extLst>
          </p:cNvPr>
          <p:cNvSpPr>
            <a:spLocks/>
          </p:cNvSpPr>
          <p:nvPr/>
        </p:nvSpPr>
        <p:spPr bwMode="auto">
          <a:xfrm>
            <a:off x="8252907" y="923925"/>
            <a:ext cx="355600" cy="633413"/>
          </a:xfrm>
          <a:custGeom>
            <a:avLst/>
            <a:gdLst>
              <a:gd name="T0" fmla="*/ 2147483647 w 224"/>
              <a:gd name="T1" fmla="*/ 0 h 336"/>
              <a:gd name="T2" fmla="*/ 2147483647 w 224"/>
              <a:gd name="T3" fmla="*/ 2147483647 h 336"/>
              <a:gd name="T4" fmla="*/ 2147483647 w 224"/>
              <a:gd name="T5" fmla="*/ 2147483647 h 336"/>
              <a:gd name="T6" fmla="*/ 2147483647 w 224"/>
              <a:gd name="T7" fmla="*/ 2147483647 h 336"/>
              <a:gd name="T8" fmla="*/ 0 60000 65536"/>
              <a:gd name="T9" fmla="*/ 0 60000 65536"/>
              <a:gd name="T10" fmla="*/ 0 60000 65536"/>
              <a:gd name="T11" fmla="*/ 0 60000 65536"/>
              <a:gd name="T12" fmla="*/ 0 w 224"/>
              <a:gd name="T13" fmla="*/ 0 h 336"/>
              <a:gd name="T14" fmla="*/ 224 w 224"/>
              <a:gd name="T15" fmla="*/ 336 h 336"/>
            </a:gdLst>
            <a:ahLst/>
            <a:cxnLst>
              <a:cxn ang="T8">
                <a:pos x="T0" y="T1"/>
              </a:cxn>
              <a:cxn ang="T9">
                <a:pos x="T2" y="T3"/>
              </a:cxn>
              <a:cxn ang="T10">
                <a:pos x="T4" y="T5"/>
              </a:cxn>
              <a:cxn ang="T11">
                <a:pos x="T6" y="T7"/>
              </a:cxn>
            </a:cxnLst>
            <a:rect l="T12" t="T13" r="T14" b="T15"/>
            <a:pathLst>
              <a:path w="224" h="336">
                <a:moveTo>
                  <a:pt x="112" y="0"/>
                </a:moveTo>
                <a:cubicBezTo>
                  <a:pt x="168" y="28"/>
                  <a:pt x="224" y="56"/>
                  <a:pt x="208" y="96"/>
                </a:cubicBezTo>
                <a:cubicBezTo>
                  <a:pt x="192" y="136"/>
                  <a:pt x="32" y="200"/>
                  <a:pt x="16" y="240"/>
                </a:cubicBezTo>
                <a:cubicBezTo>
                  <a:pt x="0" y="280"/>
                  <a:pt x="56" y="308"/>
                  <a:pt x="112" y="336"/>
                </a:cubicBezTo>
              </a:path>
            </a:pathLst>
          </a:custGeom>
          <a:noFill/>
          <a:ln w="44450">
            <a:solidFill>
              <a:srgbClr val="80008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16" name="Freeform 15">
            <a:extLst>
              <a:ext uri="{FF2B5EF4-FFF2-40B4-BE49-F238E27FC236}">
                <a16:creationId xmlns:a16="http://schemas.microsoft.com/office/drawing/2014/main" id="{48ACC032-0560-294E-9374-879BB19C56D0}"/>
              </a:ext>
            </a:extLst>
          </p:cNvPr>
          <p:cNvSpPr>
            <a:spLocks/>
          </p:cNvSpPr>
          <p:nvPr/>
        </p:nvSpPr>
        <p:spPr bwMode="auto">
          <a:xfrm>
            <a:off x="7871907" y="923925"/>
            <a:ext cx="355600" cy="633413"/>
          </a:xfrm>
          <a:custGeom>
            <a:avLst/>
            <a:gdLst>
              <a:gd name="T0" fmla="*/ 2147483647 w 224"/>
              <a:gd name="T1" fmla="*/ 0 h 336"/>
              <a:gd name="T2" fmla="*/ 2147483647 w 224"/>
              <a:gd name="T3" fmla="*/ 2147483647 h 336"/>
              <a:gd name="T4" fmla="*/ 2147483647 w 224"/>
              <a:gd name="T5" fmla="*/ 2147483647 h 336"/>
              <a:gd name="T6" fmla="*/ 2147483647 w 224"/>
              <a:gd name="T7" fmla="*/ 2147483647 h 336"/>
              <a:gd name="T8" fmla="*/ 0 60000 65536"/>
              <a:gd name="T9" fmla="*/ 0 60000 65536"/>
              <a:gd name="T10" fmla="*/ 0 60000 65536"/>
              <a:gd name="T11" fmla="*/ 0 60000 65536"/>
              <a:gd name="T12" fmla="*/ 0 w 224"/>
              <a:gd name="T13" fmla="*/ 0 h 336"/>
              <a:gd name="T14" fmla="*/ 224 w 224"/>
              <a:gd name="T15" fmla="*/ 336 h 336"/>
            </a:gdLst>
            <a:ahLst/>
            <a:cxnLst>
              <a:cxn ang="T8">
                <a:pos x="T0" y="T1"/>
              </a:cxn>
              <a:cxn ang="T9">
                <a:pos x="T2" y="T3"/>
              </a:cxn>
              <a:cxn ang="T10">
                <a:pos x="T4" y="T5"/>
              </a:cxn>
              <a:cxn ang="T11">
                <a:pos x="T6" y="T7"/>
              </a:cxn>
            </a:cxnLst>
            <a:rect l="T12" t="T13" r="T14" b="T15"/>
            <a:pathLst>
              <a:path w="224" h="336">
                <a:moveTo>
                  <a:pt x="112" y="0"/>
                </a:moveTo>
                <a:cubicBezTo>
                  <a:pt x="168" y="28"/>
                  <a:pt x="224" y="56"/>
                  <a:pt x="208" y="96"/>
                </a:cubicBezTo>
                <a:cubicBezTo>
                  <a:pt x="192" y="136"/>
                  <a:pt x="32" y="200"/>
                  <a:pt x="16" y="240"/>
                </a:cubicBezTo>
                <a:cubicBezTo>
                  <a:pt x="0" y="280"/>
                  <a:pt x="56" y="308"/>
                  <a:pt x="112" y="336"/>
                </a:cubicBezTo>
              </a:path>
            </a:pathLst>
          </a:custGeom>
          <a:noFill/>
          <a:ln w="44450">
            <a:solidFill>
              <a:srgbClr val="3366FF"/>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17" name="Freeform 16">
            <a:extLst>
              <a:ext uri="{FF2B5EF4-FFF2-40B4-BE49-F238E27FC236}">
                <a16:creationId xmlns:a16="http://schemas.microsoft.com/office/drawing/2014/main" id="{4AEE4DCA-650A-2543-9630-3644BCAF0FB8}"/>
              </a:ext>
            </a:extLst>
          </p:cNvPr>
          <p:cNvSpPr>
            <a:spLocks/>
          </p:cNvSpPr>
          <p:nvPr/>
        </p:nvSpPr>
        <p:spPr bwMode="auto">
          <a:xfrm>
            <a:off x="8705345" y="923925"/>
            <a:ext cx="355600" cy="633413"/>
          </a:xfrm>
          <a:custGeom>
            <a:avLst/>
            <a:gdLst>
              <a:gd name="T0" fmla="*/ 2147483647 w 224"/>
              <a:gd name="T1" fmla="*/ 0 h 336"/>
              <a:gd name="T2" fmla="*/ 2147483647 w 224"/>
              <a:gd name="T3" fmla="*/ 2147483647 h 336"/>
              <a:gd name="T4" fmla="*/ 2147483647 w 224"/>
              <a:gd name="T5" fmla="*/ 2147483647 h 336"/>
              <a:gd name="T6" fmla="*/ 2147483647 w 224"/>
              <a:gd name="T7" fmla="*/ 2147483647 h 336"/>
              <a:gd name="T8" fmla="*/ 0 60000 65536"/>
              <a:gd name="T9" fmla="*/ 0 60000 65536"/>
              <a:gd name="T10" fmla="*/ 0 60000 65536"/>
              <a:gd name="T11" fmla="*/ 0 60000 65536"/>
              <a:gd name="T12" fmla="*/ 0 w 224"/>
              <a:gd name="T13" fmla="*/ 0 h 336"/>
              <a:gd name="T14" fmla="*/ 224 w 224"/>
              <a:gd name="T15" fmla="*/ 336 h 336"/>
            </a:gdLst>
            <a:ahLst/>
            <a:cxnLst>
              <a:cxn ang="T8">
                <a:pos x="T0" y="T1"/>
              </a:cxn>
              <a:cxn ang="T9">
                <a:pos x="T2" y="T3"/>
              </a:cxn>
              <a:cxn ang="T10">
                <a:pos x="T4" y="T5"/>
              </a:cxn>
              <a:cxn ang="T11">
                <a:pos x="T6" y="T7"/>
              </a:cxn>
            </a:cxnLst>
            <a:rect l="T12" t="T13" r="T14" b="T15"/>
            <a:pathLst>
              <a:path w="224" h="336">
                <a:moveTo>
                  <a:pt x="112" y="0"/>
                </a:moveTo>
                <a:cubicBezTo>
                  <a:pt x="168" y="28"/>
                  <a:pt x="224" y="56"/>
                  <a:pt x="208" y="96"/>
                </a:cubicBezTo>
                <a:cubicBezTo>
                  <a:pt x="192" y="136"/>
                  <a:pt x="32" y="200"/>
                  <a:pt x="16" y="240"/>
                </a:cubicBezTo>
                <a:cubicBezTo>
                  <a:pt x="0" y="280"/>
                  <a:pt x="56" y="308"/>
                  <a:pt x="112" y="336"/>
                </a:cubicBezTo>
              </a:path>
            </a:pathLst>
          </a:custGeom>
          <a:noFill/>
          <a:ln w="44450">
            <a:solidFill>
              <a:srgbClr val="80808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18" name="Freeform 17">
            <a:extLst>
              <a:ext uri="{FF2B5EF4-FFF2-40B4-BE49-F238E27FC236}">
                <a16:creationId xmlns:a16="http://schemas.microsoft.com/office/drawing/2014/main" id="{9E6CB3C0-591F-E348-B88B-D6D3AF859BC4}"/>
              </a:ext>
            </a:extLst>
          </p:cNvPr>
          <p:cNvSpPr>
            <a:spLocks/>
          </p:cNvSpPr>
          <p:nvPr/>
        </p:nvSpPr>
        <p:spPr bwMode="auto">
          <a:xfrm>
            <a:off x="6881307" y="923925"/>
            <a:ext cx="355600" cy="633413"/>
          </a:xfrm>
          <a:custGeom>
            <a:avLst/>
            <a:gdLst>
              <a:gd name="T0" fmla="*/ 2147483647 w 224"/>
              <a:gd name="T1" fmla="*/ 0 h 336"/>
              <a:gd name="T2" fmla="*/ 2147483647 w 224"/>
              <a:gd name="T3" fmla="*/ 2147483647 h 336"/>
              <a:gd name="T4" fmla="*/ 2147483647 w 224"/>
              <a:gd name="T5" fmla="*/ 2147483647 h 336"/>
              <a:gd name="T6" fmla="*/ 2147483647 w 224"/>
              <a:gd name="T7" fmla="*/ 2147483647 h 336"/>
              <a:gd name="T8" fmla="*/ 0 60000 65536"/>
              <a:gd name="T9" fmla="*/ 0 60000 65536"/>
              <a:gd name="T10" fmla="*/ 0 60000 65536"/>
              <a:gd name="T11" fmla="*/ 0 60000 65536"/>
              <a:gd name="T12" fmla="*/ 0 w 224"/>
              <a:gd name="T13" fmla="*/ 0 h 336"/>
              <a:gd name="T14" fmla="*/ 224 w 224"/>
              <a:gd name="T15" fmla="*/ 336 h 336"/>
            </a:gdLst>
            <a:ahLst/>
            <a:cxnLst>
              <a:cxn ang="T8">
                <a:pos x="T0" y="T1"/>
              </a:cxn>
              <a:cxn ang="T9">
                <a:pos x="T2" y="T3"/>
              </a:cxn>
              <a:cxn ang="T10">
                <a:pos x="T4" y="T5"/>
              </a:cxn>
              <a:cxn ang="T11">
                <a:pos x="T6" y="T7"/>
              </a:cxn>
            </a:cxnLst>
            <a:rect l="T12" t="T13" r="T14" b="T15"/>
            <a:pathLst>
              <a:path w="224" h="336">
                <a:moveTo>
                  <a:pt x="112" y="0"/>
                </a:moveTo>
                <a:cubicBezTo>
                  <a:pt x="168" y="28"/>
                  <a:pt x="224" y="56"/>
                  <a:pt x="208" y="96"/>
                </a:cubicBezTo>
                <a:cubicBezTo>
                  <a:pt x="192" y="136"/>
                  <a:pt x="32" y="200"/>
                  <a:pt x="16" y="240"/>
                </a:cubicBezTo>
                <a:cubicBezTo>
                  <a:pt x="0" y="280"/>
                  <a:pt x="56" y="308"/>
                  <a:pt x="112" y="336"/>
                </a:cubicBezTo>
              </a:path>
            </a:pathLst>
          </a:custGeom>
          <a:noFill/>
          <a:ln w="44450">
            <a:solidFill>
              <a:srgbClr val="FF00FF"/>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19" name="Freeform 34">
            <a:extLst>
              <a:ext uri="{FF2B5EF4-FFF2-40B4-BE49-F238E27FC236}">
                <a16:creationId xmlns:a16="http://schemas.microsoft.com/office/drawing/2014/main" id="{F3C1EA4A-B73C-3B44-A938-71C219E95138}"/>
              </a:ext>
            </a:extLst>
          </p:cNvPr>
          <p:cNvSpPr>
            <a:spLocks/>
          </p:cNvSpPr>
          <p:nvPr/>
        </p:nvSpPr>
        <p:spPr bwMode="auto">
          <a:xfrm>
            <a:off x="6449507" y="1524000"/>
            <a:ext cx="355600" cy="633413"/>
          </a:xfrm>
          <a:custGeom>
            <a:avLst/>
            <a:gdLst>
              <a:gd name="T0" fmla="*/ 2147483647 w 224"/>
              <a:gd name="T1" fmla="*/ 0 h 336"/>
              <a:gd name="T2" fmla="*/ 2147483647 w 224"/>
              <a:gd name="T3" fmla="*/ 2147483647 h 336"/>
              <a:gd name="T4" fmla="*/ 2147483647 w 224"/>
              <a:gd name="T5" fmla="*/ 2147483647 h 336"/>
              <a:gd name="T6" fmla="*/ 2147483647 w 224"/>
              <a:gd name="T7" fmla="*/ 2147483647 h 336"/>
              <a:gd name="T8" fmla="*/ 0 60000 65536"/>
              <a:gd name="T9" fmla="*/ 0 60000 65536"/>
              <a:gd name="T10" fmla="*/ 0 60000 65536"/>
              <a:gd name="T11" fmla="*/ 0 60000 65536"/>
              <a:gd name="T12" fmla="*/ 0 w 224"/>
              <a:gd name="T13" fmla="*/ 0 h 336"/>
              <a:gd name="T14" fmla="*/ 224 w 224"/>
              <a:gd name="T15" fmla="*/ 336 h 336"/>
            </a:gdLst>
            <a:ahLst/>
            <a:cxnLst>
              <a:cxn ang="T8">
                <a:pos x="T0" y="T1"/>
              </a:cxn>
              <a:cxn ang="T9">
                <a:pos x="T2" y="T3"/>
              </a:cxn>
              <a:cxn ang="T10">
                <a:pos x="T4" y="T5"/>
              </a:cxn>
              <a:cxn ang="T11">
                <a:pos x="T6" y="T7"/>
              </a:cxn>
            </a:cxnLst>
            <a:rect l="T12" t="T13" r="T14" b="T15"/>
            <a:pathLst>
              <a:path w="224" h="336">
                <a:moveTo>
                  <a:pt x="112" y="0"/>
                </a:moveTo>
                <a:cubicBezTo>
                  <a:pt x="168" y="28"/>
                  <a:pt x="224" y="56"/>
                  <a:pt x="208" y="96"/>
                </a:cubicBezTo>
                <a:cubicBezTo>
                  <a:pt x="192" y="136"/>
                  <a:pt x="32" y="200"/>
                  <a:pt x="16" y="240"/>
                </a:cubicBezTo>
                <a:cubicBezTo>
                  <a:pt x="0" y="280"/>
                  <a:pt x="56" y="308"/>
                  <a:pt x="112" y="336"/>
                </a:cubicBezTo>
              </a:path>
            </a:pathLst>
          </a:custGeom>
          <a:noFill/>
          <a:ln w="44450">
            <a:solidFill>
              <a:srgbClr val="FF660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20" name="Freeform 35">
            <a:extLst>
              <a:ext uri="{FF2B5EF4-FFF2-40B4-BE49-F238E27FC236}">
                <a16:creationId xmlns:a16="http://schemas.microsoft.com/office/drawing/2014/main" id="{913A5D36-3A3A-3744-AF69-1BF7BDE4CA72}"/>
              </a:ext>
            </a:extLst>
          </p:cNvPr>
          <p:cNvSpPr>
            <a:spLocks/>
          </p:cNvSpPr>
          <p:nvPr/>
        </p:nvSpPr>
        <p:spPr bwMode="auto">
          <a:xfrm>
            <a:off x="8202107" y="1524000"/>
            <a:ext cx="355600" cy="633413"/>
          </a:xfrm>
          <a:custGeom>
            <a:avLst/>
            <a:gdLst>
              <a:gd name="T0" fmla="*/ 2147483647 w 224"/>
              <a:gd name="T1" fmla="*/ 0 h 336"/>
              <a:gd name="T2" fmla="*/ 2147483647 w 224"/>
              <a:gd name="T3" fmla="*/ 2147483647 h 336"/>
              <a:gd name="T4" fmla="*/ 2147483647 w 224"/>
              <a:gd name="T5" fmla="*/ 2147483647 h 336"/>
              <a:gd name="T6" fmla="*/ 2147483647 w 224"/>
              <a:gd name="T7" fmla="*/ 2147483647 h 336"/>
              <a:gd name="T8" fmla="*/ 0 60000 65536"/>
              <a:gd name="T9" fmla="*/ 0 60000 65536"/>
              <a:gd name="T10" fmla="*/ 0 60000 65536"/>
              <a:gd name="T11" fmla="*/ 0 60000 65536"/>
              <a:gd name="T12" fmla="*/ 0 w 224"/>
              <a:gd name="T13" fmla="*/ 0 h 336"/>
              <a:gd name="T14" fmla="*/ 224 w 224"/>
              <a:gd name="T15" fmla="*/ 336 h 336"/>
            </a:gdLst>
            <a:ahLst/>
            <a:cxnLst>
              <a:cxn ang="T8">
                <a:pos x="T0" y="T1"/>
              </a:cxn>
              <a:cxn ang="T9">
                <a:pos x="T2" y="T3"/>
              </a:cxn>
              <a:cxn ang="T10">
                <a:pos x="T4" y="T5"/>
              </a:cxn>
              <a:cxn ang="T11">
                <a:pos x="T6" y="T7"/>
              </a:cxn>
            </a:cxnLst>
            <a:rect l="T12" t="T13" r="T14" b="T15"/>
            <a:pathLst>
              <a:path w="224" h="336">
                <a:moveTo>
                  <a:pt x="112" y="0"/>
                </a:moveTo>
                <a:cubicBezTo>
                  <a:pt x="168" y="28"/>
                  <a:pt x="224" y="56"/>
                  <a:pt x="208" y="96"/>
                </a:cubicBezTo>
                <a:cubicBezTo>
                  <a:pt x="192" y="136"/>
                  <a:pt x="32" y="200"/>
                  <a:pt x="16" y="240"/>
                </a:cubicBezTo>
                <a:cubicBezTo>
                  <a:pt x="0" y="280"/>
                  <a:pt x="56" y="308"/>
                  <a:pt x="112" y="336"/>
                </a:cubicBezTo>
              </a:path>
            </a:pathLst>
          </a:custGeom>
          <a:noFill/>
          <a:ln w="44450">
            <a:solidFill>
              <a:srgbClr val="80008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21" name="Freeform 36">
            <a:extLst>
              <a:ext uri="{FF2B5EF4-FFF2-40B4-BE49-F238E27FC236}">
                <a16:creationId xmlns:a16="http://schemas.microsoft.com/office/drawing/2014/main" id="{2955C2EA-FD3F-6C4B-93EF-FFD990146C29}"/>
              </a:ext>
            </a:extLst>
          </p:cNvPr>
          <p:cNvSpPr>
            <a:spLocks/>
          </p:cNvSpPr>
          <p:nvPr/>
        </p:nvSpPr>
        <p:spPr bwMode="auto">
          <a:xfrm>
            <a:off x="7821107" y="1524000"/>
            <a:ext cx="355600" cy="633413"/>
          </a:xfrm>
          <a:custGeom>
            <a:avLst/>
            <a:gdLst>
              <a:gd name="T0" fmla="*/ 2147483647 w 224"/>
              <a:gd name="T1" fmla="*/ 0 h 336"/>
              <a:gd name="T2" fmla="*/ 2147483647 w 224"/>
              <a:gd name="T3" fmla="*/ 2147483647 h 336"/>
              <a:gd name="T4" fmla="*/ 2147483647 w 224"/>
              <a:gd name="T5" fmla="*/ 2147483647 h 336"/>
              <a:gd name="T6" fmla="*/ 2147483647 w 224"/>
              <a:gd name="T7" fmla="*/ 2147483647 h 336"/>
              <a:gd name="T8" fmla="*/ 0 60000 65536"/>
              <a:gd name="T9" fmla="*/ 0 60000 65536"/>
              <a:gd name="T10" fmla="*/ 0 60000 65536"/>
              <a:gd name="T11" fmla="*/ 0 60000 65536"/>
              <a:gd name="T12" fmla="*/ 0 w 224"/>
              <a:gd name="T13" fmla="*/ 0 h 336"/>
              <a:gd name="T14" fmla="*/ 224 w 224"/>
              <a:gd name="T15" fmla="*/ 336 h 336"/>
            </a:gdLst>
            <a:ahLst/>
            <a:cxnLst>
              <a:cxn ang="T8">
                <a:pos x="T0" y="T1"/>
              </a:cxn>
              <a:cxn ang="T9">
                <a:pos x="T2" y="T3"/>
              </a:cxn>
              <a:cxn ang="T10">
                <a:pos x="T4" y="T5"/>
              </a:cxn>
              <a:cxn ang="T11">
                <a:pos x="T6" y="T7"/>
              </a:cxn>
            </a:cxnLst>
            <a:rect l="T12" t="T13" r="T14" b="T15"/>
            <a:pathLst>
              <a:path w="224" h="336">
                <a:moveTo>
                  <a:pt x="112" y="0"/>
                </a:moveTo>
                <a:cubicBezTo>
                  <a:pt x="168" y="28"/>
                  <a:pt x="224" y="56"/>
                  <a:pt x="208" y="96"/>
                </a:cubicBezTo>
                <a:cubicBezTo>
                  <a:pt x="192" y="136"/>
                  <a:pt x="32" y="200"/>
                  <a:pt x="16" y="240"/>
                </a:cubicBezTo>
                <a:cubicBezTo>
                  <a:pt x="0" y="280"/>
                  <a:pt x="56" y="308"/>
                  <a:pt x="112" y="336"/>
                </a:cubicBezTo>
              </a:path>
            </a:pathLst>
          </a:custGeom>
          <a:noFill/>
          <a:ln w="44450">
            <a:solidFill>
              <a:srgbClr val="3366FF"/>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22" name="Freeform 37">
            <a:extLst>
              <a:ext uri="{FF2B5EF4-FFF2-40B4-BE49-F238E27FC236}">
                <a16:creationId xmlns:a16="http://schemas.microsoft.com/office/drawing/2014/main" id="{734AF057-CF9B-9040-92B0-9B20F59EB372}"/>
              </a:ext>
            </a:extLst>
          </p:cNvPr>
          <p:cNvSpPr>
            <a:spLocks/>
          </p:cNvSpPr>
          <p:nvPr/>
        </p:nvSpPr>
        <p:spPr bwMode="auto">
          <a:xfrm>
            <a:off x="7363907" y="1524000"/>
            <a:ext cx="355600" cy="633413"/>
          </a:xfrm>
          <a:custGeom>
            <a:avLst/>
            <a:gdLst>
              <a:gd name="T0" fmla="*/ 2147483647 w 224"/>
              <a:gd name="T1" fmla="*/ 0 h 336"/>
              <a:gd name="T2" fmla="*/ 2147483647 w 224"/>
              <a:gd name="T3" fmla="*/ 2147483647 h 336"/>
              <a:gd name="T4" fmla="*/ 2147483647 w 224"/>
              <a:gd name="T5" fmla="*/ 2147483647 h 336"/>
              <a:gd name="T6" fmla="*/ 2147483647 w 224"/>
              <a:gd name="T7" fmla="*/ 2147483647 h 336"/>
              <a:gd name="T8" fmla="*/ 0 60000 65536"/>
              <a:gd name="T9" fmla="*/ 0 60000 65536"/>
              <a:gd name="T10" fmla="*/ 0 60000 65536"/>
              <a:gd name="T11" fmla="*/ 0 60000 65536"/>
              <a:gd name="T12" fmla="*/ 0 w 224"/>
              <a:gd name="T13" fmla="*/ 0 h 336"/>
              <a:gd name="T14" fmla="*/ 224 w 224"/>
              <a:gd name="T15" fmla="*/ 336 h 336"/>
            </a:gdLst>
            <a:ahLst/>
            <a:cxnLst>
              <a:cxn ang="T8">
                <a:pos x="T0" y="T1"/>
              </a:cxn>
              <a:cxn ang="T9">
                <a:pos x="T2" y="T3"/>
              </a:cxn>
              <a:cxn ang="T10">
                <a:pos x="T4" y="T5"/>
              </a:cxn>
              <a:cxn ang="T11">
                <a:pos x="T6" y="T7"/>
              </a:cxn>
            </a:cxnLst>
            <a:rect l="T12" t="T13" r="T14" b="T15"/>
            <a:pathLst>
              <a:path w="224" h="336">
                <a:moveTo>
                  <a:pt x="112" y="0"/>
                </a:moveTo>
                <a:cubicBezTo>
                  <a:pt x="168" y="28"/>
                  <a:pt x="224" y="56"/>
                  <a:pt x="208" y="96"/>
                </a:cubicBezTo>
                <a:cubicBezTo>
                  <a:pt x="192" y="136"/>
                  <a:pt x="32" y="200"/>
                  <a:pt x="16" y="240"/>
                </a:cubicBezTo>
                <a:cubicBezTo>
                  <a:pt x="0" y="280"/>
                  <a:pt x="56" y="308"/>
                  <a:pt x="112" y="336"/>
                </a:cubicBezTo>
              </a:path>
            </a:pathLst>
          </a:custGeom>
          <a:noFill/>
          <a:ln w="4445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23" name="Freeform 38">
            <a:extLst>
              <a:ext uri="{FF2B5EF4-FFF2-40B4-BE49-F238E27FC236}">
                <a16:creationId xmlns:a16="http://schemas.microsoft.com/office/drawing/2014/main" id="{80EC9976-5524-A94C-95A2-D64465EEA72D}"/>
              </a:ext>
            </a:extLst>
          </p:cNvPr>
          <p:cNvSpPr>
            <a:spLocks/>
          </p:cNvSpPr>
          <p:nvPr/>
        </p:nvSpPr>
        <p:spPr bwMode="auto">
          <a:xfrm>
            <a:off x="6830507" y="1524000"/>
            <a:ext cx="355600" cy="633413"/>
          </a:xfrm>
          <a:custGeom>
            <a:avLst/>
            <a:gdLst>
              <a:gd name="T0" fmla="*/ 2147483647 w 224"/>
              <a:gd name="T1" fmla="*/ 0 h 336"/>
              <a:gd name="T2" fmla="*/ 2147483647 w 224"/>
              <a:gd name="T3" fmla="*/ 2147483647 h 336"/>
              <a:gd name="T4" fmla="*/ 2147483647 w 224"/>
              <a:gd name="T5" fmla="*/ 2147483647 h 336"/>
              <a:gd name="T6" fmla="*/ 2147483647 w 224"/>
              <a:gd name="T7" fmla="*/ 2147483647 h 336"/>
              <a:gd name="T8" fmla="*/ 0 60000 65536"/>
              <a:gd name="T9" fmla="*/ 0 60000 65536"/>
              <a:gd name="T10" fmla="*/ 0 60000 65536"/>
              <a:gd name="T11" fmla="*/ 0 60000 65536"/>
              <a:gd name="T12" fmla="*/ 0 w 224"/>
              <a:gd name="T13" fmla="*/ 0 h 336"/>
              <a:gd name="T14" fmla="*/ 224 w 224"/>
              <a:gd name="T15" fmla="*/ 336 h 336"/>
            </a:gdLst>
            <a:ahLst/>
            <a:cxnLst>
              <a:cxn ang="T8">
                <a:pos x="T0" y="T1"/>
              </a:cxn>
              <a:cxn ang="T9">
                <a:pos x="T2" y="T3"/>
              </a:cxn>
              <a:cxn ang="T10">
                <a:pos x="T4" y="T5"/>
              </a:cxn>
              <a:cxn ang="T11">
                <a:pos x="T6" y="T7"/>
              </a:cxn>
            </a:cxnLst>
            <a:rect l="T12" t="T13" r="T14" b="T15"/>
            <a:pathLst>
              <a:path w="224" h="336">
                <a:moveTo>
                  <a:pt x="112" y="0"/>
                </a:moveTo>
                <a:cubicBezTo>
                  <a:pt x="168" y="28"/>
                  <a:pt x="224" y="56"/>
                  <a:pt x="208" y="96"/>
                </a:cubicBezTo>
                <a:cubicBezTo>
                  <a:pt x="192" y="136"/>
                  <a:pt x="32" y="200"/>
                  <a:pt x="16" y="240"/>
                </a:cubicBezTo>
                <a:cubicBezTo>
                  <a:pt x="0" y="280"/>
                  <a:pt x="56" y="308"/>
                  <a:pt x="112" y="336"/>
                </a:cubicBezTo>
              </a:path>
            </a:pathLst>
          </a:custGeom>
          <a:noFill/>
          <a:ln w="44450">
            <a:solidFill>
              <a:srgbClr val="FF00FF"/>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24" name="Freeform 39">
            <a:extLst>
              <a:ext uri="{FF2B5EF4-FFF2-40B4-BE49-F238E27FC236}">
                <a16:creationId xmlns:a16="http://schemas.microsoft.com/office/drawing/2014/main" id="{E4A6E096-B5F8-0743-B74A-7525B5EBF423}"/>
              </a:ext>
            </a:extLst>
          </p:cNvPr>
          <p:cNvSpPr>
            <a:spLocks/>
          </p:cNvSpPr>
          <p:nvPr/>
        </p:nvSpPr>
        <p:spPr bwMode="auto">
          <a:xfrm>
            <a:off x="7424232" y="280988"/>
            <a:ext cx="355600" cy="633412"/>
          </a:xfrm>
          <a:custGeom>
            <a:avLst/>
            <a:gdLst>
              <a:gd name="T0" fmla="*/ 2147483647 w 224"/>
              <a:gd name="T1" fmla="*/ 0 h 336"/>
              <a:gd name="T2" fmla="*/ 2147483647 w 224"/>
              <a:gd name="T3" fmla="*/ 2147483647 h 336"/>
              <a:gd name="T4" fmla="*/ 2147483647 w 224"/>
              <a:gd name="T5" fmla="*/ 2147483647 h 336"/>
              <a:gd name="T6" fmla="*/ 2147483647 w 224"/>
              <a:gd name="T7" fmla="*/ 2147483647 h 336"/>
              <a:gd name="T8" fmla="*/ 0 60000 65536"/>
              <a:gd name="T9" fmla="*/ 0 60000 65536"/>
              <a:gd name="T10" fmla="*/ 0 60000 65536"/>
              <a:gd name="T11" fmla="*/ 0 60000 65536"/>
              <a:gd name="T12" fmla="*/ 0 w 224"/>
              <a:gd name="T13" fmla="*/ 0 h 336"/>
              <a:gd name="T14" fmla="*/ 224 w 224"/>
              <a:gd name="T15" fmla="*/ 336 h 336"/>
            </a:gdLst>
            <a:ahLst/>
            <a:cxnLst>
              <a:cxn ang="T8">
                <a:pos x="T0" y="T1"/>
              </a:cxn>
              <a:cxn ang="T9">
                <a:pos x="T2" y="T3"/>
              </a:cxn>
              <a:cxn ang="T10">
                <a:pos x="T4" y="T5"/>
              </a:cxn>
              <a:cxn ang="T11">
                <a:pos x="T6" y="T7"/>
              </a:cxn>
            </a:cxnLst>
            <a:rect l="T12" t="T13" r="T14" b="T15"/>
            <a:pathLst>
              <a:path w="224" h="336">
                <a:moveTo>
                  <a:pt x="112" y="0"/>
                </a:moveTo>
                <a:cubicBezTo>
                  <a:pt x="168" y="28"/>
                  <a:pt x="224" y="56"/>
                  <a:pt x="208" y="96"/>
                </a:cubicBezTo>
                <a:cubicBezTo>
                  <a:pt x="192" y="136"/>
                  <a:pt x="32" y="200"/>
                  <a:pt x="16" y="240"/>
                </a:cubicBezTo>
                <a:cubicBezTo>
                  <a:pt x="0" y="280"/>
                  <a:pt x="56" y="308"/>
                  <a:pt x="112" y="336"/>
                </a:cubicBezTo>
              </a:path>
            </a:pathLst>
          </a:custGeom>
          <a:noFill/>
          <a:ln w="4445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25" name="Freeform 40">
            <a:extLst>
              <a:ext uri="{FF2B5EF4-FFF2-40B4-BE49-F238E27FC236}">
                <a16:creationId xmlns:a16="http://schemas.microsoft.com/office/drawing/2014/main" id="{3E764172-5FCF-C04F-B91D-4D0AB17AE481}"/>
              </a:ext>
            </a:extLst>
          </p:cNvPr>
          <p:cNvSpPr>
            <a:spLocks/>
          </p:cNvSpPr>
          <p:nvPr/>
        </p:nvSpPr>
        <p:spPr bwMode="auto">
          <a:xfrm>
            <a:off x="7378195" y="2162175"/>
            <a:ext cx="355600" cy="633413"/>
          </a:xfrm>
          <a:custGeom>
            <a:avLst/>
            <a:gdLst>
              <a:gd name="T0" fmla="*/ 2147483647 w 224"/>
              <a:gd name="T1" fmla="*/ 0 h 336"/>
              <a:gd name="T2" fmla="*/ 2147483647 w 224"/>
              <a:gd name="T3" fmla="*/ 2147483647 h 336"/>
              <a:gd name="T4" fmla="*/ 2147483647 w 224"/>
              <a:gd name="T5" fmla="*/ 2147483647 h 336"/>
              <a:gd name="T6" fmla="*/ 2147483647 w 224"/>
              <a:gd name="T7" fmla="*/ 2147483647 h 336"/>
              <a:gd name="T8" fmla="*/ 0 60000 65536"/>
              <a:gd name="T9" fmla="*/ 0 60000 65536"/>
              <a:gd name="T10" fmla="*/ 0 60000 65536"/>
              <a:gd name="T11" fmla="*/ 0 60000 65536"/>
              <a:gd name="T12" fmla="*/ 0 w 224"/>
              <a:gd name="T13" fmla="*/ 0 h 336"/>
              <a:gd name="T14" fmla="*/ 224 w 224"/>
              <a:gd name="T15" fmla="*/ 336 h 336"/>
            </a:gdLst>
            <a:ahLst/>
            <a:cxnLst>
              <a:cxn ang="T8">
                <a:pos x="T0" y="T1"/>
              </a:cxn>
              <a:cxn ang="T9">
                <a:pos x="T2" y="T3"/>
              </a:cxn>
              <a:cxn ang="T10">
                <a:pos x="T4" y="T5"/>
              </a:cxn>
              <a:cxn ang="T11">
                <a:pos x="T6" y="T7"/>
              </a:cxn>
            </a:cxnLst>
            <a:rect l="T12" t="T13" r="T14" b="T15"/>
            <a:pathLst>
              <a:path w="224" h="336">
                <a:moveTo>
                  <a:pt x="112" y="0"/>
                </a:moveTo>
                <a:cubicBezTo>
                  <a:pt x="168" y="28"/>
                  <a:pt x="224" y="56"/>
                  <a:pt x="208" y="96"/>
                </a:cubicBezTo>
                <a:cubicBezTo>
                  <a:pt x="192" y="136"/>
                  <a:pt x="32" y="200"/>
                  <a:pt x="16" y="240"/>
                </a:cubicBezTo>
                <a:cubicBezTo>
                  <a:pt x="0" y="280"/>
                  <a:pt x="56" y="308"/>
                  <a:pt x="112" y="336"/>
                </a:cubicBezTo>
              </a:path>
            </a:pathLst>
          </a:custGeom>
          <a:noFill/>
          <a:ln w="4445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26" name="Line 41">
            <a:extLst>
              <a:ext uri="{FF2B5EF4-FFF2-40B4-BE49-F238E27FC236}">
                <a16:creationId xmlns:a16="http://schemas.microsoft.com/office/drawing/2014/main" id="{23955D4C-315B-A54D-BDE7-A8F93E69B750}"/>
              </a:ext>
            </a:extLst>
          </p:cNvPr>
          <p:cNvSpPr>
            <a:spLocks noChangeShapeType="1"/>
          </p:cNvSpPr>
          <p:nvPr/>
        </p:nvSpPr>
        <p:spPr bwMode="auto">
          <a:xfrm>
            <a:off x="6563807" y="2162175"/>
            <a:ext cx="2314575"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27" name="Freeform 8">
            <a:extLst>
              <a:ext uri="{FF2B5EF4-FFF2-40B4-BE49-F238E27FC236}">
                <a16:creationId xmlns:a16="http://schemas.microsoft.com/office/drawing/2014/main" id="{A852A126-14CD-0341-930F-8E0C52F3AE93}"/>
              </a:ext>
            </a:extLst>
          </p:cNvPr>
          <p:cNvSpPr>
            <a:spLocks/>
          </p:cNvSpPr>
          <p:nvPr/>
        </p:nvSpPr>
        <p:spPr bwMode="auto">
          <a:xfrm>
            <a:off x="8694232" y="1557338"/>
            <a:ext cx="355600" cy="633412"/>
          </a:xfrm>
          <a:custGeom>
            <a:avLst/>
            <a:gdLst>
              <a:gd name="T0" fmla="*/ 2147483647 w 224"/>
              <a:gd name="T1" fmla="*/ 0 h 336"/>
              <a:gd name="T2" fmla="*/ 2147483647 w 224"/>
              <a:gd name="T3" fmla="*/ 2147483647 h 336"/>
              <a:gd name="T4" fmla="*/ 2147483647 w 224"/>
              <a:gd name="T5" fmla="*/ 2147483647 h 336"/>
              <a:gd name="T6" fmla="*/ 2147483647 w 224"/>
              <a:gd name="T7" fmla="*/ 2147483647 h 336"/>
              <a:gd name="T8" fmla="*/ 0 60000 65536"/>
              <a:gd name="T9" fmla="*/ 0 60000 65536"/>
              <a:gd name="T10" fmla="*/ 0 60000 65536"/>
              <a:gd name="T11" fmla="*/ 0 60000 65536"/>
              <a:gd name="T12" fmla="*/ 0 w 224"/>
              <a:gd name="T13" fmla="*/ 0 h 336"/>
              <a:gd name="T14" fmla="*/ 224 w 224"/>
              <a:gd name="T15" fmla="*/ 336 h 336"/>
            </a:gdLst>
            <a:ahLst/>
            <a:cxnLst>
              <a:cxn ang="T8">
                <a:pos x="T0" y="T1"/>
              </a:cxn>
              <a:cxn ang="T9">
                <a:pos x="T2" y="T3"/>
              </a:cxn>
              <a:cxn ang="T10">
                <a:pos x="T4" y="T5"/>
              </a:cxn>
              <a:cxn ang="T11">
                <a:pos x="T6" y="T7"/>
              </a:cxn>
            </a:cxnLst>
            <a:rect l="T12" t="T13" r="T14" b="T15"/>
            <a:pathLst>
              <a:path w="224" h="336">
                <a:moveTo>
                  <a:pt x="112" y="0"/>
                </a:moveTo>
                <a:cubicBezTo>
                  <a:pt x="168" y="28"/>
                  <a:pt x="224" y="56"/>
                  <a:pt x="208" y="96"/>
                </a:cubicBezTo>
                <a:cubicBezTo>
                  <a:pt x="192" y="136"/>
                  <a:pt x="32" y="200"/>
                  <a:pt x="16" y="240"/>
                </a:cubicBezTo>
                <a:cubicBezTo>
                  <a:pt x="0" y="280"/>
                  <a:pt x="56" y="308"/>
                  <a:pt x="112" y="336"/>
                </a:cubicBezTo>
              </a:path>
            </a:pathLst>
          </a:custGeom>
          <a:noFill/>
          <a:ln w="44450">
            <a:solidFill>
              <a:srgbClr val="80808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28" name="Freeform 37">
            <a:extLst>
              <a:ext uri="{FF2B5EF4-FFF2-40B4-BE49-F238E27FC236}">
                <a16:creationId xmlns:a16="http://schemas.microsoft.com/office/drawing/2014/main" id="{7DB4AD7B-D7CE-6549-9B5B-7B6967D05E5D}"/>
              </a:ext>
            </a:extLst>
          </p:cNvPr>
          <p:cNvSpPr>
            <a:spLocks/>
          </p:cNvSpPr>
          <p:nvPr/>
        </p:nvSpPr>
        <p:spPr bwMode="auto">
          <a:xfrm>
            <a:off x="7414707" y="923925"/>
            <a:ext cx="355600" cy="633413"/>
          </a:xfrm>
          <a:custGeom>
            <a:avLst/>
            <a:gdLst>
              <a:gd name="T0" fmla="*/ 2147483647 w 224"/>
              <a:gd name="T1" fmla="*/ 0 h 336"/>
              <a:gd name="T2" fmla="*/ 2147483647 w 224"/>
              <a:gd name="T3" fmla="*/ 2147483647 h 336"/>
              <a:gd name="T4" fmla="*/ 2147483647 w 224"/>
              <a:gd name="T5" fmla="*/ 2147483647 h 336"/>
              <a:gd name="T6" fmla="*/ 2147483647 w 224"/>
              <a:gd name="T7" fmla="*/ 2147483647 h 336"/>
              <a:gd name="T8" fmla="*/ 0 60000 65536"/>
              <a:gd name="T9" fmla="*/ 0 60000 65536"/>
              <a:gd name="T10" fmla="*/ 0 60000 65536"/>
              <a:gd name="T11" fmla="*/ 0 60000 65536"/>
              <a:gd name="T12" fmla="*/ 0 w 224"/>
              <a:gd name="T13" fmla="*/ 0 h 336"/>
              <a:gd name="T14" fmla="*/ 224 w 224"/>
              <a:gd name="T15" fmla="*/ 336 h 336"/>
            </a:gdLst>
            <a:ahLst/>
            <a:cxnLst>
              <a:cxn ang="T8">
                <a:pos x="T0" y="T1"/>
              </a:cxn>
              <a:cxn ang="T9">
                <a:pos x="T2" y="T3"/>
              </a:cxn>
              <a:cxn ang="T10">
                <a:pos x="T4" y="T5"/>
              </a:cxn>
              <a:cxn ang="T11">
                <a:pos x="T6" y="T7"/>
              </a:cxn>
            </a:cxnLst>
            <a:rect l="T12" t="T13" r="T14" b="T15"/>
            <a:pathLst>
              <a:path w="224" h="336">
                <a:moveTo>
                  <a:pt x="112" y="0"/>
                </a:moveTo>
                <a:cubicBezTo>
                  <a:pt x="168" y="28"/>
                  <a:pt x="224" y="56"/>
                  <a:pt x="208" y="96"/>
                </a:cubicBezTo>
                <a:cubicBezTo>
                  <a:pt x="192" y="136"/>
                  <a:pt x="32" y="200"/>
                  <a:pt x="16" y="240"/>
                </a:cubicBezTo>
                <a:cubicBezTo>
                  <a:pt x="0" y="280"/>
                  <a:pt x="56" y="308"/>
                  <a:pt x="112" y="336"/>
                </a:cubicBezTo>
              </a:path>
            </a:pathLst>
          </a:custGeom>
          <a:noFill/>
          <a:ln w="4445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Tree>
    <p:extLst>
      <p:ext uri="{BB962C8B-B14F-4D97-AF65-F5344CB8AC3E}">
        <p14:creationId xmlns:p14="http://schemas.microsoft.com/office/powerpoint/2010/main" val="1857064823"/>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arcador de contenido 2"/>
          <p:cNvSpPr>
            <a:spLocks noGrp="1"/>
          </p:cNvSpPr>
          <p:nvPr>
            <p:ph idx="1"/>
          </p:nvPr>
        </p:nvSpPr>
        <p:spPr>
          <a:xfrm>
            <a:off x="251520" y="908720"/>
            <a:ext cx="8568952" cy="5472608"/>
          </a:xfrm>
        </p:spPr>
        <p:txBody>
          <a:bodyPr/>
          <a:lstStyle/>
          <a:p>
            <a:r>
              <a:rPr lang="en-US" dirty="0">
                <a:cs typeface="Verdana"/>
              </a:rPr>
              <a:t>CPU threads and GPU kernels</a:t>
            </a:r>
          </a:p>
          <a:p>
            <a:pPr lvl="1"/>
            <a:r>
              <a:rPr lang="en-US" dirty="0">
                <a:solidFill>
                  <a:srgbClr val="0000FF"/>
                </a:solidFill>
                <a:cs typeface="Verdana"/>
              </a:rPr>
              <a:t>Sequential or modestly parallel</a:t>
            </a:r>
            <a:r>
              <a:rPr lang="en-US" dirty="0">
                <a:cs typeface="Verdana"/>
              </a:rPr>
              <a:t> sections on CPU</a:t>
            </a:r>
          </a:p>
          <a:p>
            <a:pPr lvl="1"/>
            <a:r>
              <a:rPr lang="en-US" dirty="0">
                <a:solidFill>
                  <a:srgbClr val="0000FF"/>
                </a:solidFill>
                <a:cs typeface="Verdana"/>
              </a:rPr>
              <a:t>Massively parallel</a:t>
            </a:r>
            <a:r>
              <a:rPr lang="en-US" dirty="0">
                <a:cs typeface="Verdana"/>
              </a:rPr>
              <a:t> sections on GPU: </a:t>
            </a:r>
            <a:r>
              <a:rPr lang="en-US" dirty="0">
                <a:solidFill>
                  <a:srgbClr val="00B050"/>
                </a:solidFill>
                <a:cs typeface="Verdana"/>
              </a:rPr>
              <a:t>Blocks of threads</a:t>
            </a:r>
          </a:p>
        </p:txBody>
      </p:sp>
      <p:sp>
        <p:nvSpPr>
          <p:cNvPr id="11" name="Text Box 4"/>
          <p:cNvSpPr txBox="1">
            <a:spLocks noChangeArrowheads="1"/>
          </p:cNvSpPr>
          <p:nvPr/>
        </p:nvSpPr>
        <p:spPr bwMode="auto">
          <a:xfrm>
            <a:off x="1152159" y="2448837"/>
            <a:ext cx="2262188" cy="329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lnSpc>
                <a:spcPct val="85000"/>
              </a:lnSpc>
              <a:spcBef>
                <a:spcPts val="225"/>
              </a:spcBef>
              <a:buClr>
                <a:srgbClr val="3333CC"/>
              </a:buClr>
              <a:buSzPct val="100000"/>
              <a:buFont typeface="Arial" charset="0"/>
              <a:buNone/>
            </a:pPr>
            <a:r>
              <a:rPr lang="en-US" b="1" dirty="0">
                <a:solidFill>
                  <a:srgbClr val="3333CC"/>
                </a:solidFill>
                <a:latin typeface="Arial" charset="0"/>
                <a:ea typeface="ＭＳ Ｐゴシック" charset="0"/>
                <a:cs typeface="ＭＳ Ｐゴシック" charset="0"/>
              </a:rPr>
              <a:t>Serial Code (host)</a:t>
            </a:r>
          </a:p>
        </p:txBody>
      </p:sp>
      <p:grpSp>
        <p:nvGrpSpPr>
          <p:cNvPr id="12" name="Group 5"/>
          <p:cNvGrpSpPr>
            <a:grpSpLocks noChangeAspect="1"/>
          </p:cNvGrpSpPr>
          <p:nvPr/>
        </p:nvGrpSpPr>
        <p:grpSpPr bwMode="auto">
          <a:xfrm>
            <a:off x="4345686" y="3074195"/>
            <a:ext cx="4536000" cy="964405"/>
            <a:chOff x="2817" y="2296"/>
            <a:chExt cx="2474" cy="526"/>
          </a:xfrm>
        </p:grpSpPr>
        <p:sp>
          <p:nvSpPr>
            <p:cNvPr id="13" name="Rectangle 6"/>
            <p:cNvSpPr>
              <a:spLocks noChangeArrowheads="1"/>
            </p:cNvSpPr>
            <p:nvPr/>
          </p:nvSpPr>
          <p:spPr bwMode="auto">
            <a:xfrm>
              <a:off x="2817" y="2296"/>
              <a:ext cx="2474" cy="526"/>
            </a:xfrm>
            <a:prstGeom prst="rect">
              <a:avLst/>
            </a:prstGeom>
            <a:noFill/>
            <a:ln w="2844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4" name="Text Box 7"/>
            <p:cNvSpPr txBox="1">
              <a:spLocks noChangeArrowheads="1"/>
            </p:cNvSpPr>
            <p:nvPr/>
          </p:nvSpPr>
          <p:spPr bwMode="auto">
            <a:xfrm>
              <a:off x="4431" y="2498"/>
              <a:ext cx="316" cy="2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buClr>
                  <a:srgbClr val="000000"/>
                </a:buClr>
                <a:buSzPct val="100000"/>
                <a:buFont typeface="Arial" charset="0"/>
                <a:buNone/>
              </a:pPr>
              <a:r>
                <a:rPr lang="en-US" b="1" dirty="0">
                  <a:solidFill>
                    <a:srgbClr val="000000"/>
                  </a:solidFill>
                  <a:latin typeface="Arial" charset="0"/>
                  <a:ea typeface="ＭＳ Ｐゴシック" charset="0"/>
                  <a:cs typeface="ＭＳ Ｐゴシック" charset="0"/>
                </a:rPr>
                <a:t>. . .</a:t>
              </a:r>
            </a:p>
          </p:txBody>
        </p:sp>
        <p:grpSp>
          <p:nvGrpSpPr>
            <p:cNvPr id="15" name="Group 8"/>
            <p:cNvGrpSpPr>
              <a:grpSpLocks/>
            </p:cNvGrpSpPr>
            <p:nvPr/>
          </p:nvGrpSpPr>
          <p:grpSpPr bwMode="auto">
            <a:xfrm>
              <a:off x="2872" y="2339"/>
              <a:ext cx="489" cy="440"/>
              <a:chOff x="2872" y="2339"/>
              <a:chExt cx="489" cy="440"/>
            </a:xfrm>
          </p:grpSpPr>
          <p:sp>
            <p:nvSpPr>
              <p:cNvPr id="58" name="Text Box 9"/>
              <p:cNvSpPr txBox="1">
                <a:spLocks noChangeArrowheads="1"/>
              </p:cNvSpPr>
              <p:nvPr/>
            </p:nvSpPr>
            <p:spPr bwMode="auto">
              <a:xfrm>
                <a:off x="2872" y="2339"/>
                <a:ext cx="490" cy="441"/>
              </a:xfrm>
              <a:prstGeom prst="rect">
                <a:avLst/>
              </a:prstGeom>
              <a:noFill/>
              <a:ln w="1908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59" name="Group 10"/>
              <p:cNvGrpSpPr>
                <a:grpSpLocks/>
              </p:cNvGrpSpPr>
              <p:nvPr/>
            </p:nvGrpSpPr>
            <p:grpSpPr bwMode="auto">
              <a:xfrm>
                <a:off x="2920" y="2393"/>
                <a:ext cx="392" cy="332"/>
                <a:chOff x="2920" y="2393"/>
                <a:chExt cx="392" cy="332"/>
              </a:xfrm>
            </p:grpSpPr>
            <p:sp>
              <p:nvSpPr>
                <p:cNvPr id="60" name="Freeform 11"/>
                <p:cNvSpPr>
                  <a:spLocks/>
                </p:cNvSpPr>
                <p:nvPr/>
              </p:nvSpPr>
              <p:spPr bwMode="auto">
                <a:xfrm>
                  <a:off x="2920"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61" name="Freeform 12"/>
                <p:cNvSpPr>
                  <a:spLocks/>
                </p:cNvSpPr>
                <p:nvPr/>
              </p:nvSpPr>
              <p:spPr bwMode="auto">
                <a:xfrm>
                  <a:off x="2955"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62" name="Freeform 13"/>
                <p:cNvSpPr>
                  <a:spLocks/>
                </p:cNvSpPr>
                <p:nvPr/>
              </p:nvSpPr>
              <p:spPr bwMode="auto">
                <a:xfrm>
                  <a:off x="2986"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63" name="Freeform 14"/>
                <p:cNvSpPr>
                  <a:spLocks/>
                </p:cNvSpPr>
                <p:nvPr/>
              </p:nvSpPr>
              <p:spPr bwMode="auto">
                <a:xfrm>
                  <a:off x="3019"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64" name="Freeform 15"/>
                <p:cNvSpPr>
                  <a:spLocks/>
                </p:cNvSpPr>
                <p:nvPr/>
              </p:nvSpPr>
              <p:spPr bwMode="auto">
                <a:xfrm>
                  <a:off x="305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65" name="Freeform 16"/>
                <p:cNvSpPr>
                  <a:spLocks/>
                </p:cNvSpPr>
                <p:nvPr/>
              </p:nvSpPr>
              <p:spPr bwMode="auto">
                <a:xfrm>
                  <a:off x="3083"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66" name="Freeform 17"/>
                <p:cNvSpPr>
                  <a:spLocks/>
                </p:cNvSpPr>
                <p:nvPr/>
              </p:nvSpPr>
              <p:spPr bwMode="auto">
                <a:xfrm>
                  <a:off x="311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67" name="Freeform 18"/>
                <p:cNvSpPr>
                  <a:spLocks/>
                </p:cNvSpPr>
                <p:nvPr/>
              </p:nvSpPr>
              <p:spPr bwMode="auto">
                <a:xfrm>
                  <a:off x="314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68" name="Freeform 19"/>
                <p:cNvSpPr>
                  <a:spLocks/>
                </p:cNvSpPr>
                <p:nvPr/>
              </p:nvSpPr>
              <p:spPr bwMode="auto">
                <a:xfrm>
                  <a:off x="317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69" name="Freeform 20"/>
                <p:cNvSpPr>
                  <a:spLocks/>
                </p:cNvSpPr>
                <p:nvPr/>
              </p:nvSpPr>
              <p:spPr bwMode="auto">
                <a:xfrm>
                  <a:off x="321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70" name="Freeform 21"/>
                <p:cNvSpPr>
                  <a:spLocks/>
                </p:cNvSpPr>
                <p:nvPr/>
              </p:nvSpPr>
              <p:spPr bwMode="auto">
                <a:xfrm>
                  <a:off x="3242"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grpSp>
        </p:grpSp>
        <p:grpSp>
          <p:nvGrpSpPr>
            <p:cNvPr id="16" name="Group 22"/>
            <p:cNvGrpSpPr>
              <a:grpSpLocks/>
            </p:cNvGrpSpPr>
            <p:nvPr/>
          </p:nvGrpSpPr>
          <p:grpSpPr bwMode="auto">
            <a:xfrm>
              <a:off x="3406" y="2339"/>
              <a:ext cx="489" cy="440"/>
              <a:chOff x="3406" y="2339"/>
              <a:chExt cx="489" cy="440"/>
            </a:xfrm>
          </p:grpSpPr>
          <p:sp>
            <p:nvSpPr>
              <p:cNvPr id="45" name="Text Box 23"/>
              <p:cNvSpPr txBox="1">
                <a:spLocks noChangeArrowheads="1"/>
              </p:cNvSpPr>
              <p:nvPr/>
            </p:nvSpPr>
            <p:spPr bwMode="auto">
              <a:xfrm>
                <a:off x="3406" y="2339"/>
                <a:ext cx="490" cy="441"/>
              </a:xfrm>
              <a:prstGeom prst="rect">
                <a:avLst/>
              </a:prstGeom>
              <a:noFill/>
              <a:ln w="1908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46" name="Group 24"/>
              <p:cNvGrpSpPr>
                <a:grpSpLocks/>
              </p:cNvGrpSpPr>
              <p:nvPr/>
            </p:nvGrpSpPr>
            <p:grpSpPr bwMode="auto">
              <a:xfrm>
                <a:off x="3454" y="2393"/>
                <a:ext cx="392" cy="332"/>
                <a:chOff x="3454" y="2393"/>
                <a:chExt cx="392" cy="332"/>
              </a:xfrm>
            </p:grpSpPr>
            <p:sp>
              <p:nvSpPr>
                <p:cNvPr id="47" name="Freeform 25"/>
                <p:cNvSpPr>
                  <a:spLocks/>
                </p:cNvSpPr>
                <p:nvPr/>
              </p:nvSpPr>
              <p:spPr bwMode="auto">
                <a:xfrm>
                  <a:off x="3454"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48" name="Freeform 26"/>
                <p:cNvSpPr>
                  <a:spLocks/>
                </p:cNvSpPr>
                <p:nvPr/>
              </p:nvSpPr>
              <p:spPr bwMode="auto">
                <a:xfrm>
                  <a:off x="3489"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49" name="Freeform 27"/>
                <p:cNvSpPr>
                  <a:spLocks/>
                </p:cNvSpPr>
                <p:nvPr/>
              </p:nvSpPr>
              <p:spPr bwMode="auto">
                <a:xfrm>
                  <a:off x="3520"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50" name="Freeform 28"/>
                <p:cNvSpPr>
                  <a:spLocks/>
                </p:cNvSpPr>
                <p:nvPr/>
              </p:nvSpPr>
              <p:spPr bwMode="auto">
                <a:xfrm>
                  <a:off x="3553"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51" name="Freeform 29"/>
                <p:cNvSpPr>
                  <a:spLocks/>
                </p:cNvSpPr>
                <p:nvPr/>
              </p:nvSpPr>
              <p:spPr bwMode="auto">
                <a:xfrm>
                  <a:off x="358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52" name="Freeform 30"/>
                <p:cNvSpPr>
                  <a:spLocks/>
                </p:cNvSpPr>
                <p:nvPr/>
              </p:nvSpPr>
              <p:spPr bwMode="auto">
                <a:xfrm>
                  <a:off x="3617"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53" name="Freeform 31"/>
                <p:cNvSpPr>
                  <a:spLocks/>
                </p:cNvSpPr>
                <p:nvPr/>
              </p:nvSpPr>
              <p:spPr bwMode="auto">
                <a:xfrm>
                  <a:off x="364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54" name="Freeform 32"/>
                <p:cNvSpPr>
                  <a:spLocks/>
                </p:cNvSpPr>
                <p:nvPr/>
              </p:nvSpPr>
              <p:spPr bwMode="auto">
                <a:xfrm>
                  <a:off x="368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55" name="Freeform 33"/>
                <p:cNvSpPr>
                  <a:spLocks/>
                </p:cNvSpPr>
                <p:nvPr/>
              </p:nvSpPr>
              <p:spPr bwMode="auto">
                <a:xfrm>
                  <a:off x="3712"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56" name="Freeform 34"/>
                <p:cNvSpPr>
                  <a:spLocks/>
                </p:cNvSpPr>
                <p:nvPr/>
              </p:nvSpPr>
              <p:spPr bwMode="auto">
                <a:xfrm>
                  <a:off x="374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57" name="Freeform 35"/>
                <p:cNvSpPr>
                  <a:spLocks/>
                </p:cNvSpPr>
                <p:nvPr/>
              </p:nvSpPr>
              <p:spPr bwMode="auto">
                <a:xfrm>
                  <a:off x="377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grpSp>
        </p:grpSp>
        <p:grpSp>
          <p:nvGrpSpPr>
            <p:cNvPr id="17" name="Group 36"/>
            <p:cNvGrpSpPr>
              <a:grpSpLocks/>
            </p:cNvGrpSpPr>
            <p:nvPr/>
          </p:nvGrpSpPr>
          <p:grpSpPr bwMode="auto">
            <a:xfrm>
              <a:off x="4746" y="2339"/>
              <a:ext cx="489" cy="440"/>
              <a:chOff x="4746" y="2339"/>
              <a:chExt cx="489" cy="440"/>
            </a:xfrm>
          </p:grpSpPr>
          <p:sp>
            <p:nvSpPr>
              <p:cNvPr id="32" name="Text Box 37"/>
              <p:cNvSpPr txBox="1">
                <a:spLocks noChangeArrowheads="1"/>
              </p:cNvSpPr>
              <p:nvPr/>
            </p:nvSpPr>
            <p:spPr bwMode="auto">
              <a:xfrm>
                <a:off x="4746" y="2339"/>
                <a:ext cx="490" cy="441"/>
              </a:xfrm>
              <a:prstGeom prst="rect">
                <a:avLst/>
              </a:prstGeom>
              <a:noFill/>
              <a:ln w="1908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33" name="Group 38"/>
              <p:cNvGrpSpPr>
                <a:grpSpLocks/>
              </p:cNvGrpSpPr>
              <p:nvPr/>
            </p:nvGrpSpPr>
            <p:grpSpPr bwMode="auto">
              <a:xfrm>
                <a:off x="4794" y="2393"/>
                <a:ext cx="392" cy="332"/>
                <a:chOff x="4794" y="2393"/>
                <a:chExt cx="392" cy="332"/>
              </a:xfrm>
            </p:grpSpPr>
            <p:sp>
              <p:nvSpPr>
                <p:cNvPr id="34" name="Freeform 39"/>
                <p:cNvSpPr>
                  <a:spLocks/>
                </p:cNvSpPr>
                <p:nvPr/>
              </p:nvSpPr>
              <p:spPr bwMode="auto">
                <a:xfrm>
                  <a:off x="4794"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35" name="Freeform 40"/>
                <p:cNvSpPr>
                  <a:spLocks/>
                </p:cNvSpPr>
                <p:nvPr/>
              </p:nvSpPr>
              <p:spPr bwMode="auto">
                <a:xfrm>
                  <a:off x="4829"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36" name="Freeform 41"/>
                <p:cNvSpPr>
                  <a:spLocks/>
                </p:cNvSpPr>
                <p:nvPr/>
              </p:nvSpPr>
              <p:spPr bwMode="auto">
                <a:xfrm>
                  <a:off x="4860"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37" name="Freeform 42"/>
                <p:cNvSpPr>
                  <a:spLocks/>
                </p:cNvSpPr>
                <p:nvPr/>
              </p:nvSpPr>
              <p:spPr bwMode="auto">
                <a:xfrm>
                  <a:off x="4893" y="2393"/>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38" name="Freeform 43"/>
                <p:cNvSpPr>
                  <a:spLocks/>
                </p:cNvSpPr>
                <p:nvPr/>
              </p:nvSpPr>
              <p:spPr bwMode="auto">
                <a:xfrm>
                  <a:off x="492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39" name="Freeform 44"/>
                <p:cNvSpPr>
                  <a:spLocks/>
                </p:cNvSpPr>
                <p:nvPr/>
              </p:nvSpPr>
              <p:spPr bwMode="auto">
                <a:xfrm>
                  <a:off x="4957"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40" name="Freeform 45"/>
                <p:cNvSpPr>
                  <a:spLocks/>
                </p:cNvSpPr>
                <p:nvPr/>
              </p:nvSpPr>
              <p:spPr bwMode="auto">
                <a:xfrm>
                  <a:off x="498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41" name="Freeform 46"/>
                <p:cNvSpPr>
                  <a:spLocks/>
                </p:cNvSpPr>
                <p:nvPr/>
              </p:nvSpPr>
              <p:spPr bwMode="auto">
                <a:xfrm>
                  <a:off x="502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42" name="Freeform 47"/>
                <p:cNvSpPr>
                  <a:spLocks/>
                </p:cNvSpPr>
                <p:nvPr/>
              </p:nvSpPr>
              <p:spPr bwMode="auto">
                <a:xfrm>
                  <a:off x="5052"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43" name="Freeform 48"/>
                <p:cNvSpPr>
                  <a:spLocks/>
                </p:cNvSpPr>
                <p:nvPr/>
              </p:nvSpPr>
              <p:spPr bwMode="auto">
                <a:xfrm>
                  <a:off x="508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44" name="Freeform 49"/>
                <p:cNvSpPr>
                  <a:spLocks/>
                </p:cNvSpPr>
                <p:nvPr/>
              </p:nvSpPr>
              <p:spPr bwMode="auto">
                <a:xfrm>
                  <a:off x="511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grpSp>
        </p:grpSp>
        <p:grpSp>
          <p:nvGrpSpPr>
            <p:cNvPr id="18" name="Group 50"/>
            <p:cNvGrpSpPr>
              <a:grpSpLocks/>
            </p:cNvGrpSpPr>
            <p:nvPr/>
          </p:nvGrpSpPr>
          <p:grpSpPr bwMode="auto">
            <a:xfrm>
              <a:off x="3942" y="2339"/>
              <a:ext cx="488" cy="440"/>
              <a:chOff x="3942" y="2339"/>
              <a:chExt cx="488" cy="440"/>
            </a:xfrm>
          </p:grpSpPr>
          <p:sp>
            <p:nvSpPr>
              <p:cNvPr id="19" name="Text Box 51"/>
              <p:cNvSpPr txBox="1">
                <a:spLocks noChangeArrowheads="1"/>
              </p:cNvSpPr>
              <p:nvPr/>
            </p:nvSpPr>
            <p:spPr bwMode="auto">
              <a:xfrm>
                <a:off x="3942" y="2339"/>
                <a:ext cx="489" cy="441"/>
              </a:xfrm>
              <a:prstGeom prst="rect">
                <a:avLst/>
              </a:prstGeom>
              <a:noFill/>
              <a:ln w="1908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20" name="Group 52"/>
              <p:cNvGrpSpPr>
                <a:grpSpLocks/>
              </p:cNvGrpSpPr>
              <p:nvPr/>
            </p:nvGrpSpPr>
            <p:grpSpPr bwMode="auto">
              <a:xfrm>
                <a:off x="3990" y="2393"/>
                <a:ext cx="391" cy="332"/>
                <a:chOff x="3990" y="2393"/>
                <a:chExt cx="391" cy="332"/>
              </a:xfrm>
            </p:grpSpPr>
            <p:sp>
              <p:nvSpPr>
                <p:cNvPr id="21" name="Freeform 53"/>
                <p:cNvSpPr>
                  <a:spLocks/>
                </p:cNvSpPr>
                <p:nvPr/>
              </p:nvSpPr>
              <p:spPr bwMode="auto">
                <a:xfrm>
                  <a:off x="399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22" name="Freeform 54"/>
                <p:cNvSpPr>
                  <a:spLocks/>
                </p:cNvSpPr>
                <p:nvPr/>
              </p:nvSpPr>
              <p:spPr bwMode="auto">
                <a:xfrm>
                  <a:off x="4025"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23" name="Freeform 55"/>
                <p:cNvSpPr>
                  <a:spLocks/>
                </p:cNvSpPr>
                <p:nvPr/>
              </p:nvSpPr>
              <p:spPr bwMode="auto">
                <a:xfrm>
                  <a:off x="405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24" name="Freeform 56"/>
                <p:cNvSpPr>
                  <a:spLocks/>
                </p:cNvSpPr>
                <p:nvPr/>
              </p:nvSpPr>
              <p:spPr bwMode="auto">
                <a:xfrm>
                  <a:off x="408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25" name="Freeform 57"/>
                <p:cNvSpPr>
                  <a:spLocks/>
                </p:cNvSpPr>
                <p:nvPr/>
              </p:nvSpPr>
              <p:spPr bwMode="auto">
                <a:xfrm>
                  <a:off x="4120"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26" name="Freeform 58"/>
                <p:cNvSpPr>
                  <a:spLocks/>
                </p:cNvSpPr>
                <p:nvPr/>
              </p:nvSpPr>
              <p:spPr bwMode="auto">
                <a:xfrm>
                  <a:off x="4152"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27" name="Freeform 59"/>
                <p:cNvSpPr>
                  <a:spLocks/>
                </p:cNvSpPr>
                <p:nvPr/>
              </p:nvSpPr>
              <p:spPr bwMode="auto">
                <a:xfrm>
                  <a:off x="4184"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28" name="Freeform 60"/>
                <p:cNvSpPr>
                  <a:spLocks/>
                </p:cNvSpPr>
                <p:nvPr/>
              </p:nvSpPr>
              <p:spPr bwMode="auto">
                <a:xfrm>
                  <a:off x="4216"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29" name="Freeform 61"/>
                <p:cNvSpPr>
                  <a:spLocks/>
                </p:cNvSpPr>
                <p:nvPr/>
              </p:nvSpPr>
              <p:spPr bwMode="auto">
                <a:xfrm>
                  <a:off x="4248"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30" name="Freeform 62"/>
                <p:cNvSpPr>
                  <a:spLocks/>
                </p:cNvSpPr>
                <p:nvPr/>
              </p:nvSpPr>
              <p:spPr bwMode="auto">
                <a:xfrm>
                  <a:off x="4280" y="2393"/>
                  <a:ext cx="70"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31" name="Freeform 63"/>
                <p:cNvSpPr>
                  <a:spLocks/>
                </p:cNvSpPr>
                <p:nvPr/>
              </p:nvSpPr>
              <p:spPr bwMode="auto">
                <a:xfrm>
                  <a:off x="4311" y="2393"/>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grpSp>
        </p:grpSp>
      </p:grpSp>
      <p:grpSp>
        <p:nvGrpSpPr>
          <p:cNvPr id="71" name="Group 64"/>
          <p:cNvGrpSpPr>
            <a:grpSpLocks noChangeAspect="1"/>
          </p:cNvGrpSpPr>
          <p:nvPr/>
        </p:nvGrpSpPr>
        <p:grpSpPr bwMode="auto">
          <a:xfrm>
            <a:off x="4345686" y="4951108"/>
            <a:ext cx="4536000" cy="962563"/>
            <a:chOff x="2817" y="3506"/>
            <a:chExt cx="2474" cy="525"/>
          </a:xfrm>
        </p:grpSpPr>
        <p:sp>
          <p:nvSpPr>
            <p:cNvPr id="72" name="Rectangle 65"/>
            <p:cNvSpPr>
              <a:spLocks noChangeArrowheads="1"/>
            </p:cNvSpPr>
            <p:nvPr/>
          </p:nvSpPr>
          <p:spPr bwMode="auto">
            <a:xfrm>
              <a:off x="2817" y="3506"/>
              <a:ext cx="2474" cy="525"/>
            </a:xfrm>
            <a:prstGeom prst="rect">
              <a:avLst/>
            </a:prstGeom>
            <a:noFill/>
            <a:ln w="2844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73" name="Text Box 66"/>
            <p:cNvSpPr txBox="1">
              <a:spLocks noChangeArrowheads="1"/>
            </p:cNvSpPr>
            <p:nvPr/>
          </p:nvSpPr>
          <p:spPr bwMode="auto">
            <a:xfrm>
              <a:off x="4430" y="3708"/>
              <a:ext cx="316" cy="2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none"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buClr>
                  <a:srgbClr val="000000"/>
                </a:buClr>
                <a:buSzPct val="100000"/>
                <a:buFont typeface="Arial" charset="0"/>
                <a:buNone/>
              </a:pPr>
              <a:r>
                <a:rPr lang="en-US" b="1">
                  <a:solidFill>
                    <a:srgbClr val="000000"/>
                  </a:solidFill>
                  <a:latin typeface="Arial" charset="0"/>
                  <a:ea typeface="ＭＳ Ｐゴシック" charset="0"/>
                  <a:cs typeface="ＭＳ Ｐゴシック" charset="0"/>
                </a:rPr>
                <a:t>. . .</a:t>
              </a:r>
            </a:p>
          </p:txBody>
        </p:sp>
        <p:grpSp>
          <p:nvGrpSpPr>
            <p:cNvPr id="74" name="Group 67"/>
            <p:cNvGrpSpPr>
              <a:grpSpLocks/>
            </p:cNvGrpSpPr>
            <p:nvPr/>
          </p:nvGrpSpPr>
          <p:grpSpPr bwMode="auto">
            <a:xfrm>
              <a:off x="2872" y="3549"/>
              <a:ext cx="489" cy="440"/>
              <a:chOff x="2872" y="3549"/>
              <a:chExt cx="489" cy="440"/>
            </a:xfrm>
          </p:grpSpPr>
          <p:sp>
            <p:nvSpPr>
              <p:cNvPr id="117" name="Text Box 68"/>
              <p:cNvSpPr txBox="1">
                <a:spLocks noChangeArrowheads="1"/>
              </p:cNvSpPr>
              <p:nvPr/>
            </p:nvSpPr>
            <p:spPr bwMode="auto">
              <a:xfrm>
                <a:off x="2872" y="3549"/>
                <a:ext cx="490" cy="441"/>
              </a:xfrm>
              <a:prstGeom prst="rect">
                <a:avLst/>
              </a:prstGeom>
              <a:noFill/>
              <a:ln w="1908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118" name="Group 69"/>
              <p:cNvGrpSpPr>
                <a:grpSpLocks/>
              </p:cNvGrpSpPr>
              <p:nvPr/>
            </p:nvGrpSpPr>
            <p:grpSpPr bwMode="auto">
              <a:xfrm>
                <a:off x="2920" y="3602"/>
                <a:ext cx="392" cy="332"/>
                <a:chOff x="2920" y="3602"/>
                <a:chExt cx="392" cy="332"/>
              </a:xfrm>
            </p:grpSpPr>
            <p:sp>
              <p:nvSpPr>
                <p:cNvPr id="119" name="Freeform 70"/>
                <p:cNvSpPr>
                  <a:spLocks/>
                </p:cNvSpPr>
                <p:nvPr/>
              </p:nvSpPr>
              <p:spPr bwMode="auto">
                <a:xfrm>
                  <a:off x="2920"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20" name="Freeform 71"/>
                <p:cNvSpPr>
                  <a:spLocks/>
                </p:cNvSpPr>
                <p:nvPr/>
              </p:nvSpPr>
              <p:spPr bwMode="auto">
                <a:xfrm>
                  <a:off x="2955"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21" name="Freeform 72"/>
                <p:cNvSpPr>
                  <a:spLocks/>
                </p:cNvSpPr>
                <p:nvPr/>
              </p:nvSpPr>
              <p:spPr bwMode="auto">
                <a:xfrm>
                  <a:off x="2986"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22" name="Freeform 73"/>
                <p:cNvSpPr>
                  <a:spLocks/>
                </p:cNvSpPr>
                <p:nvPr/>
              </p:nvSpPr>
              <p:spPr bwMode="auto">
                <a:xfrm>
                  <a:off x="3019"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23" name="Freeform 74"/>
                <p:cNvSpPr>
                  <a:spLocks/>
                </p:cNvSpPr>
                <p:nvPr/>
              </p:nvSpPr>
              <p:spPr bwMode="auto">
                <a:xfrm>
                  <a:off x="305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24" name="Freeform 75"/>
                <p:cNvSpPr>
                  <a:spLocks/>
                </p:cNvSpPr>
                <p:nvPr/>
              </p:nvSpPr>
              <p:spPr bwMode="auto">
                <a:xfrm>
                  <a:off x="3083"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25" name="Freeform 76"/>
                <p:cNvSpPr>
                  <a:spLocks/>
                </p:cNvSpPr>
                <p:nvPr/>
              </p:nvSpPr>
              <p:spPr bwMode="auto">
                <a:xfrm>
                  <a:off x="311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26" name="Freeform 77"/>
                <p:cNvSpPr>
                  <a:spLocks/>
                </p:cNvSpPr>
                <p:nvPr/>
              </p:nvSpPr>
              <p:spPr bwMode="auto">
                <a:xfrm>
                  <a:off x="314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27" name="Freeform 78"/>
                <p:cNvSpPr>
                  <a:spLocks/>
                </p:cNvSpPr>
                <p:nvPr/>
              </p:nvSpPr>
              <p:spPr bwMode="auto">
                <a:xfrm>
                  <a:off x="317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28" name="Freeform 79"/>
                <p:cNvSpPr>
                  <a:spLocks/>
                </p:cNvSpPr>
                <p:nvPr/>
              </p:nvSpPr>
              <p:spPr bwMode="auto">
                <a:xfrm>
                  <a:off x="321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29" name="Freeform 80"/>
                <p:cNvSpPr>
                  <a:spLocks/>
                </p:cNvSpPr>
                <p:nvPr/>
              </p:nvSpPr>
              <p:spPr bwMode="auto">
                <a:xfrm>
                  <a:off x="3242"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grpSp>
        </p:grpSp>
        <p:grpSp>
          <p:nvGrpSpPr>
            <p:cNvPr id="75" name="Group 81"/>
            <p:cNvGrpSpPr>
              <a:grpSpLocks/>
            </p:cNvGrpSpPr>
            <p:nvPr/>
          </p:nvGrpSpPr>
          <p:grpSpPr bwMode="auto">
            <a:xfrm>
              <a:off x="3406" y="3549"/>
              <a:ext cx="489" cy="440"/>
              <a:chOff x="3406" y="3549"/>
              <a:chExt cx="489" cy="440"/>
            </a:xfrm>
          </p:grpSpPr>
          <p:sp>
            <p:nvSpPr>
              <p:cNvPr id="104" name="Text Box 82"/>
              <p:cNvSpPr txBox="1">
                <a:spLocks noChangeArrowheads="1"/>
              </p:cNvSpPr>
              <p:nvPr/>
            </p:nvSpPr>
            <p:spPr bwMode="auto">
              <a:xfrm>
                <a:off x="3406" y="3549"/>
                <a:ext cx="490" cy="441"/>
              </a:xfrm>
              <a:prstGeom prst="rect">
                <a:avLst/>
              </a:prstGeom>
              <a:noFill/>
              <a:ln w="1908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105" name="Group 83"/>
              <p:cNvGrpSpPr>
                <a:grpSpLocks/>
              </p:cNvGrpSpPr>
              <p:nvPr/>
            </p:nvGrpSpPr>
            <p:grpSpPr bwMode="auto">
              <a:xfrm>
                <a:off x="3454" y="3602"/>
                <a:ext cx="392" cy="332"/>
                <a:chOff x="3454" y="3602"/>
                <a:chExt cx="392" cy="332"/>
              </a:xfrm>
            </p:grpSpPr>
            <p:sp>
              <p:nvSpPr>
                <p:cNvPr id="106" name="Freeform 84"/>
                <p:cNvSpPr>
                  <a:spLocks/>
                </p:cNvSpPr>
                <p:nvPr/>
              </p:nvSpPr>
              <p:spPr bwMode="auto">
                <a:xfrm>
                  <a:off x="3454"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07" name="Freeform 85"/>
                <p:cNvSpPr>
                  <a:spLocks/>
                </p:cNvSpPr>
                <p:nvPr/>
              </p:nvSpPr>
              <p:spPr bwMode="auto">
                <a:xfrm>
                  <a:off x="3489"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08" name="Freeform 86"/>
                <p:cNvSpPr>
                  <a:spLocks/>
                </p:cNvSpPr>
                <p:nvPr/>
              </p:nvSpPr>
              <p:spPr bwMode="auto">
                <a:xfrm>
                  <a:off x="3520"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09" name="Freeform 87"/>
                <p:cNvSpPr>
                  <a:spLocks/>
                </p:cNvSpPr>
                <p:nvPr/>
              </p:nvSpPr>
              <p:spPr bwMode="auto">
                <a:xfrm>
                  <a:off x="3553"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10" name="Freeform 88"/>
                <p:cNvSpPr>
                  <a:spLocks/>
                </p:cNvSpPr>
                <p:nvPr/>
              </p:nvSpPr>
              <p:spPr bwMode="auto">
                <a:xfrm>
                  <a:off x="358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11" name="Freeform 89"/>
                <p:cNvSpPr>
                  <a:spLocks/>
                </p:cNvSpPr>
                <p:nvPr/>
              </p:nvSpPr>
              <p:spPr bwMode="auto">
                <a:xfrm>
                  <a:off x="3617"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12" name="Freeform 90"/>
                <p:cNvSpPr>
                  <a:spLocks/>
                </p:cNvSpPr>
                <p:nvPr/>
              </p:nvSpPr>
              <p:spPr bwMode="auto">
                <a:xfrm>
                  <a:off x="364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13" name="Freeform 91"/>
                <p:cNvSpPr>
                  <a:spLocks/>
                </p:cNvSpPr>
                <p:nvPr/>
              </p:nvSpPr>
              <p:spPr bwMode="auto">
                <a:xfrm>
                  <a:off x="368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14" name="Freeform 92"/>
                <p:cNvSpPr>
                  <a:spLocks/>
                </p:cNvSpPr>
                <p:nvPr/>
              </p:nvSpPr>
              <p:spPr bwMode="auto">
                <a:xfrm>
                  <a:off x="3712"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15" name="Freeform 93"/>
                <p:cNvSpPr>
                  <a:spLocks/>
                </p:cNvSpPr>
                <p:nvPr/>
              </p:nvSpPr>
              <p:spPr bwMode="auto">
                <a:xfrm>
                  <a:off x="374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16" name="Freeform 94"/>
                <p:cNvSpPr>
                  <a:spLocks/>
                </p:cNvSpPr>
                <p:nvPr/>
              </p:nvSpPr>
              <p:spPr bwMode="auto">
                <a:xfrm>
                  <a:off x="377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grpSp>
        </p:grpSp>
        <p:grpSp>
          <p:nvGrpSpPr>
            <p:cNvPr id="76" name="Group 95"/>
            <p:cNvGrpSpPr>
              <a:grpSpLocks/>
            </p:cNvGrpSpPr>
            <p:nvPr/>
          </p:nvGrpSpPr>
          <p:grpSpPr bwMode="auto">
            <a:xfrm>
              <a:off x="4746" y="3549"/>
              <a:ext cx="489" cy="440"/>
              <a:chOff x="4746" y="3549"/>
              <a:chExt cx="489" cy="440"/>
            </a:xfrm>
          </p:grpSpPr>
          <p:sp>
            <p:nvSpPr>
              <p:cNvPr id="91" name="Text Box 96"/>
              <p:cNvSpPr txBox="1">
                <a:spLocks noChangeArrowheads="1"/>
              </p:cNvSpPr>
              <p:nvPr/>
            </p:nvSpPr>
            <p:spPr bwMode="auto">
              <a:xfrm>
                <a:off x="4746" y="3549"/>
                <a:ext cx="490" cy="441"/>
              </a:xfrm>
              <a:prstGeom prst="rect">
                <a:avLst/>
              </a:prstGeom>
              <a:noFill/>
              <a:ln w="1908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92" name="Group 97"/>
              <p:cNvGrpSpPr>
                <a:grpSpLocks/>
              </p:cNvGrpSpPr>
              <p:nvPr/>
            </p:nvGrpSpPr>
            <p:grpSpPr bwMode="auto">
              <a:xfrm>
                <a:off x="4794" y="3602"/>
                <a:ext cx="392" cy="332"/>
                <a:chOff x="4794" y="3602"/>
                <a:chExt cx="392" cy="332"/>
              </a:xfrm>
            </p:grpSpPr>
            <p:sp>
              <p:nvSpPr>
                <p:cNvPr id="93" name="Freeform 98"/>
                <p:cNvSpPr>
                  <a:spLocks/>
                </p:cNvSpPr>
                <p:nvPr/>
              </p:nvSpPr>
              <p:spPr bwMode="auto">
                <a:xfrm>
                  <a:off x="4794"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94" name="Freeform 99"/>
                <p:cNvSpPr>
                  <a:spLocks/>
                </p:cNvSpPr>
                <p:nvPr/>
              </p:nvSpPr>
              <p:spPr bwMode="auto">
                <a:xfrm>
                  <a:off x="4829"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95" name="Freeform 100"/>
                <p:cNvSpPr>
                  <a:spLocks/>
                </p:cNvSpPr>
                <p:nvPr/>
              </p:nvSpPr>
              <p:spPr bwMode="auto">
                <a:xfrm>
                  <a:off x="4860"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96" name="Freeform 101"/>
                <p:cNvSpPr>
                  <a:spLocks/>
                </p:cNvSpPr>
                <p:nvPr/>
              </p:nvSpPr>
              <p:spPr bwMode="auto">
                <a:xfrm>
                  <a:off x="4893" y="3602"/>
                  <a:ext cx="72"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97" name="Freeform 102"/>
                <p:cNvSpPr>
                  <a:spLocks/>
                </p:cNvSpPr>
                <p:nvPr/>
              </p:nvSpPr>
              <p:spPr bwMode="auto">
                <a:xfrm>
                  <a:off x="492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98" name="Freeform 103"/>
                <p:cNvSpPr>
                  <a:spLocks/>
                </p:cNvSpPr>
                <p:nvPr/>
              </p:nvSpPr>
              <p:spPr bwMode="auto">
                <a:xfrm>
                  <a:off x="4957"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99" name="Freeform 104"/>
                <p:cNvSpPr>
                  <a:spLocks/>
                </p:cNvSpPr>
                <p:nvPr/>
              </p:nvSpPr>
              <p:spPr bwMode="auto">
                <a:xfrm>
                  <a:off x="498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00" name="Freeform 105"/>
                <p:cNvSpPr>
                  <a:spLocks/>
                </p:cNvSpPr>
                <p:nvPr/>
              </p:nvSpPr>
              <p:spPr bwMode="auto">
                <a:xfrm>
                  <a:off x="502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01" name="Freeform 106"/>
                <p:cNvSpPr>
                  <a:spLocks/>
                </p:cNvSpPr>
                <p:nvPr/>
              </p:nvSpPr>
              <p:spPr bwMode="auto">
                <a:xfrm>
                  <a:off x="5052"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02" name="Freeform 107"/>
                <p:cNvSpPr>
                  <a:spLocks/>
                </p:cNvSpPr>
                <p:nvPr/>
              </p:nvSpPr>
              <p:spPr bwMode="auto">
                <a:xfrm>
                  <a:off x="508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03" name="Freeform 108"/>
                <p:cNvSpPr>
                  <a:spLocks/>
                </p:cNvSpPr>
                <p:nvPr/>
              </p:nvSpPr>
              <p:spPr bwMode="auto">
                <a:xfrm>
                  <a:off x="511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grpSp>
        </p:grpSp>
        <p:grpSp>
          <p:nvGrpSpPr>
            <p:cNvPr id="77" name="Group 109"/>
            <p:cNvGrpSpPr>
              <a:grpSpLocks/>
            </p:cNvGrpSpPr>
            <p:nvPr/>
          </p:nvGrpSpPr>
          <p:grpSpPr bwMode="auto">
            <a:xfrm>
              <a:off x="3942" y="3549"/>
              <a:ext cx="488" cy="440"/>
              <a:chOff x="3942" y="3549"/>
              <a:chExt cx="488" cy="440"/>
            </a:xfrm>
          </p:grpSpPr>
          <p:sp>
            <p:nvSpPr>
              <p:cNvPr id="78" name="Text Box 110"/>
              <p:cNvSpPr txBox="1">
                <a:spLocks noChangeArrowheads="1"/>
              </p:cNvSpPr>
              <p:nvPr/>
            </p:nvSpPr>
            <p:spPr bwMode="auto">
              <a:xfrm>
                <a:off x="3942" y="3549"/>
                <a:ext cx="489" cy="441"/>
              </a:xfrm>
              <a:prstGeom prst="rect">
                <a:avLst/>
              </a:prstGeom>
              <a:noFill/>
              <a:ln w="19080">
                <a:solidFill>
                  <a:srgbClr val="00CC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Calibri" charset="0"/>
                    <a:ea typeface="ヒラギノ角ゴ Pro W3" charset="0"/>
                    <a:cs typeface="ヒラギノ角ゴ Pro W3" charset="0"/>
                  </a:defRPr>
                </a:lvl1pPr>
                <a:lvl2pPr marL="37931725" indent="-37474525">
                  <a:defRPr>
                    <a:solidFill>
                      <a:schemeClr val="tx1"/>
                    </a:solidFill>
                    <a:latin typeface="Calibri" charset="0"/>
                    <a:ea typeface="ヒラギノ角ゴ Pro W3" charset="0"/>
                    <a:cs typeface="ヒラギノ角ゴ Pro W3" charset="0"/>
                  </a:defRPr>
                </a:lvl2pPr>
                <a:lvl3pPr>
                  <a:defRPr>
                    <a:solidFill>
                      <a:schemeClr val="tx1"/>
                    </a:solidFill>
                    <a:latin typeface="Calibri" charset="0"/>
                    <a:ea typeface="ヒラギノ角ゴ Pro W3" charset="0"/>
                    <a:cs typeface="ヒラギノ角ゴ Pro W3" charset="0"/>
                  </a:defRPr>
                </a:lvl3pPr>
                <a:lvl4pPr>
                  <a:defRPr>
                    <a:solidFill>
                      <a:schemeClr val="tx1"/>
                    </a:solidFill>
                    <a:latin typeface="Calibri" charset="0"/>
                    <a:ea typeface="ヒラギノ角ゴ Pro W3" charset="0"/>
                    <a:cs typeface="ヒラギノ角ゴ Pro W3" charset="0"/>
                  </a:defRPr>
                </a:lvl4pPr>
                <a:lvl5pPr>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defRPr>
                    <a:solidFill>
                      <a:schemeClr val="tx1"/>
                    </a:solidFill>
                    <a:latin typeface="Calibri" charset="0"/>
                    <a:ea typeface="ヒラギノ角ゴ Pro W3" charset="0"/>
                    <a:cs typeface="ヒラギノ角ゴ Pro W3" charset="0"/>
                  </a:defRPr>
                </a:lvl9pPr>
              </a:lstStyle>
              <a:p>
                <a:endParaRPr lang="en-US"/>
              </a:p>
            </p:txBody>
          </p:sp>
          <p:grpSp>
            <p:nvGrpSpPr>
              <p:cNvPr id="79" name="Group 111"/>
              <p:cNvGrpSpPr>
                <a:grpSpLocks/>
              </p:cNvGrpSpPr>
              <p:nvPr/>
            </p:nvGrpSpPr>
            <p:grpSpPr bwMode="auto">
              <a:xfrm>
                <a:off x="3990" y="3602"/>
                <a:ext cx="391" cy="332"/>
                <a:chOff x="3990" y="3602"/>
                <a:chExt cx="391" cy="332"/>
              </a:xfrm>
            </p:grpSpPr>
            <p:sp>
              <p:nvSpPr>
                <p:cNvPr id="80" name="Freeform 112"/>
                <p:cNvSpPr>
                  <a:spLocks/>
                </p:cNvSpPr>
                <p:nvPr/>
              </p:nvSpPr>
              <p:spPr bwMode="auto">
                <a:xfrm>
                  <a:off x="399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81" name="Freeform 113"/>
                <p:cNvSpPr>
                  <a:spLocks/>
                </p:cNvSpPr>
                <p:nvPr/>
              </p:nvSpPr>
              <p:spPr bwMode="auto">
                <a:xfrm>
                  <a:off x="4025"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82" name="Freeform 114"/>
                <p:cNvSpPr>
                  <a:spLocks/>
                </p:cNvSpPr>
                <p:nvPr/>
              </p:nvSpPr>
              <p:spPr bwMode="auto">
                <a:xfrm>
                  <a:off x="405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83" name="Freeform 115"/>
                <p:cNvSpPr>
                  <a:spLocks/>
                </p:cNvSpPr>
                <p:nvPr/>
              </p:nvSpPr>
              <p:spPr bwMode="auto">
                <a:xfrm>
                  <a:off x="408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84" name="Freeform 116"/>
                <p:cNvSpPr>
                  <a:spLocks/>
                </p:cNvSpPr>
                <p:nvPr/>
              </p:nvSpPr>
              <p:spPr bwMode="auto">
                <a:xfrm>
                  <a:off x="4120"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85" name="Freeform 117"/>
                <p:cNvSpPr>
                  <a:spLocks/>
                </p:cNvSpPr>
                <p:nvPr/>
              </p:nvSpPr>
              <p:spPr bwMode="auto">
                <a:xfrm>
                  <a:off x="4152"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86" name="Freeform 118"/>
                <p:cNvSpPr>
                  <a:spLocks/>
                </p:cNvSpPr>
                <p:nvPr/>
              </p:nvSpPr>
              <p:spPr bwMode="auto">
                <a:xfrm>
                  <a:off x="4184"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87" name="Freeform 119"/>
                <p:cNvSpPr>
                  <a:spLocks/>
                </p:cNvSpPr>
                <p:nvPr/>
              </p:nvSpPr>
              <p:spPr bwMode="auto">
                <a:xfrm>
                  <a:off x="4216"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88" name="Freeform 120"/>
                <p:cNvSpPr>
                  <a:spLocks/>
                </p:cNvSpPr>
                <p:nvPr/>
              </p:nvSpPr>
              <p:spPr bwMode="auto">
                <a:xfrm>
                  <a:off x="4248"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89" name="Freeform 121"/>
                <p:cNvSpPr>
                  <a:spLocks/>
                </p:cNvSpPr>
                <p:nvPr/>
              </p:nvSpPr>
              <p:spPr bwMode="auto">
                <a:xfrm>
                  <a:off x="4280" y="3602"/>
                  <a:ext cx="70"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90" name="Freeform 122"/>
                <p:cNvSpPr>
                  <a:spLocks/>
                </p:cNvSpPr>
                <p:nvPr/>
              </p:nvSpPr>
              <p:spPr bwMode="auto">
                <a:xfrm>
                  <a:off x="4311" y="3602"/>
                  <a:ext cx="71" cy="333"/>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1908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grpSp>
        </p:grpSp>
      </p:grpSp>
      <p:sp>
        <p:nvSpPr>
          <p:cNvPr id="130" name="Text Box 123"/>
          <p:cNvSpPr txBox="1">
            <a:spLocks noChangeArrowheads="1"/>
          </p:cNvSpPr>
          <p:nvPr/>
        </p:nvSpPr>
        <p:spPr bwMode="auto">
          <a:xfrm>
            <a:off x="0" y="3200400"/>
            <a:ext cx="4490819" cy="7126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square"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spcBef>
                <a:spcPts val="450"/>
              </a:spcBef>
              <a:buClr>
                <a:srgbClr val="00CC00"/>
              </a:buClr>
              <a:buSzPct val="100000"/>
              <a:buFont typeface="Arial" charset="0"/>
              <a:buNone/>
            </a:pPr>
            <a:r>
              <a:rPr lang="en-US" b="1" dirty="0">
                <a:solidFill>
                  <a:srgbClr val="00B050"/>
                </a:solidFill>
                <a:latin typeface="Arial" charset="0"/>
                <a:ea typeface="ＭＳ Ｐゴシック" charset="0"/>
                <a:cs typeface="ＭＳ Ｐゴシック" charset="0"/>
              </a:rPr>
              <a:t>Parallel Kernel (device)</a:t>
            </a:r>
          </a:p>
          <a:p>
            <a:pPr algn="ctr">
              <a:spcBef>
                <a:spcPts val="450"/>
              </a:spcBef>
              <a:buClr>
                <a:srgbClr val="00CC00"/>
              </a:buClr>
              <a:buSzPct val="100000"/>
              <a:buFont typeface="Arial" charset="0"/>
              <a:buNone/>
            </a:pPr>
            <a:r>
              <a:rPr lang="en-US" b="1" dirty="0" err="1">
                <a:solidFill>
                  <a:srgbClr val="00B050"/>
                </a:solidFill>
                <a:latin typeface="Courier"/>
                <a:ea typeface="ＭＳ Ｐゴシック" charset="0"/>
                <a:cs typeface="Courier"/>
              </a:rPr>
              <a:t>KernelA</a:t>
            </a:r>
            <a:r>
              <a:rPr lang="en-US" b="1" dirty="0">
                <a:solidFill>
                  <a:srgbClr val="00B050"/>
                </a:solidFill>
                <a:latin typeface="Courier"/>
                <a:ea typeface="ＭＳ Ｐゴシック" charset="0"/>
                <a:cs typeface="Courier"/>
              </a:rPr>
              <a:t>&lt;&lt;&lt;</a:t>
            </a:r>
            <a:r>
              <a:rPr lang="en-US" b="1" dirty="0" err="1">
                <a:solidFill>
                  <a:srgbClr val="00B050"/>
                </a:solidFill>
                <a:latin typeface="Courier"/>
                <a:ea typeface="ＭＳ Ｐゴシック" charset="0"/>
                <a:cs typeface="Courier"/>
              </a:rPr>
              <a:t>nBlk</a:t>
            </a:r>
            <a:r>
              <a:rPr lang="en-US" b="1" dirty="0">
                <a:solidFill>
                  <a:srgbClr val="00B050"/>
                </a:solidFill>
                <a:latin typeface="Courier"/>
                <a:ea typeface="ＭＳ Ｐゴシック" charset="0"/>
                <a:cs typeface="Courier"/>
              </a:rPr>
              <a:t>, </a:t>
            </a:r>
            <a:r>
              <a:rPr lang="en-US" b="1" dirty="0" err="1">
                <a:solidFill>
                  <a:srgbClr val="00B050"/>
                </a:solidFill>
                <a:latin typeface="Courier"/>
                <a:ea typeface="ＭＳ Ｐゴシック" charset="0"/>
                <a:cs typeface="Courier"/>
              </a:rPr>
              <a:t>nThr</a:t>
            </a:r>
            <a:r>
              <a:rPr lang="en-US" b="1" dirty="0">
                <a:solidFill>
                  <a:srgbClr val="00B050"/>
                </a:solidFill>
                <a:latin typeface="Courier"/>
                <a:ea typeface="ＭＳ Ｐゴシック" charset="0"/>
                <a:cs typeface="Courier"/>
              </a:rPr>
              <a:t>&gt;&gt;&gt;(</a:t>
            </a:r>
            <a:r>
              <a:rPr lang="en-US" b="1" dirty="0" err="1">
                <a:solidFill>
                  <a:srgbClr val="00B050"/>
                </a:solidFill>
                <a:latin typeface="Courier"/>
                <a:ea typeface="ＭＳ Ｐゴシック" charset="0"/>
                <a:cs typeface="Courier"/>
              </a:rPr>
              <a:t>args</a:t>
            </a:r>
            <a:r>
              <a:rPr lang="en-US" b="1" dirty="0">
                <a:solidFill>
                  <a:srgbClr val="00B050"/>
                </a:solidFill>
                <a:latin typeface="Courier"/>
                <a:ea typeface="ＭＳ Ｐゴシック" charset="0"/>
                <a:cs typeface="Courier"/>
              </a:rPr>
              <a:t>);</a:t>
            </a:r>
          </a:p>
        </p:txBody>
      </p:sp>
      <p:sp>
        <p:nvSpPr>
          <p:cNvPr id="131" name="Freeform 124"/>
          <p:cNvSpPr>
            <a:spLocks/>
          </p:cNvSpPr>
          <p:nvPr/>
        </p:nvSpPr>
        <p:spPr bwMode="auto">
          <a:xfrm>
            <a:off x="6577173" y="2209800"/>
            <a:ext cx="73025" cy="808038"/>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32" name="Text Box 125"/>
          <p:cNvSpPr txBox="1">
            <a:spLocks noChangeArrowheads="1"/>
          </p:cNvSpPr>
          <p:nvPr/>
        </p:nvSpPr>
        <p:spPr bwMode="auto">
          <a:xfrm>
            <a:off x="1152159" y="4334632"/>
            <a:ext cx="2293938" cy="329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lnSpc>
                <a:spcPct val="85000"/>
              </a:lnSpc>
              <a:spcBef>
                <a:spcPts val="225"/>
              </a:spcBef>
              <a:buClr>
                <a:srgbClr val="3333CC"/>
              </a:buClr>
              <a:buSzPct val="100000"/>
              <a:buFont typeface="Arial" charset="0"/>
              <a:buNone/>
            </a:pPr>
            <a:r>
              <a:rPr lang="en-US" b="1" dirty="0">
                <a:solidFill>
                  <a:srgbClr val="3333CC"/>
                </a:solidFill>
                <a:latin typeface="Arial" charset="0"/>
                <a:ea typeface="ＭＳ Ｐゴシック" charset="0"/>
                <a:cs typeface="ＭＳ Ｐゴシック" charset="0"/>
              </a:rPr>
              <a:t>Serial Code (host)</a:t>
            </a:r>
          </a:p>
        </p:txBody>
      </p:sp>
      <p:sp>
        <p:nvSpPr>
          <p:cNvPr id="133" name="Freeform 126"/>
          <p:cNvSpPr>
            <a:spLocks/>
          </p:cNvSpPr>
          <p:nvPr/>
        </p:nvSpPr>
        <p:spPr bwMode="auto">
          <a:xfrm>
            <a:off x="6617666" y="4114800"/>
            <a:ext cx="73025" cy="808037"/>
          </a:xfrm>
          <a:custGeom>
            <a:avLst/>
            <a:gdLst>
              <a:gd name="T0" fmla="*/ 56 w 208"/>
              <a:gd name="T1" fmla="*/ 0 h 1536"/>
              <a:gd name="T2" fmla="*/ 200 w 208"/>
              <a:gd name="T3" fmla="*/ 192 h 1536"/>
              <a:gd name="T4" fmla="*/ 8 w 208"/>
              <a:gd name="T5" fmla="*/ 336 h 1536"/>
              <a:gd name="T6" fmla="*/ 152 w 208"/>
              <a:gd name="T7" fmla="*/ 528 h 1536"/>
              <a:gd name="T8" fmla="*/ 8 w 208"/>
              <a:gd name="T9" fmla="*/ 720 h 1536"/>
              <a:gd name="T10" fmla="*/ 152 w 208"/>
              <a:gd name="T11" fmla="*/ 816 h 1536"/>
              <a:gd name="T12" fmla="*/ 56 w 208"/>
              <a:gd name="T13" fmla="*/ 960 h 1536"/>
              <a:gd name="T14" fmla="*/ 152 w 208"/>
              <a:gd name="T15" fmla="*/ 1104 h 1536"/>
              <a:gd name="T16" fmla="*/ 8 w 208"/>
              <a:gd name="T17" fmla="*/ 1248 h 1536"/>
              <a:gd name="T18" fmla="*/ 104 w 208"/>
              <a:gd name="T19" fmla="*/ 1344 h 1536"/>
              <a:gd name="T20" fmla="*/ 56 w 208"/>
              <a:gd name="T21" fmla="*/ 1536 h 15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536"/>
              <a:gd name="T35" fmla="*/ 208 w 208"/>
              <a:gd name="T36" fmla="*/ 1536 h 1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noFill/>
          <a:ln w="28440">
            <a:solidFill>
              <a:srgbClr val="000000"/>
            </a:solidFill>
            <a:round/>
            <a:headEnd/>
            <a:tailEnd type="triangle" w="med" len="med"/>
          </a:ln>
          <a:extLst>
            <a:ext uri="{909E8E84-426E-40dd-AFC4-6F175D3DCCD1}">
              <a14:hiddenFill xmlns:a14="http://schemas.microsoft.com/office/drawing/2010/main" xmlns="">
                <a:solidFill>
                  <a:srgbClr val="FFFFFF"/>
                </a:solidFill>
              </a14:hiddenFill>
            </a:ext>
          </a:extLst>
        </p:spPr>
        <p:txBody>
          <a:bodyPr wrap="none" anchor="ctr"/>
          <a:lstStyle/>
          <a:p>
            <a:endParaRPr lang="en-US">
              <a:latin typeface="Calibri" charset="0"/>
            </a:endParaRPr>
          </a:p>
        </p:txBody>
      </p:sp>
      <p:sp>
        <p:nvSpPr>
          <p:cNvPr id="134" name="Text Box 127"/>
          <p:cNvSpPr txBox="1">
            <a:spLocks noChangeArrowheads="1"/>
          </p:cNvSpPr>
          <p:nvPr/>
        </p:nvSpPr>
        <p:spPr bwMode="auto">
          <a:xfrm>
            <a:off x="24391" y="5064599"/>
            <a:ext cx="4482042" cy="7126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wrap="square" lIns="90000" tIns="46800" rIns="90000" bIns="46800">
            <a:spAutoFit/>
          </a:bodyPr>
          <a:lstStyle>
            <a:lvl1pPr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1pPr>
            <a:lvl2pPr marL="37931725" indent="-37474525" defTabSz="449263">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5pPr>
            <a:lvl6pPr marL="4572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6pPr>
            <a:lvl7pPr marL="9144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7pPr>
            <a:lvl8pPr marL="13716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8pPr>
            <a:lvl9pPr marL="1828800"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Calibri" charset="0"/>
                <a:ea typeface="ヒラギノ角ゴ Pro W3" charset="0"/>
                <a:cs typeface="ヒラギノ角ゴ Pro W3" charset="0"/>
              </a:defRPr>
            </a:lvl9pPr>
          </a:lstStyle>
          <a:p>
            <a:pPr algn="ctr">
              <a:spcBef>
                <a:spcPts val="450"/>
              </a:spcBef>
              <a:buClr>
                <a:srgbClr val="00CC00"/>
              </a:buClr>
              <a:buSzPct val="100000"/>
              <a:buFont typeface="Arial" charset="0"/>
              <a:buNone/>
            </a:pPr>
            <a:r>
              <a:rPr lang="en-US" b="1" dirty="0">
                <a:solidFill>
                  <a:srgbClr val="00B050"/>
                </a:solidFill>
                <a:latin typeface="Arial" charset="0"/>
                <a:ea typeface="ＭＳ Ｐゴシック" charset="0"/>
                <a:cs typeface="ＭＳ Ｐゴシック" charset="0"/>
              </a:rPr>
              <a:t>Parallel Kernel (device)</a:t>
            </a:r>
          </a:p>
          <a:p>
            <a:pPr algn="ctr">
              <a:spcBef>
                <a:spcPts val="450"/>
              </a:spcBef>
              <a:buClr>
                <a:srgbClr val="00CC00"/>
              </a:buClr>
              <a:buSzPct val="100000"/>
              <a:buFont typeface="Arial" charset="0"/>
              <a:buNone/>
            </a:pPr>
            <a:r>
              <a:rPr lang="en-US" b="1" dirty="0" err="1">
                <a:solidFill>
                  <a:srgbClr val="00B050"/>
                </a:solidFill>
                <a:latin typeface="Courier"/>
                <a:ea typeface="ＭＳ Ｐゴシック" charset="0"/>
                <a:cs typeface="Courier"/>
              </a:rPr>
              <a:t>KernelB</a:t>
            </a:r>
            <a:r>
              <a:rPr lang="en-US" b="1" dirty="0">
                <a:solidFill>
                  <a:srgbClr val="00B050"/>
                </a:solidFill>
                <a:latin typeface="Courier"/>
                <a:ea typeface="ＭＳ Ｐゴシック" charset="0"/>
                <a:cs typeface="Courier"/>
              </a:rPr>
              <a:t>&lt;&lt;&lt;</a:t>
            </a:r>
            <a:r>
              <a:rPr lang="en-US" b="1" dirty="0" err="1">
                <a:solidFill>
                  <a:srgbClr val="00B050"/>
                </a:solidFill>
                <a:latin typeface="Courier"/>
                <a:ea typeface="ＭＳ Ｐゴシック" charset="0"/>
                <a:cs typeface="Courier"/>
              </a:rPr>
              <a:t>nBlk</a:t>
            </a:r>
            <a:r>
              <a:rPr lang="en-US" b="1" dirty="0">
                <a:solidFill>
                  <a:srgbClr val="00B050"/>
                </a:solidFill>
                <a:latin typeface="Courier"/>
                <a:ea typeface="ＭＳ Ｐゴシック" charset="0"/>
                <a:cs typeface="Courier"/>
              </a:rPr>
              <a:t>, </a:t>
            </a:r>
            <a:r>
              <a:rPr lang="en-US" b="1" dirty="0" err="1">
                <a:solidFill>
                  <a:srgbClr val="00B050"/>
                </a:solidFill>
                <a:latin typeface="Courier"/>
                <a:ea typeface="ＭＳ Ｐゴシック" charset="0"/>
                <a:cs typeface="Courier"/>
              </a:rPr>
              <a:t>nThr</a:t>
            </a:r>
            <a:r>
              <a:rPr lang="en-US" b="1" dirty="0">
                <a:solidFill>
                  <a:srgbClr val="00B050"/>
                </a:solidFill>
                <a:latin typeface="Courier"/>
                <a:ea typeface="ＭＳ Ｐゴシック" charset="0"/>
                <a:cs typeface="Courier"/>
              </a:rPr>
              <a:t>&gt;&gt;&gt;(</a:t>
            </a:r>
            <a:r>
              <a:rPr lang="en-US" b="1" dirty="0" err="1">
                <a:solidFill>
                  <a:srgbClr val="00B050"/>
                </a:solidFill>
                <a:latin typeface="Courier"/>
                <a:ea typeface="ＭＳ Ｐゴシック" charset="0"/>
                <a:cs typeface="Courier"/>
              </a:rPr>
              <a:t>args</a:t>
            </a:r>
            <a:r>
              <a:rPr lang="en-US" b="1" dirty="0">
                <a:solidFill>
                  <a:srgbClr val="00B050"/>
                </a:solidFill>
                <a:latin typeface="Courier"/>
                <a:ea typeface="ＭＳ Ｐゴシック" charset="0"/>
                <a:cs typeface="Courier"/>
              </a:rPr>
              <a:t>);</a:t>
            </a:r>
          </a:p>
        </p:txBody>
      </p:sp>
      <p:sp>
        <p:nvSpPr>
          <p:cNvPr id="135" name="Título 134"/>
          <p:cNvSpPr>
            <a:spLocks noGrp="1"/>
          </p:cNvSpPr>
          <p:nvPr>
            <p:ph type="title"/>
          </p:nvPr>
        </p:nvSpPr>
        <p:spPr/>
        <p:txBody>
          <a:bodyPr/>
          <a:lstStyle/>
          <a:p>
            <a:r>
              <a:rPr lang="en-US" dirty="0"/>
              <a:t>Warps </a:t>
            </a:r>
            <a:r>
              <a:rPr lang="en-US" i="1" dirty="0"/>
              <a:t>not</a:t>
            </a:r>
            <a:r>
              <a:rPr lang="en-US" dirty="0"/>
              <a:t> Exposed to GPU Programmers</a:t>
            </a:r>
          </a:p>
        </p:txBody>
      </p:sp>
      <p:sp>
        <p:nvSpPr>
          <p:cNvPr id="2" name="Marcador de número de diapositiva 1"/>
          <p:cNvSpPr>
            <a:spLocks noGrp="1"/>
          </p:cNvSpPr>
          <p:nvPr>
            <p:ph type="sldNum" sz="quarter" idx="11"/>
          </p:nvPr>
        </p:nvSpPr>
        <p:spPr/>
        <p:txBody>
          <a:bodyPr/>
          <a:lstStyle/>
          <a:p>
            <a:fld id="{323594FA-E141-4234-AE05-360401972BE7}" type="slidenum">
              <a:rPr lang="en-US" altLang="en-US" smtClean="0"/>
              <a:pPr/>
              <a:t>71</a:t>
            </a:fld>
            <a:endParaRPr lang="en-US" altLang="en-US"/>
          </a:p>
        </p:txBody>
      </p:sp>
      <p:sp>
        <p:nvSpPr>
          <p:cNvPr id="136" name="CuadroTexto 135"/>
          <p:cNvSpPr txBox="1"/>
          <p:nvPr/>
        </p:nvSpPr>
        <p:spPr>
          <a:xfrm>
            <a:off x="7545764" y="6165304"/>
            <a:ext cx="1274708" cy="215444"/>
          </a:xfrm>
          <a:prstGeom prst="rect">
            <a:avLst/>
          </a:prstGeom>
          <a:noFill/>
        </p:spPr>
        <p:txBody>
          <a:bodyPr wrap="none" rtlCol="0">
            <a:spAutoFit/>
          </a:bodyPr>
          <a:lstStyle/>
          <a:p>
            <a:r>
              <a:rPr lang="en-US" sz="800" dirty="0"/>
              <a:t>Slide credit: </a:t>
            </a:r>
            <a:r>
              <a:rPr lang="en-US" sz="800" dirty="0" err="1"/>
              <a:t>Hwu</a:t>
            </a:r>
            <a:r>
              <a:rPr lang="en-US" sz="800" dirty="0"/>
              <a:t> &amp; Kirk</a:t>
            </a:r>
          </a:p>
        </p:txBody>
      </p:sp>
    </p:spTree>
    <p:extLst>
      <p:ext uri="{BB962C8B-B14F-4D97-AF65-F5344CB8AC3E}">
        <p14:creationId xmlns:p14="http://schemas.microsoft.com/office/powerpoint/2010/main" val="429054839"/>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From Blocks to Warps</a:t>
            </a:r>
          </a:p>
        </p:txBody>
      </p:sp>
      <p:sp>
        <p:nvSpPr>
          <p:cNvPr id="3" name="Marcador de contenido 2"/>
          <p:cNvSpPr>
            <a:spLocks noGrp="1"/>
          </p:cNvSpPr>
          <p:nvPr>
            <p:ph idx="1"/>
          </p:nvPr>
        </p:nvSpPr>
        <p:spPr>
          <a:xfrm>
            <a:off x="251520" y="908720"/>
            <a:ext cx="4824535" cy="5472534"/>
          </a:xfrm>
        </p:spPr>
        <p:txBody>
          <a:bodyPr>
            <a:normAutofit/>
          </a:bodyPr>
          <a:lstStyle/>
          <a:p>
            <a:r>
              <a:rPr lang="en-US" dirty="0"/>
              <a:t>GPU cores: SIMD pipelines</a:t>
            </a:r>
          </a:p>
          <a:p>
            <a:pPr lvl="1"/>
            <a:r>
              <a:rPr lang="en-US" dirty="0"/>
              <a:t>Streaming Multiprocessors (SM)</a:t>
            </a:r>
          </a:p>
          <a:p>
            <a:pPr lvl="1"/>
            <a:r>
              <a:rPr lang="en-US" dirty="0"/>
              <a:t>Streaming Processors (SP)</a:t>
            </a:r>
          </a:p>
          <a:p>
            <a:endParaRPr lang="en-US" dirty="0"/>
          </a:p>
          <a:p>
            <a:r>
              <a:rPr lang="en-US" dirty="0"/>
              <a:t>Blocks are divided into </a:t>
            </a:r>
            <a:r>
              <a:rPr lang="en-US" dirty="0">
                <a:solidFill>
                  <a:srgbClr val="0000FF"/>
                </a:solidFill>
              </a:rPr>
              <a:t>warps</a:t>
            </a:r>
          </a:p>
          <a:p>
            <a:pPr lvl="1"/>
            <a:r>
              <a:rPr lang="en-US" dirty="0"/>
              <a:t>SIMD unit (32 threads)</a:t>
            </a:r>
          </a:p>
          <a:p>
            <a:pPr lvl="1"/>
            <a:endParaRPr lang="en-US" dirty="0"/>
          </a:p>
        </p:txBody>
      </p:sp>
      <p:pic>
        <p:nvPicPr>
          <p:cNvPr id="9" name="Imagen 8" descr="CUDA_SM2x.eps"/>
          <p:cNvPicPr>
            <a:picLocks noChangeAspect="1"/>
          </p:cNvPicPr>
          <p:nvPr/>
        </p:nvPicPr>
        <p:blipFill>
          <a:blip r:embed="rId2"/>
          <a:stretch>
            <a:fillRect/>
          </a:stretch>
        </p:blipFill>
        <p:spPr>
          <a:xfrm>
            <a:off x="5880822" y="1125304"/>
            <a:ext cx="2855652" cy="4895984"/>
          </a:xfrm>
          <a:prstGeom prst="rect">
            <a:avLst/>
          </a:prstGeom>
        </p:spPr>
      </p:pic>
      <p:sp>
        <p:nvSpPr>
          <p:cNvPr id="7" name="Rectangle 73"/>
          <p:cNvSpPr>
            <a:spLocks noChangeArrowheads="1"/>
          </p:cNvSpPr>
          <p:nvPr/>
        </p:nvSpPr>
        <p:spPr bwMode="auto">
          <a:xfrm>
            <a:off x="622589" y="4235450"/>
            <a:ext cx="1093787" cy="1057275"/>
          </a:xfrm>
          <a:prstGeom prst="rect">
            <a:avLst/>
          </a:prstGeom>
          <a:solidFill>
            <a:schemeClr val="bg1"/>
          </a:solidFill>
          <a:ln w="25400">
            <a:solidFill>
              <a:srgbClr val="00CC00"/>
            </a:solidFill>
            <a:miter lim="800000"/>
            <a:headEnd/>
            <a:tailEnd/>
          </a:ln>
          <a:effectLst/>
        </p:spPr>
        <p:txBody>
          <a:bodyPr wrap="none" anchor="ctr">
            <a:prstTxWarp prst="textNoShape">
              <a:avLst/>
            </a:prstTxWarp>
          </a:bodyPr>
          <a:lstStyle/>
          <a:p>
            <a:endParaRPr lang="es-ES_tradnl"/>
          </a:p>
        </p:txBody>
      </p:sp>
      <p:sp>
        <p:nvSpPr>
          <p:cNvPr id="10" name="Rectangle 74"/>
          <p:cNvSpPr>
            <a:spLocks noChangeArrowheads="1"/>
          </p:cNvSpPr>
          <p:nvPr/>
        </p:nvSpPr>
        <p:spPr bwMode="auto">
          <a:xfrm>
            <a:off x="774989" y="4387850"/>
            <a:ext cx="1093787" cy="1057275"/>
          </a:xfrm>
          <a:prstGeom prst="rect">
            <a:avLst/>
          </a:prstGeom>
          <a:solidFill>
            <a:schemeClr val="bg1"/>
          </a:solidFill>
          <a:ln w="25400">
            <a:solidFill>
              <a:srgbClr val="00CC00"/>
            </a:solidFill>
            <a:miter lim="800000"/>
            <a:headEnd/>
            <a:tailEnd/>
          </a:ln>
          <a:effectLst/>
        </p:spPr>
        <p:txBody>
          <a:bodyPr wrap="none" anchor="ctr">
            <a:prstTxWarp prst="textNoShape">
              <a:avLst/>
            </a:prstTxWarp>
          </a:bodyPr>
          <a:lstStyle/>
          <a:p>
            <a:pPr algn="ctr"/>
            <a:r>
              <a:rPr lang="en-US" altLang="zh-TW">
                <a:ea typeface="新細明體" pitchFamily="16" charset="-128"/>
                <a:cs typeface="Arial" pitchFamily="-111" charset="0"/>
              </a:rPr>
              <a:t>…</a:t>
            </a:r>
          </a:p>
        </p:txBody>
      </p:sp>
      <p:grpSp>
        <p:nvGrpSpPr>
          <p:cNvPr id="11" name="Group 75"/>
          <p:cNvGrpSpPr>
            <a:grpSpLocks/>
          </p:cNvGrpSpPr>
          <p:nvPr/>
        </p:nvGrpSpPr>
        <p:grpSpPr bwMode="auto">
          <a:xfrm>
            <a:off x="1002001" y="4616450"/>
            <a:ext cx="1066800" cy="1022350"/>
            <a:chOff x="568" y="2568"/>
            <a:chExt cx="1219" cy="1480"/>
          </a:xfrm>
        </p:grpSpPr>
        <p:sp>
          <p:nvSpPr>
            <p:cNvPr id="12" name="Text Box 76"/>
            <p:cNvSpPr txBox="1">
              <a:spLocks noChangeArrowheads="1"/>
            </p:cNvSpPr>
            <p:nvPr/>
          </p:nvSpPr>
          <p:spPr bwMode="auto">
            <a:xfrm>
              <a:off x="568" y="2568"/>
              <a:ext cx="1219" cy="1480"/>
            </a:xfrm>
            <a:prstGeom prst="rect">
              <a:avLst/>
            </a:prstGeom>
            <a:solidFill>
              <a:schemeClr val="bg1">
                <a:alpha val="67000"/>
              </a:schemeClr>
            </a:solidFill>
            <a:ln w="28575">
              <a:solidFill>
                <a:srgbClr val="00CC00"/>
              </a:solidFill>
              <a:miter lim="800000"/>
              <a:headEnd/>
              <a:tailEnd/>
            </a:ln>
            <a:effectLst/>
          </p:spPr>
          <p:txBody>
            <a:bodyPr lIns="0" rIns="0">
              <a:prstTxWarp prst="textNoShape">
                <a:avLst/>
              </a:prstTxWarp>
            </a:bodyPr>
            <a:lstStyle/>
            <a:p>
              <a:pPr algn="ctr">
                <a:lnSpc>
                  <a:spcPct val="85000"/>
                </a:lnSpc>
                <a:spcBef>
                  <a:spcPct val="10000"/>
                </a:spcBef>
              </a:pPr>
              <a:r>
                <a:rPr lang="en-US" altLang="zh-TW" sz="1200">
                  <a:latin typeface="Tahoma" pitchFamily="-111" charset="0"/>
                  <a:ea typeface="新細明體" pitchFamily="16" charset="-128"/>
                  <a:cs typeface="Arial" pitchFamily="-111" charset="0"/>
                </a:rPr>
                <a:t>t0 t1 t2 … t31</a:t>
              </a:r>
              <a:endParaRPr lang="en-US" altLang="zh-TW" sz="1200">
                <a:latin typeface="Arial" pitchFamily="-111" charset="0"/>
                <a:ea typeface="新細明體" pitchFamily="16" charset="-128"/>
                <a:cs typeface="Arial" pitchFamily="-111" charset="0"/>
              </a:endParaRPr>
            </a:p>
          </p:txBody>
        </p:sp>
        <p:sp>
          <p:nvSpPr>
            <p:cNvPr id="13" name="Freeform 77"/>
            <p:cNvSpPr>
              <a:spLocks/>
            </p:cNvSpPr>
            <p:nvPr/>
          </p:nvSpPr>
          <p:spPr bwMode="auto">
            <a:xfrm>
              <a:off x="704"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sp>
          <p:nvSpPr>
            <p:cNvPr id="14" name="Freeform 78"/>
            <p:cNvSpPr>
              <a:spLocks/>
            </p:cNvSpPr>
            <p:nvPr/>
          </p:nvSpPr>
          <p:spPr bwMode="auto">
            <a:xfrm>
              <a:off x="784"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sp>
          <p:nvSpPr>
            <p:cNvPr id="15" name="Freeform 79"/>
            <p:cNvSpPr>
              <a:spLocks/>
            </p:cNvSpPr>
            <p:nvPr/>
          </p:nvSpPr>
          <p:spPr bwMode="auto">
            <a:xfrm>
              <a:off x="858"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sp>
          <p:nvSpPr>
            <p:cNvPr id="16" name="Freeform 80"/>
            <p:cNvSpPr>
              <a:spLocks/>
            </p:cNvSpPr>
            <p:nvPr/>
          </p:nvSpPr>
          <p:spPr bwMode="auto">
            <a:xfrm>
              <a:off x="932"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sp>
          <p:nvSpPr>
            <p:cNvPr id="17" name="Freeform 81"/>
            <p:cNvSpPr>
              <a:spLocks/>
            </p:cNvSpPr>
            <p:nvPr/>
          </p:nvSpPr>
          <p:spPr bwMode="auto">
            <a:xfrm>
              <a:off x="1006"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sp>
          <p:nvSpPr>
            <p:cNvPr id="18" name="Freeform 82"/>
            <p:cNvSpPr>
              <a:spLocks/>
            </p:cNvSpPr>
            <p:nvPr/>
          </p:nvSpPr>
          <p:spPr bwMode="auto">
            <a:xfrm>
              <a:off x="1080"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sp>
          <p:nvSpPr>
            <p:cNvPr id="19" name="Freeform 83"/>
            <p:cNvSpPr>
              <a:spLocks/>
            </p:cNvSpPr>
            <p:nvPr/>
          </p:nvSpPr>
          <p:spPr bwMode="auto">
            <a:xfrm>
              <a:off x="1154"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sp>
          <p:nvSpPr>
            <p:cNvPr id="20" name="Freeform 84"/>
            <p:cNvSpPr>
              <a:spLocks/>
            </p:cNvSpPr>
            <p:nvPr/>
          </p:nvSpPr>
          <p:spPr bwMode="auto">
            <a:xfrm>
              <a:off x="1228"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sp>
          <p:nvSpPr>
            <p:cNvPr id="21" name="Freeform 85"/>
            <p:cNvSpPr>
              <a:spLocks/>
            </p:cNvSpPr>
            <p:nvPr/>
          </p:nvSpPr>
          <p:spPr bwMode="auto">
            <a:xfrm>
              <a:off x="1302"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sp>
          <p:nvSpPr>
            <p:cNvPr id="22" name="Freeform 86"/>
            <p:cNvSpPr>
              <a:spLocks/>
            </p:cNvSpPr>
            <p:nvPr/>
          </p:nvSpPr>
          <p:spPr bwMode="auto">
            <a:xfrm>
              <a:off x="1376"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sp>
          <p:nvSpPr>
            <p:cNvPr id="23" name="Freeform 87"/>
            <p:cNvSpPr>
              <a:spLocks/>
            </p:cNvSpPr>
            <p:nvPr/>
          </p:nvSpPr>
          <p:spPr bwMode="auto">
            <a:xfrm>
              <a:off x="1450"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00CC00"/>
              </a:solidFill>
              <a:round/>
              <a:headEnd type="none" w="med" len="med"/>
              <a:tailEnd type="triangle" w="med" len="lg"/>
            </a:ln>
            <a:effectLst/>
          </p:spPr>
          <p:txBody>
            <a:bodyPr>
              <a:prstTxWarp prst="textNoShape">
                <a:avLst/>
              </a:prstTxWarp>
            </a:bodyPr>
            <a:lstStyle/>
            <a:p>
              <a:endParaRPr lang="es-ES_tradnl"/>
            </a:p>
          </p:txBody>
        </p:sp>
      </p:grpSp>
      <p:sp>
        <p:nvSpPr>
          <p:cNvPr id="24" name="Text Box 88"/>
          <p:cNvSpPr txBox="1">
            <a:spLocks noChangeArrowheads="1"/>
          </p:cNvSpPr>
          <p:nvPr/>
        </p:nvSpPr>
        <p:spPr bwMode="auto">
          <a:xfrm>
            <a:off x="822614" y="4235450"/>
            <a:ext cx="488950" cy="457200"/>
          </a:xfrm>
          <a:prstGeom prst="rect">
            <a:avLst/>
          </a:prstGeom>
          <a:noFill/>
          <a:ln w="9525">
            <a:noFill/>
            <a:miter lim="800000"/>
            <a:headEnd/>
            <a:tailEnd/>
          </a:ln>
          <a:effectLst/>
        </p:spPr>
        <p:txBody>
          <a:bodyPr wrap="none">
            <a:prstTxWarp prst="textNoShape">
              <a:avLst/>
            </a:prstTxWarp>
            <a:spAutoFit/>
          </a:bodyPr>
          <a:lstStyle/>
          <a:p>
            <a:r>
              <a:rPr lang="en-US" altLang="zh-TW">
                <a:ea typeface="新細明體" pitchFamily="16" charset="-128"/>
                <a:cs typeface="Arial" pitchFamily="-111" charset="0"/>
              </a:rPr>
              <a:t>…</a:t>
            </a:r>
          </a:p>
        </p:txBody>
      </p:sp>
      <p:sp>
        <p:nvSpPr>
          <p:cNvPr id="25" name="Rectangle 89"/>
          <p:cNvSpPr>
            <a:spLocks noChangeArrowheads="1"/>
          </p:cNvSpPr>
          <p:nvPr/>
        </p:nvSpPr>
        <p:spPr bwMode="auto">
          <a:xfrm>
            <a:off x="2222789" y="4235450"/>
            <a:ext cx="1093787" cy="1057275"/>
          </a:xfrm>
          <a:prstGeom prst="rect">
            <a:avLst/>
          </a:prstGeom>
          <a:solidFill>
            <a:schemeClr val="bg1"/>
          </a:solidFill>
          <a:ln w="25400">
            <a:solidFill>
              <a:srgbClr val="FF6600"/>
            </a:solidFill>
            <a:miter lim="800000"/>
            <a:headEnd/>
            <a:tailEnd/>
          </a:ln>
          <a:effectLst/>
        </p:spPr>
        <p:txBody>
          <a:bodyPr wrap="none" anchor="ctr">
            <a:prstTxWarp prst="textNoShape">
              <a:avLst/>
            </a:prstTxWarp>
          </a:bodyPr>
          <a:lstStyle/>
          <a:p>
            <a:endParaRPr lang="es-ES_tradnl"/>
          </a:p>
        </p:txBody>
      </p:sp>
      <p:sp>
        <p:nvSpPr>
          <p:cNvPr id="26" name="Rectangle 90"/>
          <p:cNvSpPr>
            <a:spLocks noChangeArrowheads="1"/>
          </p:cNvSpPr>
          <p:nvPr/>
        </p:nvSpPr>
        <p:spPr bwMode="auto">
          <a:xfrm>
            <a:off x="2375189" y="4387850"/>
            <a:ext cx="1093787" cy="1057275"/>
          </a:xfrm>
          <a:prstGeom prst="rect">
            <a:avLst/>
          </a:prstGeom>
          <a:solidFill>
            <a:schemeClr val="bg1"/>
          </a:solidFill>
          <a:ln w="25400">
            <a:solidFill>
              <a:srgbClr val="FF6600"/>
            </a:solidFill>
            <a:miter lim="800000"/>
            <a:headEnd/>
            <a:tailEnd/>
          </a:ln>
          <a:effectLst/>
        </p:spPr>
        <p:txBody>
          <a:bodyPr wrap="none" anchor="ctr">
            <a:prstTxWarp prst="textNoShape">
              <a:avLst/>
            </a:prstTxWarp>
          </a:bodyPr>
          <a:lstStyle/>
          <a:p>
            <a:pPr algn="ctr"/>
            <a:r>
              <a:rPr lang="en-US" altLang="zh-TW">
                <a:ea typeface="新細明體" pitchFamily="16" charset="-128"/>
                <a:cs typeface="Arial" pitchFamily="-111" charset="0"/>
              </a:rPr>
              <a:t>…</a:t>
            </a:r>
          </a:p>
        </p:txBody>
      </p:sp>
      <p:grpSp>
        <p:nvGrpSpPr>
          <p:cNvPr id="27" name="Group 91"/>
          <p:cNvGrpSpPr>
            <a:grpSpLocks/>
          </p:cNvGrpSpPr>
          <p:nvPr/>
        </p:nvGrpSpPr>
        <p:grpSpPr bwMode="auto">
          <a:xfrm>
            <a:off x="2602201" y="4616450"/>
            <a:ext cx="1066800" cy="1022350"/>
            <a:chOff x="568" y="2568"/>
            <a:chExt cx="1219" cy="1480"/>
          </a:xfrm>
        </p:grpSpPr>
        <p:sp>
          <p:nvSpPr>
            <p:cNvPr id="28" name="Text Box 92"/>
            <p:cNvSpPr txBox="1">
              <a:spLocks noChangeArrowheads="1"/>
            </p:cNvSpPr>
            <p:nvPr/>
          </p:nvSpPr>
          <p:spPr bwMode="auto">
            <a:xfrm>
              <a:off x="568" y="2568"/>
              <a:ext cx="1219" cy="1480"/>
            </a:xfrm>
            <a:prstGeom prst="rect">
              <a:avLst/>
            </a:prstGeom>
            <a:solidFill>
              <a:schemeClr val="bg1">
                <a:alpha val="67000"/>
              </a:schemeClr>
            </a:solidFill>
            <a:ln w="28575">
              <a:solidFill>
                <a:srgbClr val="FF6600"/>
              </a:solidFill>
              <a:miter lim="800000"/>
              <a:headEnd/>
              <a:tailEnd/>
            </a:ln>
            <a:effectLst/>
          </p:spPr>
          <p:txBody>
            <a:bodyPr lIns="0" rIns="0">
              <a:prstTxWarp prst="textNoShape">
                <a:avLst/>
              </a:prstTxWarp>
            </a:bodyPr>
            <a:lstStyle/>
            <a:p>
              <a:pPr algn="ctr">
                <a:lnSpc>
                  <a:spcPct val="85000"/>
                </a:lnSpc>
                <a:spcBef>
                  <a:spcPct val="10000"/>
                </a:spcBef>
              </a:pPr>
              <a:r>
                <a:rPr lang="en-US" altLang="zh-TW" sz="1200">
                  <a:latin typeface="Tahoma" pitchFamily="-111" charset="0"/>
                  <a:ea typeface="新細明體" pitchFamily="16" charset="-128"/>
                  <a:cs typeface="Arial" pitchFamily="-111" charset="0"/>
                </a:rPr>
                <a:t>t0 t1 t2 … t31</a:t>
              </a:r>
              <a:endParaRPr lang="en-US" altLang="zh-TW" sz="1200">
                <a:latin typeface="Arial" pitchFamily="-111" charset="0"/>
                <a:ea typeface="新細明體" pitchFamily="16" charset="-128"/>
                <a:cs typeface="Arial" pitchFamily="-111" charset="0"/>
              </a:endParaRPr>
            </a:p>
          </p:txBody>
        </p:sp>
        <p:sp>
          <p:nvSpPr>
            <p:cNvPr id="29" name="Freeform 93"/>
            <p:cNvSpPr>
              <a:spLocks/>
            </p:cNvSpPr>
            <p:nvPr/>
          </p:nvSpPr>
          <p:spPr bwMode="auto">
            <a:xfrm>
              <a:off x="704"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sp>
          <p:nvSpPr>
            <p:cNvPr id="30" name="Freeform 94"/>
            <p:cNvSpPr>
              <a:spLocks/>
            </p:cNvSpPr>
            <p:nvPr/>
          </p:nvSpPr>
          <p:spPr bwMode="auto">
            <a:xfrm>
              <a:off x="784"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sp>
          <p:nvSpPr>
            <p:cNvPr id="31" name="Freeform 95"/>
            <p:cNvSpPr>
              <a:spLocks/>
            </p:cNvSpPr>
            <p:nvPr/>
          </p:nvSpPr>
          <p:spPr bwMode="auto">
            <a:xfrm>
              <a:off x="858"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sp>
          <p:nvSpPr>
            <p:cNvPr id="32" name="Freeform 96"/>
            <p:cNvSpPr>
              <a:spLocks/>
            </p:cNvSpPr>
            <p:nvPr/>
          </p:nvSpPr>
          <p:spPr bwMode="auto">
            <a:xfrm>
              <a:off x="932"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sp>
          <p:nvSpPr>
            <p:cNvPr id="33" name="Freeform 97"/>
            <p:cNvSpPr>
              <a:spLocks/>
            </p:cNvSpPr>
            <p:nvPr/>
          </p:nvSpPr>
          <p:spPr bwMode="auto">
            <a:xfrm>
              <a:off x="1006"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sp>
          <p:nvSpPr>
            <p:cNvPr id="34" name="Freeform 98"/>
            <p:cNvSpPr>
              <a:spLocks/>
            </p:cNvSpPr>
            <p:nvPr/>
          </p:nvSpPr>
          <p:spPr bwMode="auto">
            <a:xfrm>
              <a:off x="1080"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sp>
          <p:nvSpPr>
            <p:cNvPr id="35" name="Freeform 99"/>
            <p:cNvSpPr>
              <a:spLocks/>
            </p:cNvSpPr>
            <p:nvPr/>
          </p:nvSpPr>
          <p:spPr bwMode="auto">
            <a:xfrm>
              <a:off x="1154"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sp>
          <p:nvSpPr>
            <p:cNvPr id="36" name="Freeform 100"/>
            <p:cNvSpPr>
              <a:spLocks/>
            </p:cNvSpPr>
            <p:nvPr/>
          </p:nvSpPr>
          <p:spPr bwMode="auto">
            <a:xfrm>
              <a:off x="1228"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sp>
          <p:nvSpPr>
            <p:cNvPr id="37" name="Freeform 101"/>
            <p:cNvSpPr>
              <a:spLocks/>
            </p:cNvSpPr>
            <p:nvPr/>
          </p:nvSpPr>
          <p:spPr bwMode="auto">
            <a:xfrm>
              <a:off x="1302"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sp>
          <p:nvSpPr>
            <p:cNvPr id="38" name="Freeform 102"/>
            <p:cNvSpPr>
              <a:spLocks/>
            </p:cNvSpPr>
            <p:nvPr/>
          </p:nvSpPr>
          <p:spPr bwMode="auto">
            <a:xfrm>
              <a:off x="1376"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sp>
          <p:nvSpPr>
            <p:cNvPr id="39" name="Freeform 103"/>
            <p:cNvSpPr>
              <a:spLocks/>
            </p:cNvSpPr>
            <p:nvPr/>
          </p:nvSpPr>
          <p:spPr bwMode="auto">
            <a:xfrm>
              <a:off x="1450"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rgbClr val="FF6600"/>
              </a:solidFill>
              <a:round/>
              <a:headEnd type="none" w="med" len="med"/>
              <a:tailEnd type="triangle" w="med" len="lg"/>
            </a:ln>
            <a:effectLst/>
          </p:spPr>
          <p:txBody>
            <a:bodyPr>
              <a:prstTxWarp prst="textNoShape">
                <a:avLst/>
              </a:prstTxWarp>
            </a:bodyPr>
            <a:lstStyle/>
            <a:p>
              <a:endParaRPr lang="es-ES_tradnl"/>
            </a:p>
          </p:txBody>
        </p:sp>
      </p:grpSp>
      <p:sp>
        <p:nvSpPr>
          <p:cNvPr id="40" name="Text Box 104"/>
          <p:cNvSpPr txBox="1">
            <a:spLocks noChangeArrowheads="1"/>
          </p:cNvSpPr>
          <p:nvPr/>
        </p:nvSpPr>
        <p:spPr bwMode="auto">
          <a:xfrm>
            <a:off x="2422814" y="4235450"/>
            <a:ext cx="488950" cy="457200"/>
          </a:xfrm>
          <a:prstGeom prst="rect">
            <a:avLst/>
          </a:prstGeom>
          <a:noFill/>
          <a:ln w="9525">
            <a:noFill/>
            <a:miter lim="800000"/>
            <a:headEnd/>
            <a:tailEnd/>
          </a:ln>
          <a:effectLst/>
        </p:spPr>
        <p:txBody>
          <a:bodyPr wrap="none">
            <a:prstTxWarp prst="textNoShape">
              <a:avLst/>
            </a:prstTxWarp>
            <a:spAutoFit/>
          </a:bodyPr>
          <a:lstStyle/>
          <a:p>
            <a:r>
              <a:rPr lang="en-US" altLang="zh-TW">
                <a:ea typeface="新細明體" pitchFamily="16" charset="-128"/>
                <a:cs typeface="Arial" pitchFamily="-111" charset="0"/>
              </a:rPr>
              <a:t>…</a:t>
            </a:r>
          </a:p>
        </p:txBody>
      </p:sp>
      <p:sp>
        <p:nvSpPr>
          <p:cNvPr id="41" name="Text Box 105"/>
          <p:cNvSpPr txBox="1">
            <a:spLocks noChangeArrowheads="1"/>
          </p:cNvSpPr>
          <p:nvPr/>
        </p:nvSpPr>
        <p:spPr bwMode="auto">
          <a:xfrm>
            <a:off x="539552" y="3955802"/>
            <a:ext cx="1250913" cy="276999"/>
          </a:xfrm>
          <a:prstGeom prst="rect">
            <a:avLst/>
          </a:prstGeom>
          <a:noFill/>
          <a:ln w="9525">
            <a:noFill/>
            <a:miter lim="800000"/>
            <a:headEnd/>
            <a:tailEnd/>
          </a:ln>
          <a:effectLst/>
        </p:spPr>
        <p:txBody>
          <a:bodyPr wrap="none">
            <a:prstTxWarp prst="textNoShape">
              <a:avLst/>
            </a:prstTxWarp>
            <a:spAutoFit/>
          </a:bodyPr>
          <a:lstStyle/>
          <a:p>
            <a:r>
              <a:rPr lang="en-US" altLang="zh-TW" sz="1200" dirty="0">
                <a:latin typeface="Arial" pitchFamily="-111" charset="0"/>
                <a:ea typeface="新細明體" pitchFamily="16" charset="-128"/>
                <a:cs typeface="Arial" pitchFamily="-111" charset="0"/>
              </a:rPr>
              <a:t>Block 0’s warps</a:t>
            </a:r>
          </a:p>
        </p:txBody>
      </p:sp>
      <p:sp>
        <p:nvSpPr>
          <p:cNvPr id="42" name="Text Box 106"/>
          <p:cNvSpPr txBox="1">
            <a:spLocks noChangeArrowheads="1"/>
          </p:cNvSpPr>
          <p:nvPr/>
        </p:nvSpPr>
        <p:spPr bwMode="auto">
          <a:xfrm>
            <a:off x="2215952" y="3955802"/>
            <a:ext cx="1250913" cy="276999"/>
          </a:xfrm>
          <a:prstGeom prst="rect">
            <a:avLst/>
          </a:prstGeom>
          <a:noFill/>
          <a:ln w="9525">
            <a:noFill/>
            <a:miter lim="800000"/>
            <a:headEnd/>
            <a:tailEnd/>
          </a:ln>
          <a:effectLst/>
        </p:spPr>
        <p:txBody>
          <a:bodyPr wrap="none">
            <a:prstTxWarp prst="textNoShape">
              <a:avLst/>
            </a:prstTxWarp>
            <a:spAutoFit/>
          </a:bodyPr>
          <a:lstStyle/>
          <a:p>
            <a:r>
              <a:rPr lang="en-US" altLang="zh-TW" sz="1200" dirty="0">
                <a:latin typeface="Arial" pitchFamily="-111" charset="0"/>
                <a:ea typeface="新細明體" pitchFamily="16" charset="-128"/>
                <a:cs typeface="Arial" pitchFamily="-111" charset="0"/>
              </a:rPr>
              <a:t>Block 1’s warps</a:t>
            </a:r>
          </a:p>
        </p:txBody>
      </p:sp>
      <p:sp>
        <p:nvSpPr>
          <p:cNvPr id="43" name="Rectangle 135"/>
          <p:cNvSpPr>
            <a:spLocks noChangeArrowheads="1"/>
          </p:cNvSpPr>
          <p:nvPr/>
        </p:nvSpPr>
        <p:spPr bwMode="auto">
          <a:xfrm>
            <a:off x="3899189" y="4235450"/>
            <a:ext cx="1093787" cy="1057275"/>
          </a:xfrm>
          <a:prstGeom prst="rect">
            <a:avLst/>
          </a:prstGeom>
          <a:solidFill>
            <a:schemeClr val="bg1"/>
          </a:solidFill>
          <a:ln w="25400">
            <a:solidFill>
              <a:schemeClr val="accent2"/>
            </a:solidFill>
            <a:miter lim="800000"/>
            <a:headEnd/>
            <a:tailEnd/>
          </a:ln>
          <a:effectLst/>
        </p:spPr>
        <p:txBody>
          <a:bodyPr wrap="none" anchor="ctr">
            <a:prstTxWarp prst="textNoShape">
              <a:avLst/>
            </a:prstTxWarp>
          </a:bodyPr>
          <a:lstStyle/>
          <a:p>
            <a:endParaRPr lang="es-ES_tradnl"/>
          </a:p>
        </p:txBody>
      </p:sp>
      <p:sp>
        <p:nvSpPr>
          <p:cNvPr id="44" name="Rectangle 136"/>
          <p:cNvSpPr>
            <a:spLocks noChangeArrowheads="1"/>
          </p:cNvSpPr>
          <p:nvPr/>
        </p:nvSpPr>
        <p:spPr bwMode="auto">
          <a:xfrm>
            <a:off x="4051589" y="4387850"/>
            <a:ext cx="1093787" cy="1057275"/>
          </a:xfrm>
          <a:prstGeom prst="rect">
            <a:avLst/>
          </a:prstGeom>
          <a:solidFill>
            <a:schemeClr val="bg1"/>
          </a:solidFill>
          <a:ln w="25400">
            <a:solidFill>
              <a:schemeClr val="accent2"/>
            </a:solidFill>
            <a:miter lim="800000"/>
            <a:headEnd/>
            <a:tailEnd/>
          </a:ln>
          <a:effectLst/>
        </p:spPr>
        <p:txBody>
          <a:bodyPr wrap="none" anchor="ctr">
            <a:prstTxWarp prst="textNoShape">
              <a:avLst/>
            </a:prstTxWarp>
          </a:bodyPr>
          <a:lstStyle/>
          <a:p>
            <a:pPr algn="ctr"/>
            <a:r>
              <a:rPr lang="en-US" altLang="zh-TW">
                <a:ea typeface="新細明體" pitchFamily="16" charset="-128"/>
                <a:cs typeface="Arial" pitchFamily="-111" charset="0"/>
              </a:rPr>
              <a:t>…</a:t>
            </a:r>
          </a:p>
        </p:txBody>
      </p:sp>
      <p:grpSp>
        <p:nvGrpSpPr>
          <p:cNvPr id="45" name="Group 137"/>
          <p:cNvGrpSpPr>
            <a:grpSpLocks/>
          </p:cNvGrpSpPr>
          <p:nvPr/>
        </p:nvGrpSpPr>
        <p:grpSpPr bwMode="auto">
          <a:xfrm>
            <a:off x="4278601" y="4616450"/>
            <a:ext cx="1066800" cy="1022350"/>
            <a:chOff x="568" y="2568"/>
            <a:chExt cx="1219" cy="1480"/>
          </a:xfrm>
        </p:grpSpPr>
        <p:sp>
          <p:nvSpPr>
            <p:cNvPr id="46" name="Text Box 138"/>
            <p:cNvSpPr txBox="1">
              <a:spLocks noChangeArrowheads="1"/>
            </p:cNvSpPr>
            <p:nvPr/>
          </p:nvSpPr>
          <p:spPr bwMode="auto">
            <a:xfrm>
              <a:off x="568" y="2568"/>
              <a:ext cx="1219" cy="1480"/>
            </a:xfrm>
            <a:prstGeom prst="rect">
              <a:avLst/>
            </a:prstGeom>
            <a:solidFill>
              <a:schemeClr val="bg1">
                <a:alpha val="67000"/>
              </a:schemeClr>
            </a:solidFill>
            <a:ln w="28575">
              <a:solidFill>
                <a:schemeClr val="accent2"/>
              </a:solidFill>
              <a:miter lim="800000"/>
              <a:headEnd/>
              <a:tailEnd/>
            </a:ln>
            <a:effectLst/>
          </p:spPr>
          <p:txBody>
            <a:bodyPr lIns="0" rIns="0">
              <a:prstTxWarp prst="textNoShape">
                <a:avLst/>
              </a:prstTxWarp>
            </a:bodyPr>
            <a:lstStyle/>
            <a:p>
              <a:pPr algn="ctr">
                <a:lnSpc>
                  <a:spcPct val="85000"/>
                </a:lnSpc>
                <a:spcBef>
                  <a:spcPct val="10000"/>
                </a:spcBef>
              </a:pPr>
              <a:r>
                <a:rPr lang="en-US" altLang="zh-TW" sz="1200">
                  <a:latin typeface="Tahoma" pitchFamily="-111" charset="0"/>
                  <a:ea typeface="新細明體" pitchFamily="16" charset="-128"/>
                  <a:cs typeface="Arial" pitchFamily="-111" charset="0"/>
                </a:rPr>
                <a:t>t0 t1 t2 … t31</a:t>
              </a:r>
              <a:endParaRPr lang="en-US" altLang="zh-TW" sz="1200">
                <a:latin typeface="Arial" pitchFamily="-111" charset="0"/>
                <a:ea typeface="新細明體" pitchFamily="16" charset="-128"/>
                <a:cs typeface="Arial" pitchFamily="-111" charset="0"/>
              </a:endParaRPr>
            </a:p>
          </p:txBody>
        </p:sp>
        <p:sp>
          <p:nvSpPr>
            <p:cNvPr id="47" name="Freeform 139"/>
            <p:cNvSpPr>
              <a:spLocks/>
            </p:cNvSpPr>
            <p:nvPr/>
          </p:nvSpPr>
          <p:spPr bwMode="auto">
            <a:xfrm>
              <a:off x="704"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sp>
          <p:nvSpPr>
            <p:cNvPr id="48" name="Freeform 140"/>
            <p:cNvSpPr>
              <a:spLocks/>
            </p:cNvSpPr>
            <p:nvPr/>
          </p:nvSpPr>
          <p:spPr bwMode="auto">
            <a:xfrm>
              <a:off x="784"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sp>
          <p:nvSpPr>
            <p:cNvPr id="49" name="Freeform 141"/>
            <p:cNvSpPr>
              <a:spLocks/>
            </p:cNvSpPr>
            <p:nvPr/>
          </p:nvSpPr>
          <p:spPr bwMode="auto">
            <a:xfrm>
              <a:off x="858"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sp>
          <p:nvSpPr>
            <p:cNvPr id="50" name="Freeform 142"/>
            <p:cNvSpPr>
              <a:spLocks/>
            </p:cNvSpPr>
            <p:nvPr/>
          </p:nvSpPr>
          <p:spPr bwMode="auto">
            <a:xfrm>
              <a:off x="932" y="2858"/>
              <a:ext cx="166"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sp>
          <p:nvSpPr>
            <p:cNvPr id="51" name="Freeform 143"/>
            <p:cNvSpPr>
              <a:spLocks/>
            </p:cNvSpPr>
            <p:nvPr/>
          </p:nvSpPr>
          <p:spPr bwMode="auto">
            <a:xfrm>
              <a:off x="1006"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sp>
          <p:nvSpPr>
            <p:cNvPr id="52" name="Freeform 144"/>
            <p:cNvSpPr>
              <a:spLocks/>
            </p:cNvSpPr>
            <p:nvPr/>
          </p:nvSpPr>
          <p:spPr bwMode="auto">
            <a:xfrm>
              <a:off x="1080"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sp>
          <p:nvSpPr>
            <p:cNvPr id="53" name="Freeform 145"/>
            <p:cNvSpPr>
              <a:spLocks/>
            </p:cNvSpPr>
            <p:nvPr/>
          </p:nvSpPr>
          <p:spPr bwMode="auto">
            <a:xfrm>
              <a:off x="1154"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sp>
          <p:nvSpPr>
            <p:cNvPr id="54" name="Freeform 146"/>
            <p:cNvSpPr>
              <a:spLocks/>
            </p:cNvSpPr>
            <p:nvPr/>
          </p:nvSpPr>
          <p:spPr bwMode="auto">
            <a:xfrm>
              <a:off x="1228"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sp>
          <p:nvSpPr>
            <p:cNvPr id="55" name="Freeform 147"/>
            <p:cNvSpPr>
              <a:spLocks/>
            </p:cNvSpPr>
            <p:nvPr/>
          </p:nvSpPr>
          <p:spPr bwMode="auto">
            <a:xfrm>
              <a:off x="1302"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sp>
          <p:nvSpPr>
            <p:cNvPr id="56" name="Freeform 148"/>
            <p:cNvSpPr>
              <a:spLocks/>
            </p:cNvSpPr>
            <p:nvPr/>
          </p:nvSpPr>
          <p:spPr bwMode="auto">
            <a:xfrm>
              <a:off x="1376"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sp>
          <p:nvSpPr>
            <p:cNvPr id="57" name="Freeform 149"/>
            <p:cNvSpPr>
              <a:spLocks/>
            </p:cNvSpPr>
            <p:nvPr/>
          </p:nvSpPr>
          <p:spPr bwMode="auto">
            <a:xfrm>
              <a:off x="1450" y="2858"/>
              <a:ext cx="165" cy="1070"/>
            </a:xfrm>
            <a:custGeom>
              <a:avLst/>
              <a:gdLst/>
              <a:ahLst/>
              <a:cxnLst>
                <a:cxn ang="0">
                  <a:pos x="56" y="0"/>
                </a:cxn>
                <a:cxn ang="0">
                  <a:pos x="200" y="192"/>
                </a:cxn>
                <a:cxn ang="0">
                  <a:pos x="8" y="336"/>
                </a:cxn>
                <a:cxn ang="0">
                  <a:pos x="152" y="528"/>
                </a:cxn>
                <a:cxn ang="0">
                  <a:pos x="8" y="720"/>
                </a:cxn>
                <a:cxn ang="0">
                  <a:pos x="152" y="816"/>
                </a:cxn>
                <a:cxn ang="0">
                  <a:pos x="56" y="960"/>
                </a:cxn>
                <a:cxn ang="0">
                  <a:pos x="152" y="1104"/>
                </a:cxn>
                <a:cxn ang="0">
                  <a:pos x="8" y="1248"/>
                </a:cxn>
                <a:cxn ang="0">
                  <a:pos x="104" y="1344"/>
                </a:cxn>
                <a:cxn ang="0">
                  <a:pos x="56" y="1536"/>
                </a:cxn>
              </a:cxnLst>
              <a:rect l="0" t="0" r="r" b="b"/>
              <a:pathLst>
                <a:path w="208" h="1536">
                  <a:moveTo>
                    <a:pt x="56" y="0"/>
                  </a:moveTo>
                  <a:cubicBezTo>
                    <a:pt x="132" y="68"/>
                    <a:pt x="208" y="136"/>
                    <a:pt x="200" y="192"/>
                  </a:cubicBezTo>
                  <a:cubicBezTo>
                    <a:pt x="192" y="248"/>
                    <a:pt x="16" y="280"/>
                    <a:pt x="8" y="336"/>
                  </a:cubicBezTo>
                  <a:cubicBezTo>
                    <a:pt x="0" y="392"/>
                    <a:pt x="152" y="464"/>
                    <a:pt x="152" y="528"/>
                  </a:cubicBezTo>
                  <a:cubicBezTo>
                    <a:pt x="152" y="592"/>
                    <a:pt x="8" y="672"/>
                    <a:pt x="8" y="720"/>
                  </a:cubicBezTo>
                  <a:cubicBezTo>
                    <a:pt x="8" y="768"/>
                    <a:pt x="144" y="776"/>
                    <a:pt x="152" y="816"/>
                  </a:cubicBezTo>
                  <a:cubicBezTo>
                    <a:pt x="160" y="856"/>
                    <a:pt x="56" y="912"/>
                    <a:pt x="56" y="960"/>
                  </a:cubicBezTo>
                  <a:cubicBezTo>
                    <a:pt x="56" y="1008"/>
                    <a:pt x="160" y="1056"/>
                    <a:pt x="152" y="1104"/>
                  </a:cubicBezTo>
                  <a:cubicBezTo>
                    <a:pt x="144" y="1152"/>
                    <a:pt x="16" y="1208"/>
                    <a:pt x="8" y="1248"/>
                  </a:cubicBezTo>
                  <a:cubicBezTo>
                    <a:pt x="0" y="1288"/>
                    <a:pt x="96" y="1296"/>
                    <a:pt x="104" y="1344"/>
                  </a:cubicBezTo>
                  <a:cubicBezTo>
                    <a:pt x="112" y="1392"/>
                    <a:pt x="40" y="1496"/>
                    <a:pt x="56" y="1536"/>
                  </a:cubicBezTo>
                </a:path>
              </a:pathLst>
            </a:custGeom>
            <a:solidFill>
              <a:schemeClr val="bg1">
                <a:alpha val="67000"/>
              </a:schemeClr>
            </a:solidFill>
            <a:ln w="25400">
              <a:solidFill>
                <a:schemeClr val="accent2"/>
              </a:solidFill>
              <a:round/>
              <a:headEnd type="none" w="med" len="med"/>
              <a:tailEnd type="triangle" w="med" len="lg"/>
            </a:ln>
            <a:effectLst/>
          </p:spPr>
          <p:txBody>
            <a:bodyPr>
              <a:prstTxWarp prst="textNoShape">
                <a:avLst/>
              </a:prstTxWarp>
            </a:bodyPr>
            <a:lstStyle/>
            <a:p>
              <a:endParaRPr lang="es-ES_tradnl"/>
            </a:p>
          </p:txBody>
        </p:sp>
      </p:grpSp>
      <p:sp>
        <p:nvSpPr>
          <p:cNvPr id="58" name="Text Box 150"/>
          <p:cNvSpPr txBox="1">
            <a:spLocks noChangeArrowheads="1"/>
          </p:cNvSpPr>
          <p:nvPr/>
        </p:nvSpPr>
        <p:spPr bwMode="auto">
          <a:xfrm>
            <a:off x="4099214" y="4235450"/>
            <a:ext cx="488950" cy="457200"/>
          </a:xfrm>
          <a:prstGeom prst="rect">
            <a:avLst/>
          </a:prstGeom>
          <a:noFill/>
          <a:ln w="9525">
            <a:noFill/>
            <a:miter lim="800000"/>
            <a:headEnd/>
            <a:tailEnd/>
          </a:ln>
          <a:effectLst/>
        </p:spPr>
        <p:txBody>
          <a:bodyPr wrap="none">
            <a:prstTxWarp prst="textNoShape">
              <a:avLst/>
            </a:prstTxWarp>
            <a:spAutoFit/>
          </a:bodyPr>
          <a:lstStyle/>
          <a:p>
            <a:r>
              <a:rPr lang="en-US" altLang="zh-TW">
                <a:ea typeface="新細明體" pitchFamily="16" charset="-128"/>
                <a:cs typeface="Arial" pitchFamily="-111" charset="0"/>
              </a:rPr>
              <a:t>…</a:t>
            </a:r>
          </a:p>
        </p:txBody>
      </p:sp>
      <p:sp>
        <p:nvSpPr>
          <p:cNvPr id="59" name="Text Box 151"/>
          <p:cNvSpPr txBox="1">
            <a:spLocks noChangeArrowheads="1"/>
          </p:cNvSpPr>
          <p:nvPr/>
        </p:nvSpPr>
        <p:spPr bwMode="auto">
          <a:xfrm>
            <a:off x="3816152" y="3955802"/>
            <a:ext cx="1250913" cy="276999"/>
          </a:xfrm>
          <a:prstGeom prst="rect">
            <a:avLst/>
          </a:prstGeom>
          <a:noFill/>
          <a:ln w="9525">
            <a:noFill/>
            <a:miter lim="800000"/>
            <a:headEnd/>
            <a:tailEnd/>
          </a:ln>
          <a:effectLst/>
        </p:spPr>
        <p:txBody>
          <a:bodyPr wrap="none">
            <a:prstTxWarp prst="textNoShape">
              <a:avLst/>
            </a:prstTxWarp>
            <a:spAutoFit/>
          </a:bodyPr>
          <a:lstStyle/>
          <a:p>
            <a:r>
              <a:rPr lang="en-US" altLang="zh-TW" sz="1200" dirty="0">
                <a:latin typeface="Arial" pitchFamily="-111" charset="0"/>
                <a:ea typeface="新細明體" pitchFamily="16" charset="-128"/>
                <a:cs typeface="Arial" pitchFamily="-111" charset="0"/>
              </a:rPr>
              <a:t>Block 2’s warps</a:t>
            </a:r>
          </a:p>
        </p:txBody>
      </p:sp>
      <p:sp>
        <p:nvSpPr>
          <p:cNvPr id="4" name="Marcador de número de diapositiva 3"/>
          <p:cNvSpPr>
            <a:spLocks noGrp="1"/>
          </p:cNvSpPr>
          <p:nvPr>
            <p:ph type="sldNum" sz="quarter" idx="11"/>
          </p:nvPr>
        </p:nvSpPr>
        <p:spPr/>
        <p:txBody>
          <a:bodyPr/>
          <a:lstStyle/>
          <a:p>
            <a:fld id="{323594FA-E141-4234-AE05-360401972BE7}" type="slidenum">
              <a:rPr lang="en-US" altLang="en-US" smtClean="0"/>
              <a:pPr/>
              <a:t>72</a:t>
            </a:fld>
            <a:endParaRPr lang="en-US" altLang="en-US"/>
          </a:p>
        </p:txBody>
      </p:sp>
      <p:sp>
        <p:nvSpPr>
          <p:cNvPr id="5" name="TextBox 4"/>
          <p:cNvSpPr txBox="1"/>
          <p:nvPr/>
        </p:nvSpPr>
        <p:spPr>
          <a:xfrm>
            <a:off x="5880821" y="6011996"/>
            <a:ext cx="2861489" cy="369332"/>
          </a:xfrm>
          <a:prstGeom prst="rect">
            <a:avLst/>
          </a:prstGeom>
          <a:noFill/>
        </p:spPr>
        <p:txBody>
          <a:bodyPr wrap="none" rtlCol="0">
            <a:spAutoFit/>
          </a:bodyPr>
          <a:lstStyle/>
          <a:p>
            <a:r>
              <a:rPr lang="en-US" dirty="0"/>
              <a:t>NVIDIA </a:t>
            </a:r>
            <a:r>
              <a:rPr lang="en-US"/>
              <a:t>Fermi architecture</a:t>
            </a:r>
          </a:p>
        </p:txBody>
      </p:sp>
    </p:spTree>
    <p:extLst>
      <p:ext uri="{BB962C8B-B14F-4D97-AF65-F5344CB8AC3E}">
        <p14:creationId xmlns:p14="http://schemas.microsoft.com/office/powerpoint/2010/main" val="4091872013"/>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1">
            <a:extLst>
              <a:ext uri="{FF2B5EF4-FFF2-40B4-BE49-F238E27FC236}">
                <a16:creationId xmlns:a16="http://schemas.microsoft.com/office/drawing/2014/main" id="{172847E3-342C-964F-BD6F-94AA6D50C643}"/>
              </a:ext>
            </a:extLst>
          </p:cNvPr>
          <p:cNvSpPr>
            <a:spLocks noGrp="1"/>
          </p:cNvSpPr>
          <p:nvPr>
            <p:ph type="title"/>
          </p:nvPr>
        </p:nvSpPr>
        <p:spPr/>
        <p:txBody>
          <a:bodyPr/>
          <a:lstStyle/>
          <a:p>
            <a:r>
              <a:rPr lang="en-US" altLang="en-US">
                <a:ea typeface="ＭＳ Ｐゴシック" panose="020B0600070205080204" pitchFamily="34" charset="-128"/>
              </a:rPr>
              <a:t>Warp-based SIMD vs. Traditional SIMD</a:t>
            </a:r>
          </a:p>
        </p:txBody>
      </p:sp>
      <p:sp>
        <p:nvSpPr>
          <p:cNvPr id="3" name="Content Placeholder 2">
            <a:extLst>
              <a:ext uri="{FF2B5EF4-FFF2-40B4-BE49-F238E27FC236}">
                <a16:creationId xmlns:a16="http://schemas.microsoft.com/office/drawing/2014/main" id="{0AA84B9A-FBF3-3341-A7D2-95716DA8A268}"/>
              </a:ext>
            </a:extLst>
          </p:cNvPr>
          <p:cNvSpPr>
            <a:spLocks noGrp="1"/>
          </p:cNvSpPr>
          <p:nvPr>
            <p:ph idx="1"/>
          </p:nvPr>
        </p:nvSpPr>
        <p:spPr>
          <a:xfrm>
            <a:off x="228600" y="838200"/>
            <a:ext cx="8915400" cy="5194300"/>
          </a:xfrm>
        </p:spPr>
        <p:txBody>
          <a:bodyPr/>
          <a:lstStyle/>
          <a:p>
            <a:r>
              <a:rPr lang="en-US" altLang="en-US" sz="2200" dirty="0">
                <a:ea typeface="ＭＳ Ｐゴシック" panose="020B0600070205080204" pitchFamily="34" charset="-128"/>
              </a:rPr>
              <a:t>Traditional </a:t>
            </a:r>
            <a:r>
              <a:rPr lang="en-US" altLang="en-US" sz="2200" dirty="0">
                <a:solidFill>
                  <a:srgbClr val="0432FF"/>
                </a:solidFill>
                <a:ea typeface="ＭＳ Ｐゴシック" panose="020B0600070205080204" pitchFamily="34" charset="-128"/>
              </a:rPr>
              <a:t>SIMD </a:t>
            </a:r>
            <a:r>
              <a:rPr lang="en-US" altLang="en-US" sz="2200" dirty="0">
                <a:ea typeface="ＭＳ Ｐゴシック" panose="020B0600070205080204" pitchFamily="34" charset="-128"/>
              </a:rPr>
              <a:t>contains a single thread </a:t>
            </a:r>
          </a:p>
          <a:p>
            <a:pPr lvl="1"/>
            <a:r>
              <a:rPr lang="en-US" altLang="en-US" sz="1900" dirty="0">
                <a:solidFill>
                  <a:srgbClr val="00B050"/>
                </a:solidFill>
                <a:ea typeface="ＭＳ Ｐゴシック" panose="020B0600070205080204" pitchFamily="34" charset="-128"/>
              </a:rPr>
              <a:t>Sequential instruction execution</a:t>
            </a:r>
            <a:r>
              <a:rPr lang="en-US" altLang="en-US" sz="1900" dirty="0">
                <a:ea typeface="ＭＳ Ｐゴシック" panose="020B0600070205080204" pitchFamily="34" charset="-128"/>
              </a:rPr>
              <a:t>; lock-step operations in a SIMD instruction</a:t>
            </a:r>
          </a:p>
          <a:p>
            <a:pPr lvl="1"/>
            <a:r>
              <a:rPr lang="en-US" altLang="en-US" sz="1900" dirty="0">
                <a:solidFill>
                  <a:srgbClr val="00B050"/>
                </a:solidFill>
                <a:ea typeface="ＭＳ Ｐゴシック" panose="020B0600070205080204" pitchFamily="34" charset="-128"/>
              </a:rPr>
              <a:t>Programming model is SIMD </a:t>
            </a:r>
            <a:r>
              <a:rPr lang="en-US" altLang="en-US" sz="1900" dirty="0">
                <a:ea typeface="ＭＳ Ｐゴシック" panose="020B0600070205080204" pitchFamily="34" charset="-128"/>
              </a:rPr>
              <a:t>(no extra threads) </a:t>
            </a:r>
            <a:r>
              <a:rPr lang="en-US" altLang="en-US" sz="1900" dirty="0">
                <a:ea typeface="ＭＳ Ｐゴシック" panose="020B0600070205080204" pitchFamily="34" charset="-128"/>
                <a:sym typeface="Wingdings" pitchFamily="2" charset="2"/>
              </a:rPr>
              <a:t> SW needs to know vector length</a:t>
            </a:r>
            <a:endParaRPr lang="en-US" altLang="en-US" sz="1900" dirty="0">
              <a:ea typeface="ＭＳ Ｐゴシック" panose="020B0600070205080204" pitchFamily="34" charset="-128"/>
            </a:endParaRPr>
          </a:p>
          <a:p>
            <a:pPr lvl="1"/>
            <a:r>
              <a:rPr lang="en-US" altLang="en-US" sz="1900" dirty="0">
                <a:ea typeface="ＭＳ Ｐゴシック" panose="020B0600070205080204" pitchFamily="34" charset="-128"/>
              </a:rPr>
              <a:t>ISA contains </a:t>
            </a:r>
            <a:r>
              <a:rPr lang="en-US" altLang="en-US" sz="1900" dirty="0">
                <a:solidFill>
                  <a:srgbClr val="00B050"/>
                </a:solidFill>
                <a:ea typeface="ＭＳ Ｐゴシック" panose="020B0600070205080204" pitchFamily="34" charset="-128"/>
              </a:rPr>
              <a:t>vector/SIMD instructions</a:t>
            </a:r>
          </a:p>
          <a:p>
            <a:pPr lvl="1"/>
            <a:endParaRPr lang="en-US" altLang="en-US" dirty="0">
              <a:ea typeface="ＭＳ Ｐゴシック" panose="020B0600070205080204" pitchFamily="34" charset="-128"/>
            </a:endParaRPr>
          </a:p>
          <a:p>
            <a:r>
              <a:rPr lang="en-US" altLang="en-US" sz="2200" dirty="0">
                <a:solidFill>
                  <a:srgbClr val="0432FF"/>
                </a:solidFill>
                <a:ea typeface="ＭＳ Ｐゴシック" panose="020B0600070205080204" pitchFamily="34" charset="-128"/>
              </a:rPr>
              <a:t>Warp-based SIMD </a:t>
            </a:r>
            <a:r>
              <a:rPr lang="en-US" altLang="en-US" sz="2200" dirty="0">
                <a:ea typeface="ＭＳ Ｐゴシック" panose="020B0600070205080204" pitchFamily="34" charset="-128"/>
              </a:rPr>
              <a:t>consists of multiple scalar threads executing in a SIMD manner (i.e., same instruction executed by all threads)</a:t>
            </a:r>
          </a:p>
          <a:p>
            <a:pPr lvl="1"/>
            <a:r>
              <a:rPr lang="en-US" altLang="en-US" sz="2000" dirty="0">
                <a:ea typeface="ＭＳ Ｐゴシック" panose="020B0600070205080204" pitchFamily="34" charset="-128"/>
              </a:rPr>
              <a:t>Does not have to be lock step</a:t>
            </a:r>
          </a:p>
          <a:p>
            <a:pPr lvl="1"/>
            <a:r>
              <a:rPr lang="en-US" altLang="en-US" sz="2000" dirty="0">
                <a:solidFill>
                  <a:srgbClr val="00B050"/>
                </a:solidFill>
                <a:ea typeface="ＭＳ Ｐゴシック" panose="020B0600070205080204" pitchFamily="34" charset="-128"/>
              </a:rPr>
              <a:t>Each thread can be treated individually </a:t>
            </a:r>
            <a:r>
              <a:rPr lang="en-US" altLang="en-US" sz="2000" dirty="0">
                <a:ea typeface="ＭＳ Ｐゴシック" panose="020B0600070205080204" pitchFamily="34" charset="-128"/>
              </a:rPr>
              <a:t>(i.e., placed in a different warp) </a:t>
            </a:r>
            <a:r>
              <a:rPr lang="en-US" altLang="en-US" sz="2000" dirty="0">
                <a:ea typeface="ＭＳ Ｐゴシック" panose="020B0600070205080204" pitchFamily="34" charset="-128"/>
                <a:sym typeface="Wingdings" pitchFamily="2" charset="2"/>
              </a:rPr>
              <a:t> </a:t>
            </a:r>
            <a:r>
              <a:rPr lang="en-US" altLang="en-US" sz="2000" dirty="0">
                <a:solidFill>
                  <a:srgbClr val="FF0000"/>
                </a:solidFill>
                <a:ea typeface="ＭＳ Ｐゴシック" panose="020B0600070205080204" pitchFamily="34" charset="-128"/>
                <a:sym typeface="Wingdings" pitchFamily="2" charset="2"/>
              </a:rPr>
              <a:t>programming model not SIMD</a:t>
            </a:r>
            <a:endParaRPr lang="en-US" altLang="en-US" sz="2000" dirty="0">
              <a:solidFill>
                <a:srgbClr val="FF0000"/>
              </a:solidFill>
              <a:ea typeface="ＭＳ Ｐゴシック" panose="020B0600070205080204" pitchFamily="34" charset="-128"/>
            </a:endParaRPr>
          </a:p>
          <a:p>
            <a:pPr lvl="2"/>
            <a:r>
              <a:rPr lang="en-US" altLang="en-US" dirty="0">
                <a:ea typeface="ＭＳ Ｐゴシック" panose="020B0600070205080204" pitchFamily="34" charset="-128"/>
              </a:rPr>
              <a:t>SW does </a:t>
            </a:r>
            <a:r>
              <a:rPr lang="en-US" altLang="en-US" dirty="0">
                <a:solidFill>
                  <a:srgbClr val="0432FF"/>
                </a:solidFill>
                <a:ea typeface="ＭＳ Ｐゴシック" panose="020B0600070205080204" pitchFamily="34" charset="-128"/>
              </a:rPr>
              <a:t>not need to know vector length</a:t>
            </a:r>
          </a:p>
          <a:p>
            <a:pPr lvl="2"/>
            <a:r>
              <a:rPr lang="en-US" altLang="en-US" dirty="0">
                <a:ea typeface="ＭＳ Ｐゴシック" panose="020B0600070205080204" pitchFamily="34" charset="-128"/>
              </a:rPr>
              <a:t>Enables multithreading and flexible dynamic grouping of threads</a:t>
            </a:r>
          </a:p>
          <a:p>
            <a:pPr lvl="1"/>
            <a:r>
              <a:rPr lang="en-US" altLang="en-US" sz="2000" dirty="0">
                <a:solidFill>
                  <a:srgbClr val="00B050"/>
                </a:solidFill>
                <a:ea typeface="ＭＳ Ｐゴシック" panose="020B0600070205080204" pitchFamily="34" charset="-128"/>
              </a:rPr>
              <a:t>ISA is scalar </a:t>
            </a:r>
            <a:r>
              <a:rPr lang="en-US" altLang="en-US" sz="2000" dirty="0">
                <a:ea typeface="ＭＳ Ｐゴシック" panose="020B0600070205080204" pitchFamily="34" charset="-128"/>
                <a:sym typeface="Wingdings" pitchFamily="2" charset="2"/>
              </a:rPr>
              <a:t> SIMD operations can be formed dynamically</a:t>
            </a:r>
          </a:p>
          <a:p>
            <a:pPr lvl="1"/>
            <a:r>
              <a:rPr lang="en-US" altLang="en-US" sz="2000" dirty="0">
                <a:ea typeface="ＭＳ Ｐゴシック" panose="020B0600070205080204" pitchFamily="34" charset="-128"/>
              </a:rPr>
              <a:t>Essentially, it is </a:t>
            </a:r>
            <a:r>
              <a:rPr lang="en-US" altLang="en-US" sz="2000" dirty="0">
                <a:solidFill>
                  <a:srgbClr val="0432FF"/>
                </a:solidFill>
                <a:ea typeface="ＭＳ Ｐゴシック" panose="020B0600070205080204" pitchFamily="34" charset="-128"/>
              </a:rPr>
              <a:t>SPMD programming model implemented on SIMD hardware</a:t>
            </a:r>
          </a:p>
        </p:txBody>
      </p:sp>
      <p:sp>
        <p:nvSpPr>
          <p:cNvPr id="71683" name="Slide Number Placeholder 3">
            <a:extLst>
              <a:ext uri="{FF2B5EF4-FFF2-40B4-BE49-F238E27FC236}">
                <a16:creationId xmlns:a16="http://schemas.microsoft.com/office/drawing/2014/main" id="{F1A69D0F-14E0-BE4F-BC52-801634AEB16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ED984C7-637A-E14E-8B73-45A4C050C845}"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9759674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a:extLst>
              <a:ext uri="{FF2B5EF4-FFF2-40B4-BE49-F238E27FC236}">
                <a16:creationId xmlns:a16="http://schemas.microsoft.com/office/drawing/2014/main" id="{496F139F-4B1F-7440-BF44-9F5527C583B9}"/>
              </a:ext>
            </a:extLst>
          </p:cNvPr>
          <p:cNvSpPr>
            <a:spLocks noGrp="1"/>
          </p:cNvSpPr>
          <p:nvPr>
            <p:ph type="title"/>
          </p:nvPr>
        </p:nvSpPr>
        <p:spPr/>
        <p:txBody>
          <a:bodyPr/>
          <a:lstStyle/>
          <a:p>
            <a:r>
              <a:rPr lang="en-US" altLang="en-US">
                <a:ea typeface="ＭＳ Ｐゴシック" panose="020B0600070205080204" pitchFamily="34" charset="-128"/>
              </a:rPr>
              <a:t>SPMD</a:t>
            </a:r>
          </a:p>
        </p:txBody>
      </p:sp>
      <p:sp>
        <p:nvSpPr>
          <p:cNvPr id="3" name="Content Placeholder 2">
            <a:extLst>
              <a:ext uri="{FF2B5EF4-FFF2-40B4-BE49-F238E27FC236}">
                <a16:creationId xmlns:a16="http://schemas.microsoft.com/office/drawing/2014/main" id="{B49E60D0-4593-E84E-9150-58D7388CB143}"/>
              </a:ext>
            </a:extLst>
          </p:cNvPr>
          <p:cNvSpPr>
            <a:spLocks noGrp="1"/>
          </p:cNvSpPr>
          <p:nvPr>
            <p:ph idx="1"/>
          </p:nvPr>
        </p:nvSpPr>
        <p:spPr>
          <a:xfrm>
            <a:off x="228600" y="890588"/>
            <a:ext cx="8915400" cy="5194300"/>
          </a:xfrm>
        </p:spPr>
        <p:txBody>
          <a:bodyPr/>
          <a:lstStyle/>
          <a:p>
            <a:r>
              <a:rPr lang="en-US" altLang="en-US" dirty="0">
                <a:ea typeface="ＭＳ Ｐゴシック" panose="020B0600070205080204" pitchFamily="34" charset="-128"/>
              </a:rPr>
              <a:t>Single procedure/program, multiple data </a:t>
            </a:r>
          </a:p>
          <a:p>
            <a:pPr lvl="1"/>
            <a:r>
              <a:rPr lang="en-US" altLang="en-US" dirty="0">
                <a:solidFill>
                  <a:srgbClr val="FF0000"/>
                </a:solidFill>
                <a:ea typeface="ＭＳ Ｐゴシック" panose="020B0600070205080204" pitchFamily="34" charset="-128"/>
              </a:rPr>
              <a:t>This is a programming model rather than computer organization</a:t>
            </a:r>
          </a:p>
          <a:p>
            <a:endParaRPr lang="en-US" altLang="en-US" dirty="0">
              <a:ea typeface="ＭＳ Ｐゴシック" panose="020B0600070205080204" pitchFamily="34" charset="-128"/>
            </a:endParaRPr>
          </a:p>
          <a:p>
            <a:r>
              <a:rPr lang="en-US" altLang="en-US" sz="2200" dirty="0">
                <a:ea typeface="ＭＳ Ｐゴシック" panose="020B0600070205080204" pitchFamily="34" charset="-128"/>
              </a:rPr>
              <a:t>Each processing element executes the same procedure, except on different data elements</a:t>
            </a:r>
          </a:p>
          <a:p>
            <a:pPr lvl="1"/>
            <a:r>
              <a:rPr lang="en-US" altLang="en-US" sz="2000" dirty="0">
                <a:ea typeface="ＭＳ Ｐゴシック" panose="020B0600070205080204" pitchFamily="34" charset="-128"/>
              </a:rPr>
              <a:t>Procedures </a:t>
            </a:r>
            <a:r>
              <a:rPr lang="en-US" altLang="en-US" sz="2000" dirty="0">
                <a:solidFill>
                  <a:srgbClr val="00B050"/>
                </a:solidFill>
                <a:ea typeface="ＭＳ Ｐゴシック" panose="020B0600070205080204" pitchFamily="34" charset="-128"/>
              </a:rPr>
              <a:t>can synchronize at certain points in program</a:t>
            </a:r>
            <a:r>
              <a:rPr lang="en-US" altLang="en-US" sz="2000" dirty="0">
                <a:ea typeface="ＭＳ Ｐゴシック" panose="020B0600070205080204" pitchFamily="34" charset="-128"/>
              </a:rPr>
              <a:t>, e.g. barriers</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Essentially, </a:t>
            </a:r>
            <a:r>
              <a:rPr lang="en-US" altLang="en-US" dirty="0">
                <a:solidFill>
                  <a:srgbClr val="0000FF"/>
                </a:solidFill>
                <a:ea typeface="ＭＳ Ｐゴシック" panose="020B0600070205080204" pitchFamily="34" charset="-128"/>
              </a:rPr>
              <a:t>multiple instruction streams execute the same program</a:t>
            </a:r>
          </a:p>
          <a:p>
            <a:pPr lvl="1"/>
            <a:r>
              <a:rPr lang="en-US" altLang="en-US" sz="2000" dirty="0">
                <a:ea typeface="ＭＳ Ｐゴシック" panose="020B0600070205080204" pitchFamily="34" charset="-128"/>
              </a:rPr>
              <a:t>Each program/procedure 1) </a:t>
            </a:r>
            <a:r>
              <a:rPr lang="en-US" altLang="en-US" sz="2000" dirty="0">
                <a:solidFill>
                  <a:srgbClr val="00B050"/>
                </a:solidFill>
                <a:ea typeface="ＭＳ Ｐゴシック" panose="020B0600070205080204" pitchFamily="34" charset="-128"/>
              </a:rPr>
              <a:t>works on different data</a:t>
            </a:r>
            <a:r>
              <a:rPr lang="en-US" altLang="en-US" sz="2000" dirty="0">
                <a:ea typeface="ＭＳ Ｐゴシック" panose="020B0600070205080204" pitchFamily="34" charset="-128"/>
              </a:rPr>
              <a:t>, 2) </a:t>
            </a:r>
            <a:r>
              <a:rPr lang="en-US" altLang="en-US" sz="2000" dirty="0">
                <a:solidFill>
                  <a:srgbClr val="00B050"/>
                </a:solidFill>
                <a:ea typeface="ＭＳ Ｐゴシック" panose="020B0600070205080204" pitchFamily="34" charset="-128"/>
              </a:rPr>
              <a:t>can execute a different control-flow path</a:t>
            </a:r>
            <a:r>
              <a:rPr lang="en-US" altLang="en-US" sz="2000" dirty="0">
                <a:ea typeface="ＭＳ Ｐゴシック" panose="020B0600070205080204" pitchFamily="34" charset="-128"/>
              </a:rPr>
              <a:t>, at run-time</a:t>
            </a:r>
          </a:p>
          <a:p>
            <a:pPr lvl="1"/>
            <a:r>
              <a:rPr lang="en-US" altLang="en-US" sz="2000" dirty="0">
                <a:ea typeface="ＭＳ Ｐゴシック" panose="020B0600070205080204" pitchFamily="34" charset="-128"/>
              </a:rPr>
              <a:t>Many scientific applications are programmed this way and run on MIMD hardware (multiprocessors)</a:t>
            </a:r>
          </a:p>
          <a:p>
            <a:pPr lvl="1"/>
            <a:r>
              <a:rPr lang="en-US" altLang="en-US" sz="2000" dirty="0">
                <a:ea typeface="ＭＳ Ｐゴシック" panose="020B0600070205080204" pitchFamily="34" charset="-128"/>
              </a:rPr>
              <a:t>Modern GPUs programmed in a similar way on a SIMD hardware</a:t>
            </a:r>
          </a:p>
          <a:p>
            <a:pPr lvl="1"/>
            <a:endParaRPr lang="en-US" altLang="en-US" sz="2000" dirty="0">
              <a:ea typeface="ＭＳ Ｐゴシック" panose="020B0600070205080204" pitchFamily="34" charset="-128"/>
            </a:endParaRPr>
          </a:p>
        </p:txBody>
      </p:sp>
      <p:sp>
        <p:nvSpPr>
          <p:cNvPr id="72707" name="Slide Number Placeholder 3">
            <a:extLst>
              <a:ext uri="{FF2B5EF4-FFF2-40B4-BE49-F238E27FC236}">
                <a16:creationId xmlns:a16="http://schemas.microsoft.com/office/drawing/2014/main" id="{0E7497B5-BA99-404C-881D-DB93748FEDD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4D78FAF-7832-A14D-AAFE-1F85877C7D6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74</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2615826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a:extLst>
              <a:ext uri="{FF2B5EF4-FFF2-40B4-BE49-F238E27FC236}">
                <a16:creationId xmlns:a16="http://schemas.microsoft.com/office/drawing/2014/main" id="{260A4906-15D6-9842-8493-08E81182E954}"/>
              </a:ext>
            </a:extLst>
          </p:cNvPr>
          <p:cNvSpPr>
            <a:spLocks noGrp="1"/>
          </p:cNvSpPr>
          <p:nvPr>
            <p:ph type="title"/>
          </p:nvPr>
        </p:nvSpPr>
        <p:spPr/>
        <p:txBody>
          <a:bodyPr/>
          <a:lstStyle/>
          <a:p>
            <a:r>
              <a:rPr lang="en-US" altLang="en-US">
                <a:ea typeface="ＭＳ Ｐゴシック" panose="020B0600070205080204" pitchFamily="34" charset="-128"/>
              </a:rPr>
              <a:t>SIMD vs. SIMT Execution Model</a:t>
            </a:r>
          </a:p>
        </p:txBody>
      </p:sp>
      <p:sp>
        <p:nvSpPr>
          <p:cNvPr id="73730" name="Content Placeholder 2">
            <a:extLst>
              <a:ext uri="{FF2B5EF4-FFF2-40B4-BE49-F238E27FC236}">
                <a16:creationId xmlns:a16="http://schemas.microsoft.com/office/drawing/2014/main" id="{4BED5FCD-6B58-124A-A46B-CA071A0E0C59}"/>
              </a:ext>
            </a:extLst>
          </p:cNvPr>
          <p:cNvSpPr>
            <a:spLocks noGrp="1"/>
          </p:cNvSpPr>
          <p:nvPr>
            <p:ph idx="1"/>
          </p:nvPr>
        </p:nvSpPr>
        <p:spPr>
          <a:xfrm>
            <a:off x="0" y="996950"/>
            <a:ext cx="9144000" cy="5194300"/>
          </a:xfrm>
        </p:spPr>
        <p:txBody>
          <a:bodyPr/>
          <a:lstStyle/>
          <a:p>
            <a:r>
              <a:rPr lang="en-US" altLang="en-US">
                <a:ea typeface="ＭＳ Ｐゴシック" panose="020B0600070205080204" pitchFamily="34" charset="-128"/>
              </a:rPr>
              <a:t>SIMD: A single </a:t>
            </a:r>
            <a:r>
              <a:rPr lang="en-US" altLang="en-US">
                <a:solidFill>
                  <a:srgbClr val="0000FF"/>
                </a:solidFill>
                <a:ea typeface="ＭＳ Ｐゴシック" panose="020B0600070205080204" pitchFamily="34" charset="-128"/>
              </a:rPr>
              <a:t>sequential</a:t>
            </a:r>
            <a:r>
              <a:rPr lang="en-US" altLang="en-US">
                <a:ea typeface="ＭＳ Ｐゴシック" panose="020B0600070205080204" pitchFamily="34" charset="-128"/>
              </a:rPr>
              <a:t> </a:t>
            </a:r>
            <a:r>
              <a:rPr lang="en-US" altLang="en-US">
                <a:solidFill>
                  <a:srgbClr val="0000FF"/>
                </a:solidFill>
                <a:ea typeface="ＭＳ Ｐゴシック" panose="020B0600070205080204" pitchFamily="34" charset="-128"/>
              </a:rPr>
              <a:t>instruction stream </a:t>
            </a:r>
            <a:r>
              <a:rPr lang="en-US" altLang="en-US">
                <a:ea typeface="ＭＳ Ｐゴシック" panose="020B0600070205080204" pitchFamily="34" charset="-128"/>
              </a:rPr>
              <a:t>of </a:t>
            </a:r>
            <a:r>
              <a:rPr lang="en-US" altLang="en-US">
                <a:solidFill>
                  <a:srgbClr val="0000FF"/>
                </a:solidFill>
                <a:ea typeface="ＭＳ Ｐゴシック" panose="020B0600070205080204" pitchFamily="34" charset="-128"/>
              </a:rPr>
              <a:t>SIMD instructions </a:t>
            </a:r>
            <a:r>
              <a:rPr lang="en-US" altLang="en-US">
                <a:ea typeface="ＭＳ Ｐゴシック" panose="020B0600070205080204" pitchFamily="34" charset="-128"/>
                <a:sym typeface="Wingdings" pitchFamily="2" charset="2"/>
              </a:rPr>
              <a:t> each instruction specifies multiple data inputs</a:t>
            </a:r>
            <a:endParaRPr lang="en-US" altLang="en-US">
              <a:ea typeface="ＭＳ Ｐゴシック" panose="020B0600070205080204" pitchFamily="34" charset="-128"/>
            </a:endParaRPr>
          </a:p>
          <a:p>
            <a:pPr lvl="1"/>
            <a:r>
              <a:rPr lang="en-US" altLang="en-US">
                <a:ea typeface="ＭＳ Ｐゴシック" panose="020B0600070205080204" pitchFamily="34" charset="-128"/>
              </a:rPr>
              <a:t>[VLD, VLD, VADD, VST], VLEN</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SIMT: </a:t>
            </a:r>
            <a:r>
              <a:rPr lang="en-US" altLang="en-US">
                <a:solidFill>
                  <a:srgbClr val="0000FF"/>
                </a:solidFill>
                <a:ea typeface="ＭＳ Ｐゴシック" panose="020B0600070205080204" pitchFamily="34" charset="-128"/>
              </a:rPr>
              <a:t>Multiple instruction streams </a:t>
            </a:r>
            <a:r>
              <a:rPr lang="en-US" altLang="en-US">
                <a:ea typeface="ＭＳ Ｐゴシック" panose="020B0600070205080204" pitchFamily="34" charset="-128"/>
              </a:rPr>
              <a:t>of </a:t>
            </a:r>
            <a:r>
              <a:rPr lang="en-US" altLang="en-US">
                <a:solidFill>
                  <a:srgbClr val="0000FF"/>
                </a:solidFill>
                <a:ea typeface="ＭＳ Ｐゴシック" panose="020B0600070205080204" pitchFamily="34" charset="-128"/>
              </a:rPr>
              <a:t>scalar instructions </a:t>
            </a:r>
            <a:r>
              <a:rPr lang="en-US" altLang="en-US">
                <a:ea typeface="ＭＳ Ｐゴシック" panose="020B0600070205080204" pitchFamily="34" charset="-128"/>
                <a:sym typeface="Wingdings" pitchFamily="2" charset="2"/>
              </a:rPr>
              <a:t> threads grouped dynamically into warps</a:t>
            </a:r>
            <a:endParaRPr lang="en-US" altLang="en-US">
              <a:ea typeface="ＭＳ Ｐゴシック" panose="020B0600070205080204" pitchFamily="34" charset="-128"/>
            </a:endParaRPr>
          </a:p>
          <a:p>
            <a:pPr lvl="1"/>
            <a:r>
              <a:rPr lang="en-US" altLang="en-US">
                <a:ea typeface="ＭＳ Ｐゴシック" panose="020B0600070205080204" pitchFamily="34" charset="-128"/>
              </a:rPr>
              <a:t>[LD, LD, ADD, ST], NumThreads</a:t>
            </a:r>
          </a:p>
          <a:p>
            <a:pPr lvl="1"/>
            <a:endParaRPr lang="en-US" altLang="en-US">
              <a:ea typeface="ＭＳ Ｐゴシック" panose="020B0600070205080204" pitchFamily="34" charset="-128"/>
            </a:endParaRPr>
          </a:p>
          <a:p>
            <a:r>
              <a:rPr lang="en-US" altLang="en-US">
                <a:ea typeface="ＭＳ Ｐゴシック" panose="020B0600070205080204" pitchFamily="34" charset="-128"/>
              </a:rPr>
              <a:t>Two Major SIMT Advantages: </a:t>
            </a:r>
          </a:p>
          <a:p>
            <a:pPr lvl="1"/>
            <a:r>
              <a:rPr lang="en-US" altLang="en-US">
                <a:solidFill>
                  <a:srgbClr val="0000FF"/>
                </a:solidFill>
                <a:ea typeface="ＭＳ Ｐゴシック" panose="020B0600070205080204" pitchFamily="34" charset="-128"/>
              </a:rPr>
              <a:t>Can treat each thread separately </a:t>
            </a:r>
            <a:r>
              <a:rPr lang="en-US" altLang="en-US">
                <a:ea typeface="ＭＳ Ｐゴシック" panose="020B0600070205080204" pitchFamily="34" charset="-128"/>
                <a:sym typeface="Wingdings" pitchFamily="2" charset="2"/>
              </a:rPr>
              <a:t> i.e., can execute each thread independently on any type of scalar pipeline  MIMD processing</a:t>
            </a:r>
          </a:p>
          <a:p>
            <a:pPr lvl="1"/>
            <a:r>
              <a:rPr lang="en-US" altLang="en-US">
                <a:solidFill>
                  <a:srgbClr val="0000FF"/>
                </a:solidFill>
                <a:ea typeface="ＭＳ Ｐゴシック" panose="020B0600070205080204" pitchFamily="34" charset="-128"/>
              </a:rPr>
              <a:t>Can group threads into warps flexibly </a:t>
            </a:r>
            <a:r>
              <a:rPr lang="en-US" altLang="en-US">
                <a:ea typeface="ＭＳ Ｐゴシック" panose="020B0600070205080204" pitchFamily="34" charset="-128"/>
                <a:sym typeface="Wingdings" pitchFamily="2" charset="2"/>
              </a:rPr>
              <a:t> i.e., can group threads that are supposed to </a:t>
            </a:r>
            <a:r>
              <a:rPr lang="en-US" altLang="en-US" i="1">
                <a:ea typeface="ＭＳ Ｐゴシック" panose="020B0600070205080204" pitchFamily="34" charset="-128"/>
                <a:sym typeface="Wingdings" pitchFamily="2" charset="2"/>
              </a:rPr>
              <a:t>truly</a:t>
            </a:r>
            <a:r>
              <a:rPr lang="en-US" altLang="en-US">
                <a:ea typeface="ＭＳ Ｐゴシック" panose="020B0600070205080204" pitchFamily="34" charset="-128"/>
                <a:sym typeface="Wingdings" pitchFamily="2" charset="2"/>
              </a:rPr>
              <a:t> execute the same instruction  dynamically obtain and maximize benefits of SIMD processing</a:t>
            </a:r>
            <a:endParaRPr lang="en-US" altLang="en-US">
              <a:ea typeface="ＭＳ Ｐゴシック" panose="020B0600070205080204" pitchFamily="34" charset="-128"/>
            </a:endParaRPr>
          </a:p>
        </p:txBody>
      </p:sp>
      <p:sp>
        <p:nvSpPr>
          <p:cNvPr id="73731" name="Slide Number Placeholder 3">
            <a:extLst>
              <a:ext uri="{FF2B5EF4-FFF2-40B4-BE49-F238E27FC236}">
                <a16:creationId xmlns:a16="http://schemas.microsoft.com/office/drawing/2014/main" id="{482C74E1-8488-FF4C-8722-CD2DC80A827C}"/>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936760A-0F51-9B49-A5E0-2F6EEA64335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75</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5" name="Rounded Rectangle 130">
            <a:extLst>
              <a:ext uri="{FF2B5EF4-FFF2-40B4-BE49-F238E27FC236}">
                <a16:creationId xmlns:a16="http://schemas.microsoft.com/office/drawing/2014/main" id="{03BAFC8F-404F-B54A-821B-3B87EC3EE73B}"/>
              </a:ext>
            </a:extLst>
          </p:cNvPr>
          <p:cNvSpPr>
            <a:spLocks noChangeArrowheads="1"/>
          </p:cNvSpPr>
          <p:nvPr/>
        </p:nvSpPr>
        <p:spPr bwMode="auto">
          <a:xfrm>
            <a:off x="152400" y="5410200"/>
            <a:ext cx="8839200" cy="1066800"/>
          </a:xfrm>
          <a:prstGeom prst="roundRect">
            <a:avLst>
              <a:gd name="adj" fmla="val 16667"/>
            </a:avLst>
          </a:prstGeom>
          <a:noFill/>
          <a:ln w="539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428942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a:extLst>
              <a:ext uri="{FF2B5EF4-FFF2-40B4-BE49-F238E27FC236}">
                <a16:creationId xmlns:a16="http://schemas.microsoft.com/office/drawing/2014/main" id="{3F3BEF55-502B-E543-9F01-780C791BF653}"/>
              </a:ext>
            </a:extLst>
          </p:cNvPr>
          <p:cNvSpPr>
            <a:spLocks noGrp="1"/>
          </p:cNvSpPr>
          <p:nvPr>
            <p:ph type="title"/>
          </p:nvPr>
        </p:nvSpPr>
        <p:spPr/>
        <p:txBody>
          <a:bodyPr/>
          <a:lstStyle/>
          <a:p>
            <a:r>
              <a:rPr lang="en-US" altLang="en-US" sz="3000">
                <a:ea typeface="ＭＳ Ｐゴシック" panose="020B0600070205080204" pitchFamily="34" charset="-128"/>
              </a:rPr>
              <a:t>Threads Can Take Different Paths in Warp-based SIMD</a:t>
            </a:r>
          </a:p>
        </p:txBody>
      </p:sp>
      <p:sp>
        <p:nvSpPr>
          <p:cNvPr id="74754" name="Content Placeholder 2">
            <a:extLst>
              <a:ext uri="{FF2B5EF4-FFF2-40B4-BE49-F238E27FC236}">
                <a16:creationId xmlns:a16="http://schemas.microsoft.com/office/drawing/2014/main" id="{A839ED51-1224-694E-8165-46E0370E3B58}"/>
              </a:ext>
            </a:extLst>
          </p:cNvPr>
          <p:cNvSpPr>
            <a:spLocks noGrp="1"/>
          </p:cNvSpPr>
          <p:nvPr>
            <p:ph idx="1"/>
          </p:nvPr>
        </p:nvSpPr>
        <p:spPr>
          <a:xfrm>
            <a:off x="228600" y="996950"/>
            <a:ext cx="8610600" cy="5194300"/>
          </a:xfrm>
        </p:spPr>
        <p:txBody>
          <a:bodyPr/>
          <a:lstStyle/>
          <a:p>
            <a:r>
              <a:rPr lang="en-CA" altLang="en-US" dirty="0">
                <a:latin typeface="Arial  " charset="0"/>
                <a:ea typeface="ＭＳ Ｐゴシック" panose="020B0600070205080204" pitchFamily="34" charset="-128"/>
              </a:rPr>
              <a:t>Each thread can have </a:t>
            </a:r>
            <a:r>
              <a:rPr lang="en-CA" altLang="en-US" dirty="0">
                <a:solidFill>
                  <a:srgbClr val="0432FF"/>
                </a:solidFill>
                <a:latin typeface="Arial  " charset="0"/>
                <a:ea typeface="ＭＳ Ｐゴシック" panose="020B0600070205080204" pitchFamily="34" charset="-128"/>
              </a:rPr>
              <a:t>conditional control flow instructions</a:t>
            </a:r>
          </a:p>
          <a:p>
            <a:r>
              <a:rPr lang="en-CA" altLang="en-US" dirty="0">
                <a:latin typeface="Arial  " charset="0"/>
                <a:ea typeface="ＭＳ Ｐゴシック" panose="020B0600070205080204" pitchFamily="34" charset="-128"/>
              </a:rPr>
              <a:t>Threads can execute different control flow paths</a:t>
            </a:r>
            <a:endParaRPr lang="en-US" altLang="en-US" dirty="0">
              <a:ea typeface="ＭＳ Ｐゴシック" panose="020B0600070205080204" pitchFamily="34" charset="-128"/>
            </a:endParaRPr>
          </a:p>
        </p:txBody>
      </p:sp>
      <p:sp>
        <p:nvSpPr>
          <p:cNvPr id="74755" name="Slide Number Placeholder 3">
            <a:extLst>
              <a:ext uri="{FF2B5EF4-FFF2-40B4-BE49-F238E27FC236}">
                <a16:creationId xmlns:a16="http://schemas.microsoft.com/office/drawing/2014/main" id="{72F8444A-20B4-8A42-868D-CA95820175C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5594703-842D-BE41-9AF0-496458107D79}"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grpSp>
        <p:nvGrpSpPr>
          <p:cNvPr id="2" name="Group 82">
            <a:extLst>
              <a:ext uri="{FF2B5EF4-FFF2-40B4-BE49-F238E27FC236}">
                <a16:creationId xmlns:a16="http://schemas.microsoft.com/office/drawing/2014/main" id="{4A5C4837-71FF-2E4E-9013-32E87F3F4D6B}"/>
              </a:ext>
            </a:extLst>
          </p:cNvPr>
          <p:cNvGrpSpPr>
            <a:grpSpLocks/>
          </p:cNvGrpSpPr>
          <p:nvPr/>
        </p:nvGrpSpPr>
        <p:grpSpPr bwMode="auto">
          <a:xfrm>
            <a:off x="3957638" y="3409950"/>
            <a:ext cx="4648200" cy="1143000"/>
            <a:chOff x="2541" y="1241"/>
            <a:chExt cx="2928" cy="720"/>
          </a:xfrm>
        </p:grpSpPr>
        <p:sp>
          <p:nvSpPr>
            <p:cNvPr id="74785" name="Rectangle 74">
              <a:extLst>
                <a:ext uri="{FF2B5EF4-FFF2-40B4-BE49-F238E27FC236}">
                  <a16:creationId xmlns:a16="http://schemas.microsoft.com/office/drawing/2014/main" id="{8236E1DA-53F3-A444-A813-1BBC3830D609}"/>
                </a:ext>
              </a:extLst>
            </p:cNvPr>
            <p:cNvSpPr>
              <a:spLocks noChangeArrowheads="1"/>
            </p:cNvSpPr>
            <p:nvPr/>
          </p:nvSpPr>
          <p:spPr bwMode="auto">
            <a:xfrm>
              <a:off x="2541" y="1241"/>
              <a:ext cx="2928" cy="720"/>
            </a:xfrm>
            <a:prstGeom prst="rect">
              <a:avLst/>
            </a:prstGeom>
            <a:solidFill>
              <a:srgbClr val="FFBFDF"/>
            </a:solidFill>
            <a:ln w="19050">
              <a:solidFill>
                <a:schemeClr val="tx1"/>
              </a:solidFill>
              <a:miter lim="800000"/>
              <a:headEnd/>
              <a:tailEnd/>
            </a:ln>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4786" name="Rectangle 75">
              <a:extLst>
                <a:ext uri="{FF2B5EF4-FFF2-40B4-BE49-F238E27FC236}">
                  <a16:creationId xmlns:a16="http://schemas.microsoft.com/office/drawing/2014/main" id="{0052BC61-4A95-E54C-94F7-DD90700CE71C}"/>
                </a:ext>
              </a:extLst>
            </p:cNvPr>
            <p:cNvSpPr>
              <a:spLocks noChangeArrowheads="1"/>
            </p:cNvSpPr>
            <p:nvPr/>
          </p:nvSpPr>
          <p:spPr bwMode="auto">
            <a:xfrm>
              <a:off x="2605" y="1280"/>
              <a:ext cx="757"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 Warp</a:t>
              </a:r>
            </a:p>
          </p:txBody>
        </p:sp>
        <p:sp>
          <p:nvSpPr>
            <p:cNvPr id="74787" name="Rectangle 76">
              <a:extLst>
                <a:ext uri="{FF2B5EF4-FFF2-40B4-BE49-F238E27FC236}">
                  <a16:creationId xmlns:a16="http://schemas.microsoft.com/office/drawing/2014/main" id="{EC2FC70C-F923-0B41-9A5E-2D48D04E63BF}"/>
                </a:ext>
              </a:extLst>
            </p:cNvPr>
            <p:cNvSpPr>
              <a:spLocks noChangeArrowheads="1"/>
            </p:cNvSpPr>
            <p:nvPr/>
          </p:nvSpPr>
          <p:spPr bwMode="auto">
            <a:xfrm>
              <a:off x="4438" y="1241"/>
              <a:ext cx="1031" cy="203"/>
            </a:xfrm>
            <a:prstGeom prst="rect">
              <a:avLst/>
            </a:prstGeom>
            <a:solidFill>
              <a:srgbClr val="FFEAF4"/>
            </a:solidFill>
            <a:ln w="19050">
              <a:solidFill>
                <a:schemeClr val="tx1"/>
              </a:solidFill>
              <a:miter lim="800000"/>
              <a:headEnd/>
              <a:tailEnd/>
            </a:ln>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Common PC</a:t>
              </a:r>
            </a:p>
          </p:txBody>
        </p:sp>
      </p:grpSp>
      <p:sp>
        <p:nvSpPr>
          <p:cNvPr id="9" name="Rectangle 51">
            <a:extLst>
              <a:ext uri="{FF2B5EF4-FFF2-40B4-BE49-F238E27FC236}">
                <a16:creationId xmlns:a16="http://schemas.microsoft.com/office/drawing/2014/main" id="{727E6ED2-739B-2C4C-8F3D-319CDAC8C57C}"/>
              </a:ext>
            </a:extLst>
          </p:cNvPr>
          <p:cNvSpPr>
            <a:spLocks noChangeArrowheads="1"/>
          </p:cNvSpPr>
          <p:nvPr/>
        </p:nvSpPr>
        <p:spPr bwMode="auto">
          <a:xfrm>
            <a:off x="5378450" y="3910013"/>
            <a:ext cx="838200" cy="533400"/>
          </a:xfrm>
          <a:prstGeom prst="rect">
            <a:avLst/>
          </a:prstGeom>
          <a:solidFill>
            <a:srgbClr val="FFEAF4"/>
          </a:solidFill>
          <a:ln w="17526" cap="rnd">
            <a:solidFill>
              <a:srgbClr val="000000"/>
            </a:solidFill>
            <a:round/>
            <a:headEnd/>
            <a:tailEnd/>
          </a:ln>
        </p:spPr>
        <p:txBody>
          <a:bodyPr lIns="0" r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2</a:t>
            </a:r>
          </a:p>
        </p:txBody>
      </p:sp>
      <p:sp>
        <p:nvSpPr>
          <p:cNvPr id="10" name="Rectangle 52">
            <a:extLst>
              <a:ext uri="{FF2B5EF4-FFF2-40B4-BE49-F238E27FC236}">
                <a16:creationId xmlns:a16="http://schemas.microsoft.com/office/drawing/2014/main" id="{87A7D427-C3D7-D540-ADB6-4697BD2E87F4}"/>
              </a:ext>
            </a:extLst>
          </p:cNvPr>
          <p:cNvSpPr>
            <a:spLocks noChangeArrowheads="1"/>
          </p:cNvSpPr>
          <p:nvPr/>
        </p:nvSpPr>
        <p:spPr bwMode="auto">
          <a:xfrm>
            <a:off x="6223000" y="3910013"/>
            <a:ext cx="838200" cy="533400"/>
          </a:xfrm>
          <a:prstGeom prst="rect">
            <a:avLst/>
          </a:prstGeom>
          <a:solidFill>
            <a:srgbClr val="FFEAF4"/>
          </a:solidFill>
          <a:ln w="17526" cap="rnd">
            <a:solidFill>
              <a:srgbClr val="000000"/>
            </a:solidFill>
            <a:round/>
            <a:headEnd/>
            <a:tailEnd/>
          </a:ln>
        </p:spPr>
        <p:txBody>
          <a:bodyPr lIns="0" r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3</a:t>
            </a:r>
          </a:p>
        </p:txBody>
      </p:sp>
      <p:sp>
        <p:nvSpPr>
          <p:cNvPr id="11" name="Rectangle 53">
            <a:extLst>
              <a:ext uri="{FF2B5EF4-FFF2-40B4-BE49-F238E27FC236}">
                <a16:creationId xmlns:a16="http://schemas.microsoft.com/office/drawing/2014/main" id="{93161DB7-BB89-9B45-8AC1-841CA6491E08}"/>
              </a:ext>
            </a:extLst>
          </p:cNvPr>
          <p:cNvSpPr>
            <a:spLocks noChangeArrowheads="1"/>
          </p:cNvSpPr>
          <p:nvPr/>
        </p:nvSpPr>
        <p:spPr bwMode="auto">
          <a:xfrm>
            <a:off x="7069138" y="3910013"/>
            <a:ext cx="838200" cy="533400"/>
          </a:xfrm>
          <a:prstGeom prst="rect">
            <a:avLst/>
          </a:prstGeom>
          <a:solidFill>
            <a:srgbClr val="FFEAF4"/>
          </a:solidFill>
          <a:ln w="17526" cap="rnd">
            <a:solidFill>
              <a:srgbClr val="000000"/>
            </a:solidFill>
            <a:round/>
            <a:headEnd/>
            <a:tailEnd/>
          </a:ln>
        </p:spPr>
        <p:txBody>
          <a:bodyPr lIns="0" r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4</a:t>
            </a:r>
          </a:p>
        </p:txBody>
      </p:sp>
      <p:sp>
        <p:nvSpPr>
          <p:cNvPr id="12" name="Rectangle 55">
            <a:extLst>
              <a:ext uri="{FF2B5EF4-FFF2-40B4-BE49-F238E27FC236}">
                <a16:creationId xmlns:a16="http://schemas.microsoft.com/office/drawing/2014/main" id="{5E9AE57F-165C-994A-A781-F987CFBA8C46}"/>
              </a:ext>
            </a:extLst>
          </p:cNvPr>
          <p:cNvSpPr>
            <a:spLocks noChangeArrowheads="1"/>
          </p:cNvSpPr>
          <p:nvPr/>
        </p:nvSpPr>
        <p:spPr bwMode="auto">
          <a:xfrm>
            <a:off x="4533900" y="3910013"/>
            <a:ext cx="838200" cy="533400"/>
          </a:xfrm>
          <a:prstGeom prst="rect">
            <a:avLst/>
          </a:prstGeom>
          <a:solidFill>
            <a:srgbClr val="FFEAF4"/>
          </a:solidFill>
          <a:ln w="17526" cap="rnd">
            <a:solidFill>
              <a:srgbClr val="000000"/>
            </a:solidFill>
            <a:round/>
            <a:headEnd/>
            <a:tailEnd/>
          </a:ln>
        </p:spPr>
        <p:txBody>
          <a:bodyPr lIns="0" r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Thread</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1</a:t>
            </a:r>
          </a:p>
        </p:txBody>
      </p:sp>
      <p:grpSp>
        <p:nvGrpSpPr>
          <p:cNvPr id="74761" name="Group 85">
            <a:extLst>
              <a:ext uri="{FF2B5EF4-FFF2-40B4-BE49-F238E27FC236}">
                <a16:creationId xmlns:a16="http://schemas.microsoft.com/office/drawing/2014/main" id="{914A5AA1-2167-FE44-A7DE-1A767E43CA68}"/>
              </a:ext>
            </a:extLst>
          </p:cNvPr>
          <p:cNvGrpSpPr>
            <a:grpSpLocks/>
          </p:cNvGrpSpPr>
          <p:nvPr/>
        </p:nvGrpSpPr>
        <p:grpSpPr bwMode="auto">
          <a:xfrm>
            <a:off x="1076325" y="2897188"/>
            <a:ext cx="2509838" cy="2689225"/>
            <a:chOff x="678" y="1595"/>
            <a:chExt cx="1581" cy="1694"/>
          </a:xfrm>
        </p:grpSpPr>
        <p:sp>
          <p:nvSpPr>
            <p:cNvPr id="74769" name="Rectangle 6">
              <a:extLst>
                <a:ext uri="{FF2B5EF4-FFF2-40B4-BE49-F238E27FC236}">
                  <a16:creationId xmlns:a16="http://schemas.microsoft.com/office/drawing/2014/main" id="{837DF8B7-D6D8-CD4B-809A-4F1905C5DDEA}"/>
                </a:ext>
              </a:extLst>
            </p:cNvPr>
            <p:cNvSpPr>
              <a:spLocks noChangeArrowheads="1"/>
            </p:cNvSpPr>
            <p:nvPr/>
          </p:nvSpPr>
          <p:spPr bwMode="auto">
            <a:xfrm>
              <a:off x="945" y="2039"/>
              <a:ext cx="468" cy="177"/>
            </a:xfrm>
            <a:prstGeom prst="rect">
              <a:avLst/>
            </a:prstGeom>
            <a:solidFill>
              <a:srgbClr val="CCCCFF"/>
            </a:solidFill>
            <a:ln w="28575">
              <a:solidFill>
                <a:schemeClr val="tx1"/>
              </a:solidFill>
              <a:miter lim="800000"/>
              <a:headEnd/>
              <a:tailEnd/>
            </a:ln>
          </p:spPr>
          <p:txBody>
            <a:bodyPr lIns="0" tIns="0" rIns="0" b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a:t>
              </a:r>
            </a:p>
          </p:txBody>
        </p:sp>
        <p:sp>
          <p:nvSpPr>
            <p:cNvPr id="74770" name="Rectangle 9">
              <a:extLst>
                <a:ext uri="{FF2B5EF4-FFF2-40B4-BE49-F238E27FC236}">
                  <a16:creationId xmlns:a16="http://schemas.microsoft.com/office/drawing/2014/main" id="{3E16413C-DD03-004C-B199-CF661F508579}"/>
                </a:ext>
              </a:extLst>
            </p:cNvPr>
            <p:cNvSpPr>
              <a:spLocks noChangeArrowheads="1"/>
            </p:cNvSpPr>
            <p:nvPr/>
          </p:nvSpPr>
          <p:spPr bwMode="auto">
            <a:xfrm>
              <a:off x="678" y="2378"/>
              <a:ext cx="468" cy="171"/>
            </a:xfrm>
            <a:prstGeom prst="rect">
              <a:avLst/>
            </a:prstGeom>
            <a:solidFill>
              <a:srgbClr val="CCCCFF"/>
            </a:solidFill>
            <a:ln w="28575">
              <a:solidFill>
                <a:schemeClr val="tx1"/>
              </a:solidFill>
              <a:miter lim="800000"/>
              <a:headEnd/>
              <a:tailEnd/>
            </a:ln>
          </p:spPr>
          <p:txBody>
            <a:bodyPr lIns="0" tIns="0" rIns="0" b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C</a:t>
              </a:r>
            </a:p>
          </p:txBody>
        </p:sp>
        <p:sp>
          <p:nvSpPr>
            <p:cNvPr id="74771" name="Rectangle 12">
              <a:extLst>
                <a:ext uri="{FF2B5EF4-FFF2-40B4-BE49-F238E27FC236}">
                  <a16:creationId xmlns:a16="http://schemas.microsoft.com/office/drawing/2014/main" id="{9E3F5993-FB94-7C4C-9FE7-D604A257CFE4}"/>
                </a:ext>
              </a:extLst>
            </p:cNvPr>
            <p:cNvSpPr>
              <a:spLocks noChangeArrowheads="1"/>
            </p:cNvSpPr>
            <p:nvPr/>
          </p:nvSpPr>
          <p:spPr bwMode="auto">
            <a:xfrm>
              <a:off x="1235" y="2378"/>
              <a:ext cx="465" cy="171"/>
            </a:xfrm>
            <a:prstGeom prst="rect">
              <a:avLst/>
            </a:prstGeom>
            <a:solidFill>
              <a:srgbClr val="CCCCFF"/>
            </a:solidFill>
            <a:ln w="28575">
              <a:solidFill>
                <a:schemeClr val="tx1"/>
              </a:solidFill>
              <a:miter lim="800000"/>
              <a:headEnd/>
              <a:tailEnd/>
            </a:ln>
          </p:spPr>
          <p:txBody>
            <a:bodyPr lIns="0" tIns="0" rIns="0" b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D</a:t>
              </a:r>
            </a:p>
          </p:txBody>
        </p:sp>
        <p:sp>
          <p:nvSpPr>
            <p:cNvPr id="74772" name="Rectangle 15">
              <a:extLst>
                <a:ext uri="{FF2B5EF4-FFF2-40B4-BE49-F238E27FC236}">
                  <a16:creationId xmlns:a16="http://schemas.microsoft.com/office/drawing/2014/main" id="{95367880-E8B2-FA4B-9B7B-D175C7949978}"/>
                </a:ext>
              </a:extLst>
            </p:cNvPr>
            <p:cNvSpPr>
              <a:spLocks noChangeArrowheads="1"/>
            </p:cNvSpPr>
            <p:nvPr/>
          </p:nvSpPr>
          <p:spPr bwMode="auto">
            <a:xfrm>
              <a:off x="945" y="2765"/>
              <a:ext cx="468" cy="177"/>
            </a:xfrm>
            <a:prstGeom prst="rect">
              <a:avLst/>
            </a:prstGeom>
            <a:solidFill>
              <a:srgbClr val="CCCCFF"/>
            </a:solidFill>
            <a:ln w="28575">
              <a:solidFill>
                <a:schemeClr val="tx1"/>
              </a:solidFill>
              <a:miter lim="800000"/>
              <a:headEnd/>
              <a:tailEnd/>
            </a:ln>
          </p:spPr>
          <p:txBody>
            <a:bodyPr lIns="0" tIns="0" rIns="0" b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E</a:t>
              </a:r>
            </a:p>
          </p:txBody>
        </p:sp>
        <p:sp>
          <p:nvSpPr>
            <p:cNvPr id="74773" name="Rectangle 30">
              <a:extLst>
                <a:ext uri="{FF2B5EF4-FFF2-40B4-BE49-F238E27FC236}">
                  <a16:creationId xmlns:a16="http://schemas.microsoft.com/office/drawing/2014/main" id="{D51F234D-E135-8E4F-9179-EEDF2F117604}"/>
                </a:ext>
              </a:extLst>
            </p:cNvPr>
            <p:cNvSpPr>
              <a:spLocks noChangeArrowheads="1"/>
            </p:cNvSpPr>
            <p:nvPr/>
          </p:nvSpPr>
          <p:spPr bwMode="auto">
            <a:xfrm>
              <a:off x="1791" y="2378"/>
              <a:ext cx="468" cy="177"/>
            </a:xfrm>
            <a:prstGeom prst="rect">
              <a:avLst/>
            </a:prstGeom>
            <a:solidFill>
              <a:srgbClr val="CCCCFF"/>
            </a:solidFill>
            <a:ln w="28575">
              <a:solidFill>
                <a:schemeClr val="tx1"/>
              </a:solidFill>
              <a:miter lim="800000"/>
              <a:headEnd/>
              <a:tailEnd/>
            </a:ln>
          </p:spPr>
          <p:txBody>
            <a:bodyPr lIns="0" tIns="0" rIns="0" b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F</a:t>
              </a:r>
            </a:p>
          </p:txBody>
        </p:sp>
        <p:sp>
          <p:nvSpPr>
            <p:cNvPr id="74774" name="Rectangle 33">
              <a:extLst>
                <a:ext uri="{FF2B5EF4-FFF2-40B4-BE49-F238E27FC236}">
                  <a16:creationId xmlns:a16="http://schemas.microsoft.com/office/drawing/2014/main" id="{88378157-71C8-D847-9B08-8E42C830B59D}"/>
                </a:ext>
              </a:extLst>
            </p:cNvPr>
            <p:cNvSpPr>
              <a:spLocks noChangeArrowheads="1"/>
            </p:cNvSpPr>
            <p:nvPr/>
          </p:nvSpPr>
          <p:spPr bwMode="auto">
            <a:xfrm>
              <a:off x="1235" y="1604"/>
              <a:ext cx="468" cy="175"/>
            </a:xfrm>
            <a:prstGeom prst="rect">
              <a:avLst/>
            </a:prstGeom>
            <a:solidFill>
              <a:srgbClr val="CCCCFF"/>
            </a:solidFill>
            <a:ln w="28575">
              <a:solidFill>
                <a:schemeClr val="tx1"/>
              </a:solidFill>
              <a:miter lim="800000"/>
              <a:headEnd/>
              <a:tailEnd/>
            </a:ln>
          </p:spPr>
          <p:txBody>
            <a:bodyPr lIns="0" tIns="0" rIns="0" b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A</a:t>
              </a:r>
            </a:p>
          </p:txBody>
        </p:sp>
        <p:sp>
          <p:nvSpPr>
            <p:cNvPr id="74775" name="Rectangle 40">
              <a:extLst>
                <a:ext uri="{FF2B5EF4-FFF2-40B4-BE49-F238E27FC236}">
                  <a16:creationId xmlns:a16="http://schemas.microsoft.com/office/drawing/2014/main" id="{90F2C1E3-C969-4445-9FBD-D9F714BE8EB4}"/>
                </a:ext>
              </a:extLst>
            </p:cNvPr>
            <p:cNvSpPr>
              <a:spLocks noChangeArrowheads="1"/>
            </p:cNvSpPr>
            <p:nvPr/>
          </p:nvSpPr>
          <p:spPr bwMode="auto">
            <a:xfrm>
              <a:off x="1235" y="3104"/>
              <a:ext cx="468" cy="176"/>
            </a:xfrm>
            <a:prstGeom prst="rect">
              <a:avLst/>
            </a:prstGeom>
            <a:solidFill>
              <a:srgbClr val="CCCCFF"/>
            </a:solidFill>
            <a:ln w="28575">
              <a:solidFill>
                <a:schemeClr val="tx1"/>
              </a:solidFill>
              <a:miter lim="800000"/>
              <a:headEnd/>
              <a:tailEnd/>
            </a:ln>
          </p:spPr>
          <p:txBody>
            <a:bodyPr lIns="0" tIns="0" rIns="0" bIns="0"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G</a:t>
              </a:r>
            </a:p>
          </p:txBody>
        </p:sp>
        <p:cxnSp>
          <p:nvCxnSpPr>
            <p:cNvPr id="74776" name="AutoShape 57">
              <a:extLst>
                <a:ext uri="{FF2B5EF4-FFF2-40B4-BE49-F238E27FC236}">
                  <a16:creationId xmlns:a16="http://schemas.microsoft.com/office/drawing/2014/main" id="{F5C053E1-AF72-C24C-BB1C-031260F70332}"/>
                </a:ext>
              </a:extLst>
            </p:cNvPr>
            <p:cNvCxnSpPr>
              <a:cxnSpLocks noChangeShapeType="1"/>
              <a:stCxn id="74769" idx="2"/>
              <a:endCxn id="74771" idx="0"/>
            </p:cNvCxnSpPr>
            <p:nvPr/>
          </p:nvCxnSpPr>
          <p:spPr bwMode="auto">
            <a:xfrm>
              <a:off x="1179" y="2225"/>
              <a:ext cx="289" cy="144"/>
            </a:xfrm>
            <a:prstGeom prst="straightConnector1">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cxnSp>
        <p:cxnSp>
          <p:nvCxnSpPr>
            <p:cNvPr id="74777" name="AutoShape 58">
              <a:extLst>
                <a:ext uri="{FF2B5EF4-FFF2-40B4-BE49-F238E27FC236}">
                  <a16:creationId xmlns:a16="http://schemas.microsoft.com/office/drawing/2014/main" id="{D9C066DE-AF73-A344-9684-E2505451F55B}"/>
                </a:ext>
              </a:extLst>
            </p:cNvPr>
            <p:cNvCxnSpPr>
              <a:cxnSpLocks noChangeShapeType="1"/>
              <a:stCxn id="74769" idx="2"/>
              <a:endCxn id="74770" idx="0"/>
            </p:cNvCxnSpPr>
            <p:nvPr/>
          </p:nvCxnSpPr>
          <p:spPr bwMode="auto">
            <a:xfrm flipH="1">
              <a:off x="912" y="2225"/>
              <a:ext cx="267" cy="144"/>
            </a:xfrm>
            <a:prstGeom prst="straightConnector1">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cxnSp>
        <p:cxnSp>
          <p:nvCxnSpPr>
            <p:cNvPr id="74778" name="AutoShape 59">
              <a:extLst>
                <a:ext uri="{FF2B5EF4-FFF2-40B4-BE49-F238E27FC236}">
                  <a16:creationId xmlns:a16="http://schemas.microsoft.com/office/drawing/2014/main" id="{530A04FE-6A55-D143-9ABB-B7A822A85ABF}"/>
                </a:ext>
              </a:extLst>
            </p:cNvPr>
            <p:cNvCxnSpPr>
              <a:cxnSpLocks noChangeShapeType="1"/>
              <a:stCxn id="74771" idx="2"/>
              <a:endCxn id="74772" idx="0"/>
            </p:cNvCxnSpPr>
            <p:nvPr/>
          </p:nvCxnSpPr>
          <p:spPr bwMode="auto">
            <a:xfrm flipH="1">
              <a:off x="1179" y="2558"/>
              <a:ext cx="289" cy="198"/>
            </a:xfrm>
            <a:prstGeom prst="straightConnector1">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cxnSp>
        <p:cxnSp>
          <p:nvCxnSpPr>
            <p:cNvPr id="74779" name="AutoShape 60">
              <a:extLst>
                <a:ext uri="{FF2B5EF4-FFF2-40B4-BE49-F238E27FC236}">
                  <a16:creationId xmlns:a16="http://schemas.microsoft.com/office/drawing/2014/main" id="{1010172B-CD74-F44B-8BB5-AC194BA16931}"/>
                </a:ext>
              </a:extLst>
            </p:cNvPr>
            <p:cNvCxnSpPr>
              <a:cxnSpLocks noChangeShapeType="1"/>
              <a:stCxn id="74770" idx="2"/>
              <a:endCxn id="74772" idx="0"/>
            </p:cNvCxnSpPr>
            <p:nvPr/>
          </p:nvCxnSpPr>
          <p:spPr bwMode="auto">
            <a:xfrm>
              <a:off x="912" y="2558"/>
              <a:ext cx="267" cy="198"/>
            </a:xfrm>
            <a:prstGeom prst="straightConnector1">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cxnSp>
        <p:cxnSp>
          <p:nvCxnSpPr>
            <p:cNvPr id="74780" name="AutoShape 61">
              <a:extLst>
                <a:ext uri="{FF2B5EF4-FFF2-40B4-BE49-F238E27FC236}">
                  <a16:creationId xmlns:a16="http://schemas.microsoft.com/office/drawing/2014/main" id="{5CABDBDD-7D02-674C-97DC-EF237F14C33F}"/>
                </a:ext>
              </a:extLst>
            </p:cNvPr>
            <p:cNvCxnSpPr>
              <a:cxnSpLocks noChangeShapeType="1"/>
              <a:stCxn id="74774" idx="2"/>
              <a:endCxn id="74773" idx="0"/>
            </p:cNvCxnSpPr>
            <p:nvPr/>
          </p:nvCxnSpPr>
          <p:spPr bwMode="auto">
            <a:xfrm>
              <a:off x="1469" y="1788"/>
              <a:ext cx="556" cy="581"/>
            </a:xfrm>
            <a:prstGeom prst="straightConnector1">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cxnSp>
        <p:cxnSp>
          <p:nvCxnSpPr>
            <p:cNvPr id="74781" name="AutoShape 62">
              <a:extLst>
                <a:ext uri="{FF2B5EF4-FFF2-40B4-BE49-F238E27FC236}">
                  <a16:creationId xmlns:a16="http://schemas.microsoft.com/office/drawing/2014/main" id="{4C13CC2D-0182-8242-9458-3F8869618AEA}"/>
                </a:ext>
              </a:extLst>
            </p:cNvPr>
            <p:cNvCxnSpPr>
              <a:cxnSpLocks noChangeShapeType="1"/>
              <a:stCxn id="74774" idx="2"/>
              <a:endCxn id="74769" idx="0"/>
            </p:cNvCxnSpPr>
            <p:nvPr/>
          </p:nvCxnSpPr>
          <p:spPr bwMode="auto">
            <a:xfrm flipH="1">
              <a:off x="1179" y="1788"/>
              <a:ext cx="290" cy="242"/>
            </a:xfrm>
            <a:prstGeom prst="straightConnector1">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cxnSp>
        <p:cxnSp>
          <p:nvCxnSpPr>
            <p:cNvPr id="74782" name="AutoShape 63">
              <a:extLst>
                <a:ext uri="{FF2B5EF4-FFF2-40B4-BE49-F238E27FC236}">
                  <a16:creationId xmlns:a16="http://schemas.microsoft.com/office/drawing/2014/main" id="{0576358E-0F8D-2640-9632-70D53F2FBA62}"/>
                </a:ext>
              </a:extLst>
            </p:cNvPr>
            <p:cNvCxnSpPr>
              <a:cxnSpLocks noChangeShapeType="1"/>
              <a:stCxn id="74773" idx="2"/>
              <a:endCxn id="74775" idx="0"/>
            </p:cNvCxnSpPr>
            <p:nvPr/>
          </p:nvCxnSpPr>
          <p:spPr bwMode="auto">
            <a:xfrm flipH="1">
              <a:off x="1469" y="2564"/>
              <a:ext cx="556" cy="531"/>
            </a:xfrm>
            <a:prstGeom prst="straightConnector1">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cxnSp>
        <p:cxnSp>
          <p:nvCxnSpPr>
            <p:cNvPr id="74783" name="AutoShape 64">
              <a:extLst>
                <a:ext uri="{FF2B5EF4-FFF2-40B4-BE49-F238E27FC236}">
                  <a16:creationId xmlns:a16="http://schemas.microsoft.com/office/drawing/2014/main" id="{64C1B5D6-5F07-964C-A448-E2D929FA88F7}"/>
                </a:ext>
              </a:extLst>
            </p:cNvPr>
            <p:cNvCxnSpPr>
              <a:cxnSpLocks noChangeShapeType="1"/>
              <a:stCxn id="74772" idx="2"/>
              <a:endCxn id="74775" idx="0"/>
            </p:cNvCxnSpPr>
            <p:nvPr/>
          </p:nvCxnSpPr>
          <p:spPr bwMode="auto">
            <a:xfrm>
              <a:off x="1179" y="2951"/>
              <a:ext cx="290" cy="144"/>
            </a:xfrm>
            <a:prstGeom prst="straightConnector1">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cxnSp>
        <p:cxnSp>
          <p:nvCxnSpPr>
            <p:cNvPr id="74784" name="AutoShape 66">
              <a:extLst>
                <a:ext uri="{FF2B5EF4-FFF2-40B4-BE49-F238E27FC236}">
                  <a16:creationId xmlns:a16="http://schemas.microsoft.com/office/drawing/2014/main" id="{9AF46694-F3A4-8F4F-867C-DDD06190CE0F}"/>
                </a:ext>
              </a:extLst>
            </p:cNvPr>
            <p:cNvCxnSpPr>
              <a:cxnSpLocks noChangeShapeType="1"/>
              <a:stCxn id="74775" idx="2"/>
              <a:endCxn id="74774" idx="0"/>
            </p:cNvCxnSpPr>
            <p:nvPr/>
          </p:nvCxnSpPr>
          <p:spPr bwMode="auto">
            <a:xfrm rot="5400000" flipH="1" flipV="1">
              <a:off x="623" y="2441"/>
              <a:ext cx="1694" cy="1"/>
            </a:xfrm>
            <a:prstGeom prst="curvedConnector5">
              <a:avLst>
                <a:gd name="adj1" fmla="val -7968"/>
                <a:gd name="adj2" fmla="val -102600000"/>
                <a:gd name="adj3" fmla="val 107968"/>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cxnSp>
      </p:grpSp>
      <p:sp>
        <p:nvSpPr>
          <p:cNvPr id="30" name="Freeform 68">
            <a:extLst>
              <a:ext uri="{FF2B5EF4-FFF2-40B4-BE49-F238E27FC236}">
                <a16:creationId xmlns:a16="http://schemas.microsoft.com/office/drawing/2014/main" id="{9A52064D-79A0-C54F-B09B-845B0D368C19}"/>
              </a:ext>
            </a:extLst>
          </p:cNvPr>
          <p:cNvSpPr>
            <a:spLocks/>
          </p:cNvSpPr>
          <p:nvPr/>
        </p:nvSpPr>
        <p:spPr bwMode="auto">
          <a:xfrm>
            <a:off x="1422400" y="3063875"/>
            <a:ext cx="852488" cy="2419350"/>
          </a:xfrm>
          <a:custGeom>
            <a:avLst/>
            <a:gdLst>
              <a:gd name="T0" fmla="*/ 2147483647 w 537"/>
              <a:gd name="T1" fmla="*/ 0 h 1524"/>
              <a:gd name="T2" fmla="*/ 2147483647 w 537"/>
              <a:gd name="T3" fmla="*/ 2147483647 h 1524"/>
              <a:gd name="T4" fmla="*/ 2147483647 w 537"/>
              <a:gd name="T5" fmla="*/ 2147483647 h 1524"/>
              <a:gd name="T6" fmla="*/ 2147483647 w 537"/>
              <a:gd name="T7" fmla="*/ 2147483647 h 1524"/>
              <a:gd name="T8" fmla="*/ 2147483647 w 537"/>
              <a:gd name="T9" fmla="*/ 2147483647 h 1524"/>
              <a:gd name="T10" fmla="*/ 0 60000 65536"/>
              <a:gd name="T11" fmla="*/ 0 60000 65536"/>
              <a:gd name="T12" fmla="*/ 0 60000 65536"/>
              <a:gd name="T13" fmla="*/ 0 60000 65536"/>
              <a:gd name="T14" fmla="*/ 0 60000 65536"/>
              <a:gd name="T15" fmla="*/ 0 w 537"/>
              <a:gd name="T16" fmla="*/ 0 h 1524"/>
              <a:gd name="T17" fmla="*/ 537 w 537"/>
              <a:gd name="T18" fmla="*/ 1524 h 1524"/>
            </a:gdLst>
            <a:ahLst/>
            <a:cxnLst>
              <a:cxn ang="T10">
                <a:pos x="T0" y="T1"/>
              </a:cxn>
              <a:cxn ang="T11">
                <a:pos x="T2" y="T3"/>
              </a:cxn>
              <a:cxn ang="T12">
                <a:pos x="T4" y="T5"/>
              </a:cxn>
              <a:cxn ang="T13">
                <a:pos x="T6" y="T7"/>
              </a:cxn>
              <a:cxn ang="T14">
                <a:pos x="T8" y="T9"/>
              </a:cxn>
            </a:cxnLst>
            <a:rect l="T15" t="T16" r="T17" b="T18"/>
            <a:pathLst>
              <a:path w="537" h="1524">
                <a:moveTo>
                  <a:pt x="537" y="0"/>
                </a:moveTo>
                <a:cubicBezTo>
                  <a:pt x="436" y="153"/>
                  <a:pt x="335" y="307"/>
                  <a:pt x="246" y="436"/>
                </a:cubicBezTo>
                <a:cubicBezTo>
                  <a:pt x="157" y="565"/>
                  <a:pt x="8" y="649"/>
                  <a:pt x="4" y="774"/>
                </a:cubicBezTo>
                <a:cubicBezTo>
                  <a:pt x="0" y="899"/>
                  <a:pt x="133" y="1061"/>
                  <a:pt x="222" y="1186"/>
                </a:cubicBezTo>
                <a:cubicBezTo>
                  <a:pt x="311" y="1311"/>
                  <a:pt x="424" y="1417"/>
                  <a:pt x="537" y="1524"/>
                </a:cubicBezTo>
              </a:path>
            </a:pathLst>
          </a:custGeom>
          <a:noFill/>
          <a:ln w="38100">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1" name="Freeform 71">
            <a:extLst>
              <a:ext uri="{FF2B5EF4-FFF2-40B4-BE49-F238E27FC236}">
                <a16:creationId xmlns:a16="http://schemas.microsoft.com/office/drawing/2014/main" id="{640A71CC-2AF4-4C41-B37D-9E50F2472EF5}"/>
              </a:ext>
            </a:extLst>
          </p:cNvPr>
          <p:cNvSpPr>
            <a:spLocks/>
          </p:cNvSpPr>
          <p:nvPr/>
        </p:nvSpPr>
        <p:spPr bwMode="auto">
          <a:xfrm>
            <a:off x="1844675" y="3063875"/>
            <a:ext cx="468313" cy="2381250"/>
          </a:xfrm>
          <a:custGeom>
            <a:avLst/>
            <a:gdLst>
              <a:gd name="T0" fmla="*/ 2147483647 w 295"/>
              <a:gd name="T1" fmla="*/ 0 h 1500"/>
              <a:gd name="T2" fmla="*/ 0 w 295"/>
              <a:gd name="T3" fmla="*/ 2147483647 h 1500"/>
              <a:gd name="T4" fmla="*/ 2147483647 w 295"/>
              <a:gd name="T5" fmla="*/ 2147483647 h 1500"/>
              <a:gd name="T6" fmla="*/ 2147483647 w 295"/>
              <a:gd name="T7" fmla="*/ 2147483647 h 1500"/>
              <a:gd name="T8" fmla="*/ 2147483647 w 295"/>
              <a:gd name="T9" fmla="*/ 2147483647 h 1500"/>
              <a:gd name="T10" fmla="*/ 0 60000 65536"/>
              <a:gd name="T11" fmla="*/ 0 60000 65536"/>
              <a:gd name="T12" fmla="*/ 0 60000 65536"/>
              <a:gd name="T13" fmla="*/ 0 60000 65536"/>
              <a:gd name="T14" fmla="*/ 0 60000 65536"/>
              <a:gd name="T15" fmla="*/ 0 w 295"/>
              <a:gd name="T16" fmla="*/ 0 h 1500"/>
              <a:gd name="T17" fmla="*/ 295 w 295"/>
              <a:gd name="T18" fmla="*/ 1500 h 1500"/>
            </a:gdLst>
            <a:ahLst/>
            <a:cxnLst>
              <a:cxn ang="T10">
                <a:pos x="T0" y="T1"/>
              </a:cxn>
              <a:cxn ang="T11">
                <a:pos x="T2" y="T3"/>
              </a:cxn>
              <a:cxn ang="T12">
                <a:pos x="T4" y="T5"/>
              </a:cxn>
              <a:cxn ang="T13">
                <a:pos x="T6" y="T7"/>
              </a:cxn>
              <a:cxn ang="T14">
                <a:pos x="T8" y="T9"/>
              </a:cxn>
            </a:cxnLst>
            <a:rect l="T15" t="T16" r="T17" b="T18"/>
            <a:pathLst>
              <a:path w="295" h="1500">
                <a:moveTo>
                  <a:pt x="291" y="0"/>
                </a:moveTo>
                <a:cubicBezTo>
                  <a:pt x="145" y="155"/>
                  <a:pt x="0" y="311"/>
                  <a:pt x="0" y="436"/>
                </a:cubicBezTo>
                <a:cubicBezTo>
                  <a:pt x="0" y="561"/>
                  <a:pt x="287" y="629"/>
                  <a:pt x="291" y="750"/>
                </a:cubicBezTo>
                <a:cubicBezTo>
                  <a:pt x="295" y="871"/>
                  <a:pt x="25" y="1037"/>
                  <a:pt x="25" y="1162"/>
                </a:cubicBezTo>
                <a:cubicBezTo>
                  <a:pt x="25" y="1287"/>
                  <a:pt x="158" y="1393"/>
                  <a:pt x="291" y="1500"/>
                </a:cubicBezTo>
              </a:path>
            </a:pathLst>
          </a:custGeom>
          <a:noFill/>
          <a:ln w="38100">
            <a:solidFill>
              <a:srgbClr val="66FF33"/>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2" name="Freeform 72">
            <a:extLst>
              <a:ext uri="{FF2B5EF4-FFF2-40B4-BE49-F238E27FC236}">
                <a16:creationId xmlns:a16="http://schemas.microsoft.com/office/drawing/2014/main" id="{04BB21C7-6AFD-EB4B-8C97-C9E2CC5753FE}"/>
              </a:ext>
            </a:extLst>
          </p:cNvPr>
          <p:cNvSpPr>
            <a:spLocks/>
          </p:cNvSpPr>
          <p:nvPr/>
        </p:nvSpPr>
        <p:spPr bwMode="auto">
          <a:xfrm>
            <a:off x="2344738" y="3063875"/>
            <a:ext cx="884237" cy="2381250"/>
          </a:xfrm>
          <a:custGeom>
            <a:avLst/>
            <a:gdLst>
              <a:gd name="T0" fmla="*/ 0 w 557"/>
              <a:gd name="T1" fmla="*/ 0 h 1500"/>
              <a:gd name="T2" fmla="*/ 2147483647 w 557"/>
              <a:gd name="T3" fmla="*/ 2147483647 h 1500"/>
              <a:gd name="T4" fmla="*/ 0 w 557"/>
              <a:gd name="T5" fmla="*/ 2147483647 h 1500"/>
              <a:gd name="T6" fmla="*/ 0 60000 65536"/>
              <a:gd name="T7" fmla="*/ 0 60000 65536"/>
              <a:gd name="T8" fmla="*/ 0 60000 65536"/>
              <a:gd name="T9" fmla="*/ 0 w 557"/>
              <a:gd name="T10" fmla="*/ 0 h 1500"/>
              <a:gd name="T11" fmla="*/ 557 w 557"/>
              <a:gd name="T12" fmla="*/ 1500 h 1500"/>
            </a:gdLst>
            <a:ahLst/>
            <a:cxnLst>
              <a:cxn ang="T6">
                <a:pos x="T0" y="T1"/>
              </a:cxn>
              <a:cxn ang="T7">
                <a:pos x="T2" y="T3"/>
              </a:cxn>
              <a:cxn ang="T8">
                <a:pos x="T4" y="T5"/>
              </a:cxn>
            </a:cxnLst>
            <a:rect l="T9" t="T10" r="T11" b="T12"/>
            <a:pathLst>
              <a:path w="557" h="1500">
                <a:moveTo>
                  <a:pt x="0" y="0"/>
                </a:moveTo>
                <a:cubicBezTo>
                  <a:pt x="93" y="130"/>
                  <a:pt x="557" y="528"/>
                  <a:pt x="557" y="778"/>
                </a:cubicBezTo>
                <a:cubicBezTo>
                  <a:pt x="557" y="1028"/>
                  <a:pt x="116" y="1350"/>
                  <a:pt x="0" y="1500"/>
                </a:cubicBezTo>
              </a:path>
            </a:pathLst>
          </a:custGeom>
          <a:noFill/>
          <a:ln w="38100">
            <a:solidFill>
              <a:srgbClr val="66FFFF"/>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33" name="Freeform 84">
            <a:extLst>
              <a:ext uri="{FF2B5EF4-FFF2-40B4-BE49-F238E27FC236}">
                <a16:creationId xmlns:a16="http://schemas.microsoft.com/office/drawing/2014/main" id="{CD38D7D2-C6EB-CD44-B7AF-C71745DD2E0A}"/>
              </a:ext>
            </a:extLst>
          </p:cNvPr>
          <p:cNvSpPr>
            <a:spLocks/>
          </p:cNvSpPr>
          <p:nvPr/>
        </p:nvSpPr>
        <p:spPr bwMode="auto">
          <a:xfrm>
            <a:off x="1922463" y="3103563"/>
            <a:ext cx="468312" cy="2381250"/>
          </a:xfrm>
          <a:custGeom>
            <a:avLst/>
            <a:gdLst>
              <a:gd name="T0" fmla="*/ 2147483647 w 295"/>
              <a:gd name="T1" fmla="*/ 0 h 1500"/>
              <a:gd name="T2" fmla="*/ 0 w 295"/>
              <a:gd name="T3" fmla="*/ 2147483647 h 1500"/>
              <a:gd name="T4" fmla="*/ 2147483647 w 295"/>
              <a:gd name="T5" fmla="*/ 2147483647 h 1500"/>
              <a:gd name="T6" fmla="*/ 2147483647 w 295"/>
              <a:gd name="T7" fmla="*/ 2147483647 h 1500"/>
              <a:gd name="T8" fmla="*/ 2147483647 w 295"/>
              <a:gd name="T9" fmla="*/ 2147483647 h 1500"/>
              <a:gd name="T10" fmla="*/ 0 60000 65536"/>
              <a:gd name="T11" fmla="*/ 0 60000 65536"/>
              <a:gd name="T12" fmla="*/ 0 60000 65536"/>
              <a:gd name="T13" fmla="*/ 0 60000 65536"/>
              <a:gd name="T14" fmla="*/ 0 60000 65536"/>
              <a:gd name="T15" fmla="*/ 0 w 295"/>
              <a:gd name="T16" fmla="*/ 0 h 1500"/>
              <a:gd name="T17" fmla="*/ 295 w 295"/>
              <a:gd name="T18" fmla="*/ 1500 h 1500"/>
            </a:gdLst>
            <a:ahLst/>
            <a:cxnLst>
              <a:cxn ang="T10">
                <a:pos x="T0" y="T1"/>
              </a:cxn>
              <a:cxn ang="T11">
                <a:pos x="T2" y="T3"/>
              </a:cxn>
              <a:cxn ang="T12">
                <a:pos x="T4" y="T5"/>
              </a:cxn>
              <a:cxn ang="T13">
                <a:pos x="T6" y="T7"/>
              </a:cxn>
              <a:cxn ang="T14">
                <a:pos x="T8" y="T9"/>
              </a:cxn>
            </a:cxnLst>
            <a:rect l="T15" t="T16" r="T17" b="T18"/>
            <a:pathLst>
              <a:path w="295" h="1500">
                <a:moveTo>
                  <a:pt x="291" y="0"/>
                </a:moveTo>
                <a:cubicBezTo>
                  <a:pt x="145" y="155"/>
                  <a:pt x="0" y="311"/>
                  <a:pt x="0" y="436"/>
                </a:cubicBezTo>
                <a:cubicBezTo>
                  <a:pt x="0" y="561"/>
                  <a:pt x="287" y="629"/>
                  <a:pt x="291" y="750"/>
                </a:cubicBezTo>
                <a:cubicBezTo>
                  <a:pt x="295" y="871"/>
                  <a:pt x="25" y="1037"/>
                  <a:pt x="25" y="1162"/>
                </a:cubicBezTo>
                <a:cubicBezTo>
                  <a:pt x="25" y="1287"/>
                  <a:pt x="158" y="1393"/>
                  <a:pt x="291" y="1500"/>
                </a:cubicBezTo>
              </a:path>
            </a:pathLst>
          </a:custGeom>
          <a:noFill/>
          <a:ln w="38100">
            <a:solidFill>
              <a:srgbClr val="FF00FF"/>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4766" name="Line 86">
            <a:extLst>
              <a:ext uri="{FF2B5EF4-FFF2-40B4-BE49-F238E27FC236}">
                <a16:creationId xmlns:a16="http://schemas.microsoft.com/office/drawing/2014/main" id="{576EAAD6-0B82-CD4D-8DD8-65D9EEB6F006}"/>
              </a:ext>
            </a:extLst>
          </p:cNvPr>
          <p:cNvSpPr>
            <a:spLocks noChangeShapeType="1"/>
          </p:cNvSpPr>
          <p:nvPr/>
        </p:nvSpPr>
        <p:spPr bwMode="auto">
          <a:xfrm>
            <a:off x="2344738" y="2527300"/>
            <a:ext cx="0" cy="344488"/>
          </a:xfrm>
          <a:prstGeom prst="line">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4767" name="Line 87">
            <a:extLst>
              <a:ext uri="{FF2B5EF4-FFF2-40B4-BE49-F238E27FC236}">
                <a16:creationId xmlns:a16="http://schemas.microsoft.com/office/drawing/2014/main" id="{D3099C03-672A-734A-9055-4FB363B34A1C}"/>
              </a:ext>
            </a:extLst>
          </p:cNvPr>
          <p:cNvSpPr>
            <a:spLocks noChangeShapeType="1"/>
          </p:cNvSpPr>
          <p:nvPr/>
        </p:nvSpPr>
        <p:spPr bwMode="auto">
          <a:xfrm>
            <a:off x="2344738" y="5599113"/>
            <a:ext cx="0" cy="344487"/>
          </a:xfrm>
          <a:prstGeom prst="line">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4768" name="TextBox 35">
            <a:extLst>
              <a:ext uri="{FF2B5EF4-FFF2-40B4-BE49-F238E27FC236}">
                <a16:creationId xmlns:a16="http://schemas.microsoft.com/office/drawing/2014/main" id="{27632FC8-15F1-0D45-91CD-FAAD3E9ACD24}"/>
              </a:ext>
            </a:extLst>
          </p:cNvPr>
          <p:cNvSpPr txBox="1">
            <a:spLocks noChangeArrowheads="1"/>
          </p:cNvSpPr>
          <p:nvPr/>
        </p:nvSpPr>
        <p:spPr bwMode="auto">
          <a:xfrm>
            <a:off x="152400" y="6553200"/>
            <a:ext cx="1544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Tor Aamodt</a:t>
            </a:r>
          </a:p>
        </p:txBody>
      </p:sp>
    </p:spTree>
    <p:extLst>
      <p:ext uri="{BB962C8B-B14F-4D97-AF65-F5344CB8AC3E}">
        <p14:creationId xmlns:p14="http://schemas.microsoft.com/office/powerpoint/2010/main" val="31451891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7" presetClass="emph" presetSubtype="1" nodeType="clickEffect">
                                  <p:stCondLst>
                                    <p:cond delay="0"/>
                                  </p:stCondLst>
                                  <p:childTnLst>
                                    <p:set>
                                      <p:cBhvr>
                                        <p:cTn id="12" dur="indefinite"/>
                                        <p:tgtEl>
                                          <p:spTgt spid="30"/>
                                        </p:tgtEl>
                                        <p:attrNameLst>
                                          <p:attrName>stroke.color</p:attrName>
                                        </p:attrNameLst>
                                      </p:cBhvr>
                                      <p:to>
                                        <p:clrVal>
                                          <a:srgbClr val="C0C000"/>
                                        </p:clrVal>
                                      </p:to>
                                    </p:set>
                                    <p:set>
                                      <p:cBhvr>
                                        <p:cTn id="13" dur="indefinite"/>
                                        <p:tgtEl>
                                          <p:spTgt spid="30"/>
                                        </p:tgtEl>
                                        <p:attrNameLst>
                                          <p:attrName>stroke.on</p:attrName>
                                        </p:attrNameLst>
                                      </p:cBhvr>
                                      <p:to>
                                        <p:strVal val="true"/>
                                      </p:to>
                                    </p:set>
                                  </p:childTnLst>
                                </p:cTn>
                              </p:par>
                              <p:par>
                                <p:cTn id="14" presetID="1"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7" presetClass="emph" presetSubtype="1" nodeType="clickEffect">
                                  <p:stCondLst>
                                    <p:cond delay="0"/>
                                  </p:stCondLst>
                                  <p:childTnLst>
                                    <p:set>
                                      <p:cBhvr>
                                        <p:cTn id="21" dur="indefinite"/>
                                        <p:tgtEl>
                                          <p:spTgt spid="31"/>
                                        </p:tgtEl>
                                        <p:attrNameLst>
                                          <p:attrName>stroke.color</p:attrName>
                                        </p:attrNameLst>
                                      </p:cBhvr>
                                      <p:to>
                                        <p:clrVal>
                                          <a:srgbClr val="C0C000"/>
                                        </p:clrVal>
                                      </p:to>
                                    </p:set>
                                    <p:set>
                                      <p:cBhvr>
                                        <p:cTn id="22" dur="indefinite"/>
                                        <p:tgtEl>
                                          <p:spTgt spid="31"/>
                                        </p:tgtEl>
                                        <p:attrNameLst>
                                          <p:attrName>stroke.on</p:attrName>
                                        </p:attrNameLst>
                                      </p:cBhvr>
                                      <p:to>
                                        <p:strVal val="tru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7" presetClass="emph" presetSubtype="1" nodeType="clickEffect">
                                  <p:stCondLst>
                                    <p:cond delay="0"/>
                                  </p:stCondLst>
                                  <p:childTnLst>
                                    <p:set>
                                      <p:cBhvr>
                                        <p:cTn id="30" dur="indefinite"/>
                                        <p:tgtEl>
                                          <p:spTgt spid="33"/>
                                        </p:tgtEl>
                                        <p:attrNameLst>
                                          <p:attrName>stroke.color</p:attrName>
                                        </p:attrNameLst>
                                      </p:cBhvr>
                                      <p:to>
                                        <p:clrVal>
                                          <a:srgbClr val="C0C000"/>
                                        </p:clrVal>
                                      </p:to>
                                    </p:set>
                                    <p:set>
                                      <p:cBhvr>
                                        <p:cTn id="31" dur="indefinite"/>
                                        <p:tgtEl>
                                          <p:spTgt spid="33"/>
                                        </p:tgtEl>
                                        <p:attrNameLst>
                                          <p:attrName>stroke.on</p:attrName>
                                        </p:attrNameLst>
                                      </p:cBhvr>
                                      <p:to>
                                        <p:strVal val="true"/>
                                      </p:to>
                                    </p:set>
                                  </p:childTnLst>
                                </p:cTn>
                              </p:par>
                              <p:par>
                                <p:cTn id="32" presetID="1"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childTnLst>
                                </p:cTn>
                              </p:par>
                              <p:par>
                                <p:cTn id="40" presetID="7" presetClass="emph" presetSubtype="2" fill="hold" nodeType="withEffect">
                                  <p:stCondLst>
                                    <p:cond delay="0"/>
                                  </p:stCondLst>
                                  <p:childTnLst>
                                    <p:animClr clrSpc="rgb" dir="cw">
                                      <p:cBhvr>
                                        <p:cTn id="41" dur="500" fill="hold"/>
                                        <p:tgtEl>
                                          <p:spTgt spid="32"/>
                                        </p:tgtEl>
                                        <p:attrNameLst>
                                          <p:attrName>stroke.color</p:attrName>
                                        </p:attrNameLst>
                                      </p:cBhvr>
                                      <p:to>
                                        <a:srgbClr val="66FFFF"/>
                                      </p:to>
                                    </p:animClr>
                                    <p:set>
                                      <p:cBhvr>
                                        <p:cTn id="42" dur="500" fill="hold"/>
                                        <p:tgtEl>
                                          <p:spTgt spid="32"/>
                                        </p:tgtEl>
                                        <p:attrNameLst>
                                          <p:attrName>stroke.on</p:attrName>
                                        </p:attrNameLst>
                                      </p:cBhvr>
                                      <p:to>
                                        <p:strVal val="true"/>
                                      </p:to>
                                    </p:set>
                                  </p:childTnLst>
                                </p:cTn>
                              </p:par>
                              <p:par>
                                <p:cTn id="43" presetID="7" presetClass="emph" presetSubtype="1" nodeType="withEffect">
                                  <p:stCondLst>
                                    <p:cond delay="0"/>
                                  </p:stCondLst>
                                  <p:childTnLst>
                                    <p:set>
                                      <p:cBhvr>
                                        <p:cTn id="44" dur="indefinite"/>
                                        <p:tgtEl>
                                          <p:spTgt spid="31"/>
                                        </p:tgtEl>
                                        <p:attrNameLst>
                                          <p:attrName>stroke.color</p:attrName>
                                        </p:attrNameLst>
                                      </p:cBhvr>
                                      <p:to>
                                        <p:clrVal>
                                          <a:srgbClr val="FF6600"/>
                                        </p:clrVal>
                                      </p:to>
                                    </p:set>
                                    <p:set>
                                      <p:cBhvr>
                                        <p:cTn id="45" dur="indefinite"/>
                                        <p:tgtEl>
                                          <p:spTgt spid="31"/>
                                        </p:tgtEl>
                                        <p:attrNameLst>
                                          <p:attrName>stroke.on</p:attrName>
                                        </p:attrNameLst>
                                      </p:cBhvr>
                                      <p:to>
                                        <p:strVal val="true"/>
                                      </p:to>
                                    </p:set>
                                  </p:childTnLst>
                                </p:cTn>
                              </p:par>
                              <p:par>
                                <p:cTn id="46" presetID="7" presetClass="emph" presetSubtype="1" nodeType="withEffect">
                                  <p:stCondLst>
                                    <p:cond delay="0"/>
                                  </p:stCondLst>
                                  <p:childTnLst>
                                    <p:set>
                                      <p:cBhvr>
                                        <p:cTn id="47" dur="indefinite"/>
                                        <p:tgtEl>
                                          <p:spTgt spid="30"/>
                                        </p:tgtEl>
                                        <p:attrNameLst>
                                          <p:attrName>stroke.color</p:attrName>
                                        </p:attrNameLst>
                                      </p:cBhvr>
                                      <p:to>
                                        <p:clrVal>
                                          <a:srgbClr val="00FF00"/>
                                        </p:clrVal>
                                      </p:to>
                                    </p:set>
                                    <p:set>
                                      <p:cBhvr>
                                        <p:cTn id="48" dur="indefinite"/>
                                        <p:tgtEl>
                                          <p:spTgt spid="30"/>
                                        </p:tgtEl>
                                        <p:attrNameLst>
                                          <p:attrName>stroke.on</p:attrName>
                                        </p:attrNameLst>
                                      </p:cBhvr>
                                      <p:to>
                                        <p:strVal val="true"/>
                                      </p:to>
                                    </p:set>
                                  </p:childTnLst>
                                </p:cTn>
                              </p:par>
                              <p:par>
                                <p:cTn id="49" presetID="7" presetClass="emph" presetSubtype="1" nodeType="withEffect">
                                  <p:stCondLst>
                                    <p:cond delay="0"/>
                                  </p:stCondLst>
                                  <p:childTnLst>
                                    <p:set>
                                      <p:cBhvr>
                                        <p:cTn id="50" dur="indefinite"/>
                                        <p:tgtEl>
                                          <p:spTgt spid="33"/>
                                        </p:tgtEl>
                                        <p:attrNameLst>
                                          <p:attrName>stroke.color</p:attrName>
                                        </p:attrNameLst>
                                      </p:cBhvr>
                                      <p:to>
                                        <p:clrVal>
                                          <a:srgbClr val="00FF00"/>
                                        </p:clrVal>
                                      </p:to>
                                    </p:set>
                                    <p:set>
                                      <p:cBhvr>
                                        <p:cTn id="51" dur="indefinite"/>
                                        <p:tgtEl>
                                          <p:spTgt spid="33"/>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30" grpId="0" animBg="1"/>
      <p:bldP spid="31" grpId="0" animBg="1"/>
      <p:bldP spid="32" grpId="0" animBg="1"/>
      <p:bldP spid="33"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1">
            <a:extLst>
              <a:ext uri="{FF2B5EF4-FFF2-40B4-BE49-F238E27FC236}">
                <a16:creationId xmlns:a16="http://schemas.microsoft.com/office/drawing/2014/main" id="{6E0F5ECC-15F8-0B4F-9986-239C7E89B1A2}"/>
              </a:ext>
            </a:extLst>
          </p:cNvPr>
          <p:cNvSpPr>
            <a:spLocks noGrp="1"/>
          </p:cNvSpPr>
          <p:nvPr>
            <p:ph type="title"/>
          </p:nvPr>
        </p:nvSpPr>
        <p:spPr/>
        <p:txBody>
          <a:bodyPr/>
          <a:lstStyle/>
          <a:p>
            <a:r>
              <a:rPr lang="en-US" altLang="en-US">
                <a:ea typeface="ＭＳ Ｐゴシック" panose="020B0600070205080204" pitchFamily="34" charset="-128"/>
              </a:rPr>
              <a:t>Control Flow Problem in GPUs/SIMT</a:t>
            </a:r>
          </a:p>
        </p:txBody>
      </p:sp>
      <p:sp>
        <p:nvSpPr>
          <p:cNvPr id="193538" name="Content Placeholder 2">
            <a:extLst>
              <a:ext uri="{FF2B5EF4-FFF2-40B4-BE49-F238E27FC236}">
                <a16:creationId xmlns:a16="http://schemas.microsoft.com/office/drawing/2014/main" id="{1BD1EC6F-17C7-6A4D-8FFC-0D37DA22B450}"/>
              </a:ext>
            </a:extLst>
          </p:cNvPr>
          <p:cNvSpPr>
            <a:spLocks noGrp="1"/>
          </p:cNvSpPr>
          <p:nvPr>
            <p:ph idx="1"/>
          </p:nvPr>
        </p:nvSpPr>
        <p:spPr>
          <a:xfrm>
            <a:off x="228600" y="996950"/>
            <a:ext cx="3962400" cy="5194300"/>
          </a:xfrm>
        </p:spPr>
        <p:txBody>
          <a:bodyPr/>
          <a:lstStyle/>
          <a:p>
            <a:r>
              <a:rPr lang="en-US" altLang="en-US" sz="2600" dirty="0">
                <a:ea typeface="ＭＳ Ｐゴシック" panose="020B0600070205080204" pitchFamily="34" charset="-128"/>
              </a:rPr>
              <a:t>A GPU uses a SIMD pipeline to save area on control logic</a:t>
            </a:r>
          </a:p>
          <a:p>
            <a:pPr lvl="1"/>
            <a:r>
              <a:rPr lang="en-US" altLang="en-US" dirty="0">
                <a:ea typeface="ＭＳ Ｐゴシック" panose="020B0600070205080204" pitchFamily="34" charset="-128"/>
              </a:rPr>
              <a:t>Groups scalar threads into warps</a:t>
            </a:r>
          </a:p>
          <a:p>
            <a:endParaRPr lang="en-US" altLang="en-US" sz="2600" i="1" u="sng" dirty="0">
              <a:ea typeface="ＭＳ Ｐゴシック" panose="020B0600070205080204" pitchFamily="34" charset="-128"/>
            </a:endParaRPr>
          </a:p>
          <a:p>
            <a:r>
              <a:rPr lang="en-US" altLang="en-US" sz="2600" dirty="0">
                <a:solidFill>
                  <a:srgbClr val="0000FF"/>
                </a:solidFill>
                <a:ea typeface="ＭＳ Ｐゴシック" panose="020B0600070205080204" pitchFamily="34" charset="-128"/>
              </a:rPr>
              <a:t>Branch divergence </a:t>
            </a:r>
            <a:r>
              <a:rPr lang="en-US" altLang="en-US" sz="2600" dirty="0">
                <a:ea typeface="ＭＳ Ｐゴシック" panose="020B0600070205080204" pitchFamily="34" charset="-128"/>
              </a:rPr>
              <a:t>occurs when threads inside warps branch to different execution paths</a:t>
            </a:r>
          </a:p>
          <a:p>
            <a:endParaRPr lang="en-US" altLang="en-US" dirty="0">
              <a:ea typeface="ＭＳ Ｐゴシック" panose="020B0600070205080204" pitchFamily="34" charset="-128"/>
            </a:endParaRPr>
          </a:p>
        </p:txBody>
      </p:sp>
      <p:sp>
        <p:nvSpPr>
          <p:cNvPr id="75779" name="Slide Number Placeholder 3">
            <a:extLst>
              <a:ext uri="{FF2B5EF4-FFF2-40B4-BE49-F238E27FC236}">
                <a16:creationId xmlns:a16="http://schemas.microsoft.com/office/drawing/2014/main" id="{041F44E4-663D-814A-A9DB-ABA87609C190}"/>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ECAA269-04D5-6E42-B06E-A2328687D28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77</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grpSp>
        <p:nvGrpSpPr>
          <p:cNvPr id="2" name="Group 94">
            <a:extLst>
              <a:ext uri="{FF2B5EF4-FFF2-40B4-BE49-F238E27FC236}">
                <a16:creationId xmlns:a16="http://schemas.microsoft.com/office/drawing/2014/main" id="{E3BDC5F8-3685-7D48-9533-FF99994F6DBB}"/>
              </a:ext>
            </a:extLst>
          </p:cNvPr>
          <p:cNvGrpSpPr>
            <a:grpSpLocks/>
          </p:cNvGrpSpPr>
          <p:nvPr/>
        </p:nvGrpSpPr>
        <p:grpSpPr bwMode="auto">
          <a:xfrm>
            <a:off x="6262688" y="1776413"/>
            <a:ext cx="2265362" cy="576262"/>
            <a:chOff x="3944" y="1361"/>
            <a:chExt cx="1427" cy="363"/>
          </a:xfrm>
        </p:grpSpPr>
        <p:sp>
          <p:nvSpPr>
            <p:cNvPr id="75835" name="Rectangle 12">
              <a:extLst>
                <a:ext uri="{FF2B5EF4-FFF2-40B4-BE49-F238E27FC236}">
                  <a16:creationId xmlns:a16="http://schemas.microsoft.com/office/drawing/2014/main" id="{EA5891B2-64ED-B242-929B-513F02053706}"/>
                </a:ext>
              </a:extLst>
            </p:cNvPr>
            <p:cNvSpPr>
              <a:spLocks noChangeArrowheads="1"/>
            </p:cNvSpPr>
            <p:nvPr/>
          </p:nvSpPr>
          <p:spPr bwMode="auto">
            <a:xfrm>
              <a:off x="3944" y="1361"/>
              <a:ext cx="1427" cy="363"/>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36" name="Line 4">
              <a:extLst>
                <a:ext uri="{FF2B5EF4-FFF2-40B4-BE49-F238E27FC236}">
                  <a16:creationId xmlns:a16="http://schemas.microsoft.com/office/drawing/2014/main" id="{040553CD-0E68-8B47-9D1E-36D416E844A7}"/>
                </a:ext>
              </a:extLst>
            </p:cNvPr>
            <p:cNvSpPr>
              <a:spLocks noChangeShapeType="1"/>
            </p:cNvSpPr>
            <p:nvPr/>
          </p:nvSpPr>
          <p:spPr bwMode="auto">
            <a:xfrm>
              <a:off x="4065" y="1410"/>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37" name="Line 5">
              <a:extLst>
                <a:ext uri="{FF2B5EF4-FFF2-40B4-BE49-F238E27FC236}">
                  <a16:creationId xmlns:a16="http://schemas.microsoft.com/office/drawing/2014/main" id="{C5C16642-6B70-714B-9819-85DBDAF2AC8D}"/>
                </a:ext>
              </a:extLst>
            </p:cNvPr>
            <p:cNvSpPr>
              <a:spLocks noChangeShapeType="1"/>
            </p:cNvSpPr>
            <p:nvPr/>
          </p:nvSpPr>
          <p:spPr bwMode="auto">
            <a:xfrm>
              <a:off x="4234" y="1410"/>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38" name="Line 6">
              <a:extLst>
                <a:ext uri="{FF2B5EF4-FFF2-40B4-BE49-F238E27FC236}">
                  <a16:creationId xmlns:a16="http://schemas.microsoft.com/office/drawing/2014/main" id="{A813722D-FF28-664F-A201-4426C1A7AD5E}"/>
                </a:ext>
              </a:extLst>
            </p:cNvPr>
            <p:cNvSpPr>
              <a:spLocks noChangeShapeType="1"/>
            </p:cNvSpPr>
            <p:nvPr/>
          </p:nvSpPr>
          <p:spPr bwMode="auto">
            <a:xfrm>
              <a:off x="4404" y="1410"/>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39" name="Line 7">
              <a:extLst>
                <a:ext uri="{FF2B5EF4-FFF2-40B4-BE49-F238E27FC236}">
                  <a16:creationId xmlns:a16="http://schemas.microsoft.com/office/drawing/2014/main" id="{B9A81661-08C9-6145-BF5E-83991450C8EA}"/>
                </a:ext>
              </a:extLst>
            </p:cNvPr>
            <p:cNvSpPr>
              <a:spLocks noChangeShapeType="1"/>
            </p:cNvSpPr>
            <p:nvPr/>
          </p:nvSpPr>
          <p:spPr bwMode="auto">
            <a:xfrm>
              <a:off x="4573" y="1410"/>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40" name="Line 8">
              <a:extLst>
                <a:ext uri="{FF2B5EF4-FFF2-40B4-BE49-F238E27FC236}">
                  <a16:creationId xmlns:a16="http://schemas.microsoft.com/office/drawing/2014/main" id="{77906939-F474-0643-9241-3735E8E9D880}"/>
                </a:ext>
              </a:extLst>
            </p:cNvPr>
            <p:cNvSpPr>
              <a:spLocks noChangeShapeType="1"/>
            </p:cNvSpPr>
            <p:nvPr/>
          </p:nvSpPr>
          <p:spPr bwMode="auto">
            <a:xfrm>
              <a:off x="4742" y="1410"/>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41" name="Line 9">
              <a:extLst>
                <a:ext uri="{FF2B5EF4-FFF2-40B4-BE49-F238E27FC236}">
                  <a16:creationId xmlns:a16="http://schemas.microsoft.com/office/drawing/2014/main" id="{B582470E-0A21-DA44-BD5E-90A1D14930B7}"/>
                </a:ext>
              </a:extLst>
            </p:cNvPr>
            <p:cNvSpPr>
              <a:spLocks noChangeShapeType="1"/>
            </p:cNvSpPr>
            <p:nvPr/>
          </p:nvSpPr>
          <p:spPr bwMode="auto">
            <a:xfrm>
              <a:off x="4911" y="1410"/>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42" name="Line 10">
              <a:extLst>
                <a:ext uri="{FF2B5EF4-FFF2-40B4-BE49-F238E27FC236}">
                  <a16:creationId xmlns:a16="http://schemas.microsoft.com/office/drawing/2014/main" id="{DCB5BD54-4137-814C-8FFB-501A5DC262F6}"/>
                </a:ext>
              </a:extLst>
            </p:cNvPr>
            <p:cNvSpPr>
              <a:spLocks noChangeShapeType="1"/>
            </p:cNvSpPr>
            <p:nvPr/>
          </p:nvSpPr>
          <p:spPr bwMode="auto">
            <a:xfrm>
              <a:off x="5081" y="1410"/>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43" name="Line 11">
              <a:extLst>
                <a:ext uri="{FF2B5EF4-FFF2-40B4-BE49-F238E27FC236}">
                  <a16:creationId xmlns:a16="http://schemas.microsoft.com/office/drawing/2014/main" id="{3D27AE5B-E48E-394C-9FD4-E22BD2F5C304}"/>
                </a:ext>
              </a:extLst>
            </p:cNvPr>
            <p:cNvSpPr>
              <a:spLocks noChangeShapeType="1"/>
            </p:cNvSpPr>
            <p:nvPr/>
          </p:nvSpPr>
          <p:spPr bwMode="auto">
            <a:xfrm>
              <a:off x="5250" y="1410"/>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3" name="Group 95">
            <a:extLst>
              <a:ext uri="{FF2B5EF4-FFF2-40B4-BE49-F238E27FC236}">
                <a16:creationId xmlns:a16="http://schemas.microsoft.com/office/drawing/2014/main" id="{EA02F274-2FCC-CE46-822E-7432C82D1BBF}"/>
              </a:ext>
            </a:extLst>
          </p:cNvPr>
          <p:cNvGrpSpPr>
            <a:grpSpLocks/>
          </p:cNvGrpSpPr>
          <p:nvPr/>
        </p:nvGrpSpPr>
        <p:grpSpPr bwMode="auto">
          <a:xfrm>
            <a:off x="6262688" y="2468563"/>
            <a:ext cx="2265362" cy="576262"/>
            <a:chOff x="3944" y="1797"/>
            <a:chExt cx="1427" cy="363"/>
          </a:xfrm>
        </p:grpSpPr>
        <p:sp>
          <p:nvSpPr>
            <p:cNvPr id="75826" name="Rectangle 13">
              <a:extLst>
                <a:ext uri="{FF2B5EF4-FFF2-40B4-BE49-F238E27FC236}">
                  <a16:creationId xmlns:a16="http://schemas.microsoft.com/office/drawing/2014/main" id="{F51B704B-95FC-9540-A1A7-AEA62AE45401}"/>
                </a:ext>
              </a:extLst>
            </p:cNvPr>
            <p:cNvSpPr>
              <a:spLocks noChangeArrowheads="1"/>
            </p:cNvSpPr>
            <p:nvPr/>
          </p:nvSpPr>
          <p:spPr bwMode="auto">
            <a:xfrm>
              <a:off x="3944" y="1797"/>
              <a:ext cx="1427" cy="363"/>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27" name="Line 14">
              <a:extLst>
                <a:ext uri="{FF2B5EF4-FFF2-40B4-BE49-F238E27FC236}">
                  <a16:creationId xmlns:a16="http://schemas.microsoft.com/office/drawing/2014/main" id="{A4C02EB5-B9E8-B344-A6A5-EC939FB15F55}"/>
                </a:ext>
              </a:extLst>
            </p:cNvPr>
            <p:cNvSpPr>
              <a:spLocks noChangeShapeType="1"/>
            </p:cNvSpPr>
            <p:nvPr/>
          </p:nvSpPr>
          <p:spPr bwMode="auto">
            <a:xfrm>
              <a:off x="4065" y="1846"/>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28" name="Line 15">
              <a:extLst>
                <a:ext uri="{FF2B5EF4-FFF2-40B4-BE49-F238E27FC236}">
                  <a16:creationId xmlns:a16="http://schemas.microsoft.com/office/drawing/2014/main" id="{5ED46DE8-A930-C74C-A533-9AA81A79D2A9}"/>
                </a:ext>
              </a:extLst>
            </p:cNvPr>
            <p:cNvSpPr>
              <a:spLocks noChangeShapeType="1"/>
            </p:cNvSpPr>
            <p:nvPr/>
          </p:nvSpPr>
          <p:spPr bwMode="auto">
            <a:xfrm>
              <a:off x="4234" y="1846"/>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29" name="Line 16">
              <a:extLst>
                <a:ext uri="{FF2B5EF4-FFF2-40B4-BE49-F238E27FC236}">
                  <a16:creationId xmlns:a16="http://schemas.microsoft.com/office/drawing/2014/main" id="{95D22B09-A641-004A-80FE-E663E52AA0C3}"/>
                </a:ext>
              </a:extLst>
            </p:cNvPr>
            <p:cNvSpPr>
              <a:spLocks noChangeShapeType="1"/>
            </p:cNvSpPr>
            <p:nvPr/>
          </p:nvSpPr>
          <p:spPr bwMode="auto">
            <a:xfrm>
              <a:off x="4404" y="1846"/>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30" name="Line 17">
              <a:extLst>
                <a:ext uri="{FF2B5EF4-FFF2-40B4-BE49-F238E27FC236}">
                  <a16:creationId xmlns:a16="http://schemas.microsoft.com/office/drawing/2014/main" id="{6D700F15-3140-BF4B-AEC8-2FC0AC493422}"/>
                </a:ext>
              </a:extLst>
            </p:cNvPr>
            <p:cNvSpPr>
              <a:spLocks noChangeShapeType="1"/>
            </p:cNvSpPr>
            <p:nvPr/>
          </p:nvSpPr>
          <p:spPr bwMode="auto">
            <a:xfrm>
              <a:off x="4573" y="1846"/>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31" name="Line 18">
              <a:extLst>
                <a:ext uri="{FF2B5EF4-FFF2-40B4-BE49-F238E27FC236}">
                  <a16:creationId xmlns:a16="http://schemas.microsoft.com/office/drawing/2014/main" id="{E99E9007-0B9F-6E42-9FD8-122E0F3FC9DA}"/>
                </a:ext>
              </a:extLst>
            </p:cNvPr>
            <p:cNvSpPr>
              <a:spLocks noChangeShapeType="1"/>
            </p:cNvSpPr>
            <p:nvPr/>
          </p:nvSpPr>
          <p:spPr bwMode="auto">
            <a:xfrm>
              <a:off x="4742" y="1846"/>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32" name="Line 19">
              <a:extLst>
                <a:ext uri="{FF2B5EF4-FFF2-40B4-BE49-F238E27FC236}">
                  <a16:creationId xmlns:a16="http://schemas.microsoft.com/office/drawing/2014/main" id="{424C2935-072E-3D49-94E6-EE716B0494BF}"/>
                </a:ext>
              </a:extLst>
            </p:cNvPr>
            <p:cNvSpPr>
              <a:spLocks noChangeShapeType="1"/>
            </p:cNvSpPr>
            <p:nvPr/>
          </p:nvSpPr>
          <p:spPr bwMode="auto">
            <a:xfrm>
              <a:off x="4911" y="1846"/>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33" name="Line 20">
              <a:extLst>
                <a:ext uri="{FF2B5EF4-FFF2-40B4-BE49-F238E27FC236}">
                  <a16:creationId xmlns:a16="http://schemas.microsoft.com/office/drawing/2014/main" id="{525D47A4-60F5-7744-B965-4BE27E71CCC0}"/>
                </a:ext>
              </a:extLst>
            </p:cNvPr>
            <p:cNvSpPr>
              <a:spLocks noChangeShapeType="1"/>
            </p:cNvSpPr>
            <p:nvPr/>
          </p:nvSpPr>
          <p:spPr bwMode="auto">
            <a:xfrm>
              <a:off x="5081" y="1846"/>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34" name="Line 21">
              <a:extLst>
                <a:ext uri="{FF2B5EF4-FFF2-40B4-BE49-F238E27FC236}">
                  <a16:creationId xmlns:a16="http://schemas.microsoft.com/office/drawing/2014/main" id="{4BFE99ED-99A1-3541-A849-681A1258AC12}"/>
                </a:ext>
              </a:extLst>
            </p:cNvPr>
            <p:cNvSpPr>
              <a:spLocks noChangeShapeType="1"/>
            </p:cNvSpPr>
            <p:nvPr/>
          </p:nvSpPr>
          <p:spPr bwMode="auto">
            <a:xfrm>
              <a:off x="5250" y="1846"/>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4" name="Group 96">
            <a:extLst>
              <a:ext uri="{FF2B5EF4-FFF2-40B4-BE49-F238E27FC236}">
                <a16:creationId xmlns:a16="http://schemas.microsoft.com/office/drawing/2014/main" id="{264F1DFE-44DC-CB41-80F4-F17CF937E9B6}"/>
              </a:ext>
            </a:extLst>
          </p:cNvPr>
          <p:cNvGrpSpPr>
            <a:grpSpLocks/>
          </p:cNvGrpSpPr>
          <p:nvPr/>
        </p:nvGrpSpPr>
        <p:grpSpPr bwMode="auto">
          <a:xfrm>
            <a:off x="6262688" y="3159125"/>
            <a:ext cx="2265362" cy="576263"/>
            <a:chOff x="3944" y="2232"/>
            <a:chExt cx="1427" cy="363"/>
          </a:xfrm>
        </p:grpSpPr>
        <p:sp>
          <p:nvSpPr>
            <p:cNvPr id="75821" name="Rectangle 31">
              <a:extLst>
                <a:ext uri="{FF2B5EF4-FFF2-40B4-BE49-F238E27FC236}">
                  <a16:creationId xmlns:a16="http://schemas.microsoft.com/office/drawing/2014/main" id="{03CEBB62-44A2-B14A-B988-9A4B4E71E9FB}"/>
                </a:ext>
              </a:extLst>
            </p:cNvPr>
            <p:cNvSpPr>
              <a:spLocks noChangeArrowheads="1"/>
            </p:cNvSpPr>
            <p:nvPr/>
          </p:nvSpPr>
          <p:spPr bwMode="auto">
            <a:xfrm>
              <a:off x="3944" y="2232"/>
              <a:ext cx="1427" cy="363"/>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22" name="Line 32">
              <a:extLst>
                <a:ext uri="{FF2B5EF4-FFF2-40B4-BE49-F238E27FC236}">
                  <a16:creationId xmlns:a16="http://schemas.microsoft.com/office/drawing/2014/main" id="{2C1A53E2-9C5D-E841-8DB5-E0FA6266B078}"/>
                </a:ext>
              </a:extLst>
            </p:cNvPr>
            <p:cNvSpPr>
              <a:spLocks noChangeShapeType="1"/>
            </p:cNvSpPr>
            <p:nvPr/>
          </p:nvSpPr>
          <p:spPr bwMode="auto">
            <a:xfrm>
              <a:off x="4065" y="2281"/>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23" name="Line 34">
              <a:extLst>
                <a:ext uri="{FF2B5EF4-FFF2-40B4-BE49-F238E27FC236}">
                  <a16:creationId xmlns:a16="http://schemas.microsoft.com/office/drawing/2014/main" id="{4938EFBF-8067-7742-A21E-4BE7110065EC}"/>
                </a:ext>
              </a:extLst>
            </p:cNvPr>
            <p:cNvSpPr>
              <a:spLocks noChangeShapeType="1"/>
            </p:cNvSpPr>
            <p:nvPr/>
          </p:nvSpPr>
          <p:spPr bwMode="auto">
            <a:xfrm>
              <a:off x="4404" y="2281"/>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24" name="Line 35">
              <a:extLst>
                <a:ext uri="{FF2B5EF4-FFF2-40B4-BE49-F238E27FC236}">
                  <a16:creationId xmlns:a16="http://schemas.microsoft.com/office/drawing/2014/main" id="{2AA6A3FD-F3FB-2943-B7D3-5E2457CD22B5}"/>
                </a:ext>
              </a:extLst>
            </p:cNvPr>
            <p:cNvSpPr>
              <a:spLocks noChangeShapeType="1"/>
            </p:cNvSpPr>
            <p:nvPr/>
          </p:nvSpPr>
          <p:spPr bwMode="auto">
            <a:xfrm>
              <a:off x="4573" y="2281"/>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25" name="Line 39">
              <a:extLst>
                <a:ext uri="{FF2B5EF4-FFF2-40B4-BE49-F238E27FC236}">
                  <a16:creationId xmlns:a16="http://schemas.microsoft.com/office/drawing/2014/main" id="{83BC20FE-D2B4-9F42-8047-3A130F2FBB16}"/>
                </a:ext>
              </a:extLst>
            </p:cNvPr>
            <p:cNvSpPr>
              <a:spLocks noChangeShapeType="1"/>
            </p:cNvSpPr>
            <p:nvPr/>
          </p:nvSpPr>
          <p:spPr bwMode="auto">
            <a:xfrm>
              <a:off x="5250" y="2281"/>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5" name="Group 97">
            <a:extLst>
              <a:ext uri="{FF2B5EF4-FFF2-40B4-BE49-F238E27FC236}">
                <a16:creationId xmlns:a16="http://schemas.microsoft.com/office/drawing/2014/main" id="{319CCFFE-A01E-004D-BC82-FA7883BA4BF8}"/>
              </a:ext>
            </a:extLst>
          </p:cNvPr>
          <p:cNvGrpSpPr>
            <a:grpSpLocks/>
          </p:cNvGrpSpPr>
          <p:nvPr/>
        </p:nvGrpSpPr>
        <p:grpSpPr bwMode="auto">
          <a:xfrm>
            <a:off x="6262688" y="3851275"/>
            <a:ext cx="2265362" cy="576263"/>
            <a:chOff x="3944" y="2668"/>
            <a:chExt cx="1427" cy="363"/>
          </a:xfrm>
        </p:grpSpPr>
        <p:sp>
          <p:nvSpPr>
            <p:cNvPr id="75816" name="Rectangle 40">
              <a:extLst>
                <a:ext uri="{FF2B5EF4-FFF2-40B4-BE49-F238E27FC236}">
                  <a16:creationId xmlns:a16="http://schemas.microsoft.com/office/drawing/2014/main" id="{D17AA01B-8D5B-154A-A347-EC775CEE2CC8}"/>
                </a:ext>
              </a:extLst>
            </p:cNvPr>
            <p:cNvSpPr>
              <a:spLocks noChangeArrowheads="1"/>
            </p:cNvSpPr>
            <p:nvPr/>
          </p:nvSpPr>
          <p:spPr bwMode="auto">
            <a:xfrm>
              <a:off x="3944" y="2668"/>
              <a:ext cx="1427" cy="363"/>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17" name="Line 42">
              <a:extLst>
                <a:ext uri="{FF2B5EF4-FFF2-40B4-BE49-F238E27FC236}">
                  <a16:creationId xmlns:a16="http://schemas.microsoft.com/office/drawing/2014/main" id="{CB131EDA-2245-8749-8F34-B06DFC3A7996}"/>
                </a:ext>
              </a:extLst>
            </p:cNvPr>
            <p:cNvSpPr>
              <a:spLocks noChangeShapeType="1"/>
            </p:cNvSpPr>
            <p:nvPr/>
          </p:nvSpPr>
          <p:spPr bwMode="auto">
            <a:xfrm>
              <a:off x="4234" y="2717"/>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18" name="Line 45">
              <a:extLst>
                <a:ext uri="{FF2B5EF4-FFF2-40B4-BE49-F238E27FC236}">
                  <a16:creationId xmlns:a16="http://schemas.microsoft.com/office/drawing/2014/main" id="{43F8A12E-6B02-014C-8793-226538DE18AF}"/>
                </a:ext>
              </a:extLst>
            </p:cNvPr>
            <p:cNvSpPr>
              <a:spLocks noChangeShapeType="1"/>
            </p:cNvSpPr>
            <p:nvPr/>
          </p:nvSpPr>
          <p:spPr bwMode="auto">
            <a:xfrm>
              <a:off x="4742" y="2717"/>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19" name="Line 46">
              <a:extLst>
                <a:ext uri="{FF2B5EF4-FFF2-40B4-BE49-F238E27FC236}">
                  <a16:creationId xmlns:a16="http://schemas.microsoft.com/office/drawing/2014/main" id="{6DBB3AE9-1E57-8946-813D-1C59019733D3}"/>
                </a:ext>
              </a:extLst>
            </p:cNvPr>
            <p:cNvSpPr>
              <a:spLocks noChangeShapeType="1"/>
            </p:cNvSpPr>
            <p:nvPr/>
          </p:nvSpPr>
          <p:spPr bwMode="auto">
            <a:xfrm>
              <a:off x="4911" y="2717"/>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20" name="Line 47">
              <a:extLst>
                <a:ext uri="{FF2B5EF4-FFF2-40B4-BE49-F238E27FC236}">
                  <a16:creationId xmlns:a16="http://schemas.microsoft.com/office/drawing/2014/main" id="{F1AF1A97-407E-644F-8E16-42483B064C43}"/>
                </a:ext>
              </a:extLst>
            </p:cNvPr>
            <p:cNvSpPr>
              <a:spLocks noChangeShapeType="1"/>
            </p:cNvSpPr>
            <p:nvPr/>
          </p:nvSpPr>
          <p:spPr bwMode="auto">
            <a:xfrm>
              <a:off x="5081" y="2717"/>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grpSp>
        <p:nvGrpSpPr>
          <p:cNvPr id="6" name="Group 98">
            <a:extLst>
              <a:ext uri="{FF2B5EF4-FFF2-40B4-BE49-F238E27FC236}">
                <a16:creationId xmlns:a16="http://schemas.microsoft.com/office/drawing/2014/main" id="{89B2CA6B-2146-D444-97A8-41605B830701}"/>
              </a:ext>
            </a:extLst>
          </p:cNvPr>
          <p:cNvGrpSpPr>
            <a:grpSpLocks/>
          </p:cNvGrpSpPr>
          <p:nvPr/>
        </p:nvGrpSpPr>
        <p:grpSpPr bwMode="auto">
          <a:xfrm>
            <a:off x="6262688" y="4541838"/>
            <a:ext cx="2265362" cy="576262"/>
            <a:chOff x="3944" y="3103"/>
            <a:chExt cx="1427" cy="363"/>
          </a:xfrm>
        </p:grpSpPr>
        <p:sp>
          <p:nvSpPr>
            <p:cNvPr id="75807" name="Rectangle 49">
              <a:extLst>
                <a:ext uri="{FF2B5EF4-FFF2-40B4-BE49-F238E27FC236}">
                  <a16:creationId xmlns:a16="http://schemas.microsoft.com/office/drawing/2014/main" id="{74138048-66CB-FA4A-8D65-78AE9CF267D6}"/>
                </a:ext>
              </a:extLst>
            </p:cNvPr>
            <p:cNvSpPr>
              <a:spLocks noChangeArrowheads="1"/>
            </p:cNvSpPr>
            <p:nvPr/>
          </p:nvSpPr>
          <p:spPr bwMode="auto">
            <a:xfrm>
              <a:off x="3944" y="3103"/>
              <a:ext cx="1427" cy="363"/>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08" name="Line 50">
              <a:extLst>
                <a:ext uri="{FF2B5EF4-FFF2-40B4-BE49-F238E27FC236}">
                  <a16:creationId xmlns:a16="http://schemas.microsoft.com/office/drawing/2014/main" id="{7ECB4966-EB5D-5449-8C73-84823325CC6E}"/>
                </a:ext>
              </a:extLst>
            </p:cNvPr>
            <p:cNvSpPr>
              <a:spLocks noChangeShapeType="1"/>
            </p:cNvSpPr>
            <p:nvPr/>
          </p:nvSpPr>
          <p:spPr bwMode="auto">
            <a:xfrm>
              <a:off x="4065" y="3152"/>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09" name="Line 51">
              <a:extLst>
                <a:ext uri="{FF2B5EF4-FFF2-40B4-BE49-F238E27FC236}">
                  <a16:creationId xmlns:a16="http://schemas.microsoft.com/office/drawing/2014/main" id="{61E44F57-BFAA-3342-B1A8-D0F7AFA4C4DC}"/>
                </a:ext>
              </a:extLst>
            </p:cNvPr>
            <p:cNvSpPr>
              <a:spLocks noChangeShapeType="1"/>
            </p:cNvSpPr>
            <p:nvPr/>
          </p:nvSpPr>
          <p:spPr bwMode="auto">
            <a:xfrm>
              <a:off x="4234" y="3152"/>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10" name="Line 52">
              <a:extLst>
                <a:ext uri="{FF2B5EF4-FFF2-40B4-BE49-F238E27FC236}">
                  <a16:creationId xmlns:a16="http://schemas.microsoft.com/office/drawing/2014/main" id="{76ECD0EE-5B45-194A-981E-9662C3E4396D}"/>
                </a:ext>
              </a:extLst>
            </p:cNvPr>
            <p:cNvSpPr>
              <a:spLocks noChangeShapeType="1"/>
            </p:cNvSpPr>
            <p:nvPr/>
          </p:nvSpPr>
          <p:spPr bwMode="auto">
            <a:xfrm>
              <a:off x="4404" y="3152"/>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11" name="Line 53">
              <a:extLst>
                <a:ext uri="{FF2B5EF4-FFF2-40B4-BE49-F238E27FC236}">
                  <a16:creationId xmlns:a16="http://schemas.microsoft.com/office/drawing/2014/main" id="{6763B786-1F59-674C-92F8-784420AE5430}"/>
                </a:ext>
              </a:extLst>
            </p:cNvPr>
            <p:cNvSpPr>
              <a:spLocks noChangeShapeType="1"/>
            </p:cNvSpPr>
            <p:nvPr/>
          </p:nvSpPr>
          <p:spPr bwMode="auto">
            <a:xfrm>
              <a:off x="4573" y="3152"/>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12" name="Line 54">
              <a:extLst>
                <a:ext uri="{FF2B5EF4-FFF2-40B4-BE49-F238E27FC236}">
                  <a16:creationId xmlns:a16="http://schemas.microsoft.com/office/drawing/2014/main" id="{205E1CAF-97EC-D849-80AF-174F56A3F445}"/>
                </a:ext>
              </a:extLst>
            </p:cNvPr>
            <p:cNvSpPr>
              <a:spLocks noChangeShapeType="1"/>
            </p:cNvSpPr>
            <p:nvPr/>
          </p:nvSpPr>
          <p:spPr bwMode="auto">
            <a:xfrm>
              <a:off x="4742" y="3152"/>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13" name="Line 55">
              <a:extLst>
                <a:ext uri="{FF2B5EF4-FFF2-40B4-BE49-F238E27FC236}">
                  <a16:creationId xmlns:a16="http://schemas.microsoft.com/office/drawing/2014/main" id="{F44657C9-2568-1A46-BED4-6AEFE9042E4E}"/>
                </a:ext>
              </a:extLst>
            </p:cNvPr>
            <p:cNvSpPr>
              <a:spLocks noChangeShapeType="1"/>
            </p:cNvSpPr>
            <p:nvPr/>
          </p:nvSpPr>
          <p:spPr bwMode="auto">
            <a:xfrm>
              <a:off x="4911" y="3152"/>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14" name="Line 56">
              <a:extLst>
                <a:ext uri="{FF2B5EF4-FFF2-40B4-BE49-F238E27FC236}">
                  <a16:creationId xmlns:a16="http://schemas.microsoft.com/office/drawing/2014/main" id="{9D390699-F1C9-8C4D-81A0-068BBBFBC9AE}"/>
                </a:ext>
              </a:extLst>
            </p:cNvPr>
            <p:cNvSpPr>
              <a:spLocks noChangeShapeType="1"/>
            </p:cNvSpPr>
            <p:nvPr/>
          </p:nvSpPr>
          <p:spPr bwMode="auto">
            <a:xfrm>
              <a:off x="5081" y="3152"/>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815" name="Line 57">
              <a:extLst>
                <a:ext uri="{FF2B5EF4-FFF2-40B4-BE49-F238E27FC236}">
                  <a16:creationId xmlns:a16="http://schemas.microsoft.com/office/drawing/2014/main" id="{7FE1A7F5-2E19-6049-AF09-DB1163957719}"/>
                </a:ext>
              </a:extLst>
            </p:cNvPr>
            <p:cNvSpPr>
              <a:spLocks noChangeShapeType="1"/>
            </p:cNvSpPr>
            <p:nvPr/>
          </p:nvSpPr>
          <p:spPr bwMode="auto">
            <a:xfrm>
              <a:off x="5250" y="3152"/>
              <a:ext cx="0" cy="266"/>
            </a:xfrm>
            <a:prstGeom prst="line">
              <a:avLst/>
            </a:prstGeom>
            <a:noFill/>
            <a:ln w="38100">
              <a:solidFill>
                <a:srgbClr val="0033CC"/>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48" name="Rectangle 58">
            <a:extLst>
              <a:ext uri="{FF2B5EF4-FFF2-40B4-BE49-F238E27FC236}">
                <a16:creationId xmlns:a16="http://schemas.microsoft.com/office/drawing/2014/main" id="{BE9991FD-0729-6147-8B06-B5A9AF1C5C49}"/>
              </a:ext>
            </a:extLst>
          </p:cNvPr>
          <p:cNvSpPr>
            <a:spLocks noChangeArrowheads="1"/>
          </p:cNvSpPr>
          <p:nvPr/>
        </p:nvSpPr>
        <p:spPr bwMode="auto">
          <a:xfrm>
            <a:off x="6186488" y="3121025"/>
            <a:ext cx="2419350" cy="1344613"/>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75786" name="Group 79">
            <a:extLst>
              <a:ext uri="{FF2B5EF4-FFF2-40B4-BE49-F238E27FC236}">
                <a16:creationId xmlns:a16="http://schemas.microsoft.com/office/drawing/2014/main" id="{F3977809-8D08-704A-897C-1075D297729D}"/>
              </a:ext>
            </a:extLst>
          </p:cNvPr>
          <p:cNvGrpSpPr>
            <a:grpSpLocks/>
          </p:cNvGrpSpPr>
          <p:nvPr/>
        </p:nvGrpSpPr>
        <p:grpSpPr bwMode="auto">
          <a:xfrm>
            <a:off x="4765675" y="1892300"/>
            <a:ext cx="1343025" cy="3073400"/>
            <a:chOff x="3001" y="1193"/>
            <a:chExt cx="846" cy="1936"/>
          </a:xfrm>
        </p:grpSpPr>
        <p:sp>
          <p:nvSpPr>
            <p:cNvPr id="75797" name="Rectangle 59">
              <a:extLst>
                <a:ext uri="{FF2B5EF4-FFF2-40B4-BE49-F238E27FC236}">
                  <a16:creationId xmlns:a16="http://schemas.microsoft.com/office/drawing/2014/main" id="{4D466021-2760-A94F-90E9-FD9FF620F82B}"/>
                </a:ext>
              </a:extLst>
            </p:cNvPr>
            <p:cNvSpPr>
              <a:spLocks noChangeArrowheads="1"/>
            </p:cNvSpPr>
            <p:nvPr/>
          </p:nvSpPr>
          <p:spPr bwMode="auto">
            <a:xfrm>
              <a:off x="3170" y="1193"/>
              <a:ext cx="508" cy="194"/>
            </a:xfrm>
            <a:prstGeom prst="rect">
              <a:avLst/>
            </a:prstGeom>
            <a:solidFill>
              <a:srgbClr val="CCCCFF"/>
            </a:solidFill>
            <a:ln w="2857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798" name="Rectangle 64">
              <a:extLst>
                <a:ext uri="{FF2B5EF4-FFF2-40B4-BE49-F238E27FC236}">
                  <a16:creationId xmlns:a16="http://schemas.microsoft.com/office/drawing/2014/main" id="{4C22EFAF-BCEF-7A42-8FE0-02BAB7572865}"/>
                </a:ext>
              </a:extLst>
            </p:cNvPr>
            <p:cNvSpPr>
              <a:spLocks noChangeArrowheads="1"/>
            </p:cNvSpPr>
            <p:nvPr/>
          </p:nvSpPr>
          <p:spPr bwMode="auto">
            <a:xfrm>
              <a:off x="3170" y="1629"/>
              <a:ext cx="508" cy="194"/>
            </a:xfrm>
            <a:prstGeom prst="rect">
              <a:avLst/>
            </a:prstGeom>
            <a:solidFill>
              <a:srgbClr val="CCCCFF"/>
            </a:solidFill>
            <a:ln w="2857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Branch</a:t>
              </a:r>
            </a:p>
          </p:txBody>
        </p:sp>
        <p:sp>
          <p:nvSpPr>
            <p:cNvPr id="75799" name="Rectangle 65">
              <a:extLst>
                <a:ext uri="{FF2B5EF4-FFF2-40B4-BE49-F238E27FC236}">
                  <a16:creationId xmlns:a16="http://schemas.microsoft.com/office/drawing/2014/main" id="{9356DE6F-480D-E84C-93FB-DF6089648853}"/>
                </a:ext>
              </a:extLst>
            </p:cNvPr>
            <p:cNvSpPr>
              <a:spLocks noChangeArrowheads="1"/>
            </p:cNvSpPr>
            <p:nvPr/>
          </p:nvSpPr>
          <p:spPr bwMode="auto">
            <a:xfrm>
              <a:off x="3339" y="2064"/>
              <a:ext cx="508" cy="194"/>
            </a:xfrm>
            <a:prstGeom prst="rect">
              <a:avLst/>
            </a:prstGeom>
            <a:solidFill>
              <a:srgbClr val="CCCCFF"/>
            </a:solidFill>
            <a:ln w="2857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Path A</a:t>
              </a:r>
            </a:p>
          </p:txBody>
        </p:sp>
        <p:sp>
          <p:nvSpPr>
            <p:cNvPr id="75800" name="Rectangle 66">
              <a:extLst>
                <a:ext uri="{FF2B5EF4-FFF2-40B4-BE49-F238E27FC236}">
                  <a16:creationId xmlns:a16="http://schemas.microsoft.com/office/drawing/2014/main" id="{4E2AE25A-FD43-C04A-886F-37405A4897CF}"/>
                </a:ext>
              </a:extLst>
            </p:cNvPr>
            <p:cNvSpPr>
              <a:spLocks noChangeArrowheads="1"/>
            </p:cNvSpPr>
            <p:nvPr/>
          </p:nvSpPr>
          <p:spPr bwMode="auto">
            <a:xfrm>
              <a:off x="3001" y="2499"/>
              <a:ext cx="508" cy="194"/>
            </a:xfrm>
            <a:prstGeom prst="rect">
              <a:avLst/>
            </a:prstGeom>
            <a:solidFill>
              <a:srgbClr val="CCCCFF"/>
            </a:solidFill>
            <a:ln w="2857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Path B</a:t>
              </a:r>
            </a:p>
          </p:txBody>
        </p:sp>
        <p:sp>
          <p:nvSpPr>
            <p:cNvPr id="75801" name="Rectangle 67">
              <a:extLst>
                <a:ext uri="{FF2B5EF4-FFF2-40B4-BE49-F238E27FC236}">
                  <a16:creationId xmlns:a16="http://schemas.microsoft.com/office/drawing/2014/main" id="{75977CCA-E430-8445-B61C-BD69BFEC9014}"/>
                </a:ext>
              </a:extLst>
            </p:cNvPr>
            <p:cNvSpPr>
              <a:spLocks noChangeArrowheads="1"/>
            </p:cNvSpPr>
            <p:nvPr/>
          </p:nvSpPr>
          <p:spPr bwMode="auto">
            <a:xfrm>
              <a:off x="3170" y="2935"/>
              <a:ext cx="508" cy="194"/>
            </a:xfrm>
            <a:prstGeom prst="rect">
              <a:avLst/>
            </a:prstGeom>
            <a:solidFill>
              <a:srgbClr val="CCCCFF"/>
            </a:solidFill>
            <a:ln w="2857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cxnSp>
          <p:nvCxnSpPr>
            <p:cNvPr id="75802" name="AutoShape 68">
              <a:extLst>
                <a:ext uri="{FF2B5EF4-FFF2-40B4-BE49-F238E27FC236}">
                  <a16:creationId xmlns:a16="http://schemas.microsoft.com/office/drawing/2014/main" id="{ED152167-E649-C64A-A2BD-55D276979FC5}"/>
                </a:ext>
              </a:extLst>
            </p:cNvPr>
            <p:cNvCxnSpPr>
              <a:cxnSpLocks noChangeShapeType="1"/>
              <a:stCxn id="75797" idx="2"/>
              <a:endCxn id="75798" idx="0"/>
            </p:cNvCxnSpPr>
            <p:nvPr/>
          </p:nvCxnSpPr>
          <p:spPr bwMode="auto">
            <a:xfrm rot="5400000">
              <a:off x="3312" y="1508"/>
              <a:ext cx="224" cy="0"/>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75803" name="AutoShape 75">
              <a:extLst>
                <a:ext uri="{FF2B5EF4-FFF2-40B4-BE49-F238E27FC236}">
                  <a16:creationId xmlns:a16="http://schemas.microsoft.com/office/drawing/2014/main" id="{4AB98BB0-C799-F045-8673-62CA2064FA39}"/>
                </a:ext>
              </a:extLst>
            </p:cNvPr>
            <p:cNvCxnSpPr>
              <a:cxnSpLocks noChangeShapeType="1"/>
              <a:stCxn id="75798" idx="2"/>
              <a:endCxn id="75800" idx="0"/>
            </p:cNvCxnSpPr>
            <p:nvPr/>
          </p:nvCxnSpPr>
          <p:spPr bwMode="auto">
            <a:xfrm rot="5400000">
              <a:off x="3011" y="2076"/>
              <a:ext cx="658" cy="169"/>
            </a:xfrm>
            <a:prstGeom prst="curvedConnector3">
              <a:avLst>
                <a:gd name="adj1" fmla="val 20060"/>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75804" name="AutoShape 76">
              <a:extLst>
                <a:ext uri="{FF2B5EF4-FFF2-40B4-BE49-F238E27FC236}">
                  <a16:creationId xmlns:a16="http://schemas.microsoft.com/office/drawing/2014/main" id="{D29A596B-2627-5D44-884E-399E9EDFFD37}"/>
                </a:ext>
              </a:extLst>
            </p:cNvPr>
            <p:cNvCxnSpPr>
              <a:cxnSpLocks noChangeShapeType="1"/>
              <a:stCxn id="75798" idx="2"/>
              <a:endCxn id="75799" idx="0"/>
            </p:cNvCxnSpPr>
            <p:nvPr/>
          </p:nvCxnSpPr>
          <p:spPr bwMode="auto">
            <a:xfrm rot="16200000" flipH="1">
              <a:off x="3397" y="1859"/>
              <a:ext cx="223" cy="169"/>
            </a:xfrm>
            <a:prstGeom prst="curvedConnector3">
              <a:avLst>
                <a:gd name="adj1" fmla="val 49778"/>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75805" name="AutoShape 77">
              <a:extLst>
                <a:ext uri="{FF2B5EF4-FFF2-40B4-BE49-F238E27FC236}">
                  <a16:creationId xmlns:a16="http://schemas.microsoft.com/office/drawing/2014/main" id="{8E59BE40-7967-8947-9B1D-14E99CBD1E70}"/>
                </a:ext>
              </a:extLst>
            </p:cNvPr>
            <p:cNvCxnSpPr>
              <a:cxnSpLocks noChangeShapeType="1"/>
              <a:stCxn id="75799" idx="2"/>
              <a:endCxn id="75801" idx="0"/>
            </p:cNvCxnSpPr>
            <p:nvPr/>
          </p:nvCxnSpPr>
          <p:spPr bwMode="auto">
            <a:xfrm rot="5400000">
              <a:off x="3179" y="2512"/>
              <a:ext cx="659" cy="169"/>
            </a:xfrm>
            <a:prstGeom prst="curvedConnector3">
              <a:avLst>
                <a:gd name="adj1" fmla="val 82852"/>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75806" name="AutoShape 78">
              <a:extLst>
                <a:ext uri="{FF2B5EF4-FFF2-40B4-BE49-F238E27FC236}">
                  <a16:creationId xmlns:a16="http://schemas.microsoft.com/office/drawing/2014/main" id="{F77C14F0-29B2-4F48-B6E4-40BD05069C0A}"/>
                </a:ext>
              </a:extLst>
            </p:cNvPr>
            <p:cNvCxnSpPr>
              <a:cxnSpLocks noChangeShapeType="1"/>
              <a:stCxn id="75800" idx="2"/>
              <a:endCxn id="75801" idx="0"/>
            </p:cNvCxnSpPr>
            <p:nvPr/>
          </p:nvCxnSpPr>
          <p:spPr bwMode="auto">
            <a:xfrm rot="16200000" flipH="1">
              <a:off x="3228" y="2729"/>
              <a:ext cx="224" cy="169"/>
            </a:xfrm>
            <a:prstGeom prst="curvedConnector3">
              <a:avLst>
                <a:gd name="adj1" fmla="val 50000"/>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grpSp>
      <p:sp>
        <p:nvSpPr>
          <p:cNvPr id="60" name="Rectangle 84">
            <a:extLst>
              <a:ext uri="{FF2B5EF4-FFF2-40B4-BE49-F238E27FC236}">
                <a16:creationId xmlns:a16="http://schemas.microsoft.com/office/drawing/2014/main" id="{4F3876E2-A276-BD40-930D-9F55D7D7914F}"/>
              </a:ext>
            </a:extLst>
          </p:cNvPr>
          <p:cNvSpPr>
            <a:spLocks noChangeArrowheads="1"/>
          </p:cNvSpPr>
          <p:nvPr/>
        </p:nvSpPr>
        <p:spPr bwMode="auto">
          <a:xfrm>
            <a:off x="5033963" y="1892300"/>
            <a:ext cx="806450" cy="307975"/>
          </a:xfrm>
          <a:prstGeom prst="rect">
            <a:avLst/>
          </a:prstGeom>
          <a:solidFill>
            <a:srgbClr val="FF6699"/>
          </a:solidFill>
          <a:ln w="2857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61" name="Rectangle 85">
            <a:extLst>
              <a:ext uri="{FF2B5EF4-FFF2-40B4-BE49-F238E27FC236}">
                <a16:creationId xmlns:a16="http://schemas.microsoft.com/office/drawing/2014/main" id="{DD29741A-A73F-8F4E-89FA-5EDB8CDE2AF1}"/>
              </a:ext>
            </a:extLst>
          </p:cNvPr>
          <p:cNvSpPr>
            <a:spLocks noChangeArrowheads="1"/>
          </p:cNvSpPr>
          <p:nvPr/>
        </p:nvSpPr>
        <p:spPr bwMode="auto">
          <a:xfrm>
            <a:off x="5033963" y="2584450"/>
            <a:ext cx="806450" cy="307975"/>
          </a:xfrm>
          <a:prstGeom prst="rect">
            <a:avLst/>
          </a:prstGeom>
          <a:solidFill>
            <a:srgbClr val="FF6699"/>
          </a:solidFill>
          <a:ln w="2857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Branch</a:t>
            </a:r>
          </a:p>
        </p:txBody>
      </p:sp>
      <p:sp>
        <p:nvSpPr>
          <p:cNvPr id="62" name="Rectangle 86">
            <a:extLst>
              <a:ext uri="{FF2B5EF4-FFF2-40B4-BE49-F238E27FC236}">
                <a16:creationId xmlns:a16="http://schemas.microsoft.com/office/drawing/2014/main" id="{B22C2764-A06C-7D4A-97F6-EC22E0F3109F}"/>
              </a:ext>
            </a:extLst>
          </p:cNvPr>
          <p:cNvSpPr>
            <a:spLocks noChangeArrowheads="1"/>
          </p:cNvSpPr>
          <p:nvPr/>
        </p:nvSpPr>
        <p:spPr bwMode="auto">
          <a:xfrm>
            <a:off x="5302250" y="3275013"/>
            <a:ext cx="806450" cy="307975"/>
          </a:xfrm>
          <a:prstGeom prst="rect">
            <a:avLst/>
          </a:prstGeom>
          <a:solidFill>
            <a:srgbClr val="FF6699"/>
          </a:solidFill>
          <a:ln w="2857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Path A</a:t>
            </a:r>
          </a:p>
        </p:txBody>
      </p:sp>
      <p:sp>
        <p:nvSpPr>
          <p:cNvPr id="63" name="Rectangle 87">
            <a:extLst>
              <a:ext uri="{FF2B5EF4-FFF2-40B4-BE49-F238E27FC236}">
                <a16:creationId xmlns:a16="http://schemas.microsoft.com/office/drawing/2014/main" id="{6D802625-32F3-F44B-B239-A28E6617E334}"/>
              </a:ext>
            </a:extLst>
          </p:cNvPr>
          <p:cNvSpPr>
            <a:spLocks noChangeArrowheads="1"/>
          </p:cNvSpPr>
          <p:nvPr/>
        </p:nvSpPr>
        <p:spPr bwMode="auto">
          <a:xfrm>
            <a:off x="4765675" y="3965575"/>
            <a:ext cx="806450" cy="307975"/>
          </a:xfrm>
          <a:prstGeom prst="rect">
            <a:avLst/>
          </a:prstGeom>
          <a:solidFill>
            <a:srgbClr val="FF6699"/>
          </a:solidFill>
          <a:ln w="2857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Path B</a:t>
            </a:r>
          </a:p>
        </p:txBody>
      </p:sp>
      <p:sp>
        <p:nvSpPr>
          <p:cNvPr id="64" name="Rectangle 88">
            <a:extLst>
              <a:ext uri="{FF2B5EF4-FFF2-40B4-BE49-F238E27FC236}">
                <a16:creationId xmlns:a16="http://schemas.microsoft.com/office/drawing/2014/main" id="{06083A22-E492-2F49-A9CE-1229BDA5A928}"/>
              </a:ext>
            </a:extLst>
          </p:cNvPr>
          <p:cNvSpPr>
            <a:spLocks noChangeArrowheads="1"/>
          </p:cNvSpPr>
          <p:nvPr/>
        </p:nvSpPr>
        <p:spPr bwMode="auto">
          <a:xfrm>
            <a:off x="5033963" y="4657725"/>
            <a:ext cx="806450" cy="307975"/>
          </a:xfrm>
          <a:prstGeom prst="rect">
            <a:avLst/>
          </a:prstGeom>
          <a:solidFill>
            <a:srgbClr val="FF6699"/>
          </a:solidFill>
          <a:ln w="2857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nvGrpSpPr>
          <p:cNvPr id="8" name="Group 102">
            <a:extLst>
              <a:ext uri="{FF2B5EF4-FFF2-40B4-BE49-F238E27FC236}">
                <a16:creationId xmlns:a16="http://schemas.microsoft.com/office/drawing/2014/main" id="{C2A32945-80FD-2948-871E-AD6456DA41BD}"/>
              </a:ext>
            </a:extLst>
          </p:cNvPr>
          <p:cNvGrpSpPr>
            <a:grpSpLocks/>
          </p:cNvGrpSpPr>
          <p:nvPr/>
        </p:nvGrpSpPr>
        <p:grpSpPr bwMode="auto">
          <a:xfrm>
            <a:off x="5073650" y="2814638"/>
            <a:ext cx="690563" cy="384175"/>
            <a:chOff x="3195" y="2015"/>
            <a:chExt cx="435" cy="242"/>
          </a:xfrm>
        </p:grpSpPr>
        <p:sp>
          <p:nvSpPr>
            <p:cNvPr id="75795" name="AutoShape 100">
              <a:extLst>
                <a:ext uri="{FF2B5EF4-FFF2-40B4-BE49-F238E27FC236}">
                  <a16:creationId xmlns:a16="http://schemas.microsoft.com/office/drawing/2014/main" id="{32A9578C-9F3D-3544-80DB-47D538C400F5}"/>
                </a:ext>
              </a:extLst>
            </p:cNvPr>
            <p:cNvSpPr>
              <a:spLocks noChangeArrowheads="1"/>
            </p:cNvSpPr>
            <p:nvPr/>
          </p:nvSpPr>
          <p:spPr bwMode="auto">
            <a:xfrm>
              <a:off x="3195" y="2015"/>
              <a:ext cx="435" cy="242"/>
            </a:xfrm>
            <a:prstGeom prst="irregularSeal1">
              <a:avLst/>
            </a:prstGeom>
            <a:solidFill>
              <a:srgbClr val="FF3300"/>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75796" name="AutoShape 101">
              <a:extLst>
                <a:ext uri="{FF2B5EF4-FFF2-40B4-BE49-F238E27FC236}">
                  <a16:creationId xmlns:a16="http://schemas.microsoft.com/office/drawing/2014/main" id="{49F23E53-3EBD-3D46-882B-978A7A87DE22}"/>
                </a:ext>
              </a:extLst>
            </p:cNvPr>
            <p:cNvSpPr>
              <a:spLocks noChangeArrowheads="1"/>
            </p:cNvSpPr>
            <p:nvPr/>
          </p:nvSpPr>
          <p:spPr bwMode="auto">
            <a:xfrm>
              <a:off x="3267" y="2087"/>
              <a:ext cx="290" cy="97"/>
            </a:xfrm>
            <a:prstGeom prst="irregularSeal1">
              <a:avLst/>
            </a:prstGeom>
            <a:solidFill>
              <a:srgbClr val="FFFF00"/>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grpSp>
      <p:sp>
        <p:nvSpPr>
          <p:cNvPr id="75793" name="TextBox 67">
            <a:extLst>
              <a:ext uri="{FF2B5EF4-FFF2-40B4-BE49-F238E27FC236}">
                <a16:creationId xmlns:a16="http://schemas.microsoft.com/office/drawing/2014/main" id="{F6F0FA66-FE52-004E-A70A-9AF597E8B86D}"/>
              </a:ext>
            </a:extLst>
          </p:cNvPr>
          <p:cNvSpPr txBox="1">
            <a:spLocks noChangeArrowheads="1"/>
          </p:cNvSpPr>
          <p:nvPr/>
        </p:nvSpPr>
        <p:spPr bwMode="auto">
          <a:xfrm>
            <a:off x="152400" y="6553200"/>
            <a:ext cx="1544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Slide credit: Tor Aamodt</a:t>
            </a:r>
          </a:p>
        </p:txBody>
      </p:sp>
      <p:sp>
        <p:nvSpPr>
          <p:cNvPr id="7" name="TextBox 6">
            <a:extLst>
              <a:ext uri="{FF2B5EF4-FFF2-40B4-BE49-F238E27FC236}">
                <a16:creationId xmlns:a16="http://schemas.microsoft.com/office/drawing/2014/main" id="{2C31085C-C570-6C47-AA98-B7218AB1BD4D}"/>
              </a:ext>
            </a:extLst>
          </p:cNvPr>
          <p:cNvSpPr txBox="1">
            <a:spLocks noChangeArrowheads="1"/>
          </p:cNvSpPr>
          <p:nvPr/>
        </p:nvSpPr>
        <p:spPr bwMode="auto">
          <a:xfrm>
            <a:off x="1881188" y="5678488"/>
            <a:ext cx="69580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This is the same as conditional/predicated/masked execution.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1"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Recall the Vector Mask and Masked Vector Operations?</a:t>
            </a:r>
          </a:p>
        </p:txBody>
      </p:sp>
    </p:spTree>
    <p:extLst>
      <p:ext uri="{BB962C8B-B14F-4D97-AF65-F5344CB8AC3E}">
        <p14:creationId xmlns:p14="http://schemas.microsoft.com/office/powerpoint/2010/main" val="21080338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93538">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60"/>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xit" presetSubtype="0" fill="hold" grpId="1" nodeType="withEffect">
                                  <p:stCondLst>
                                    <p:cond delay="0"/>
                                  </p:stCondLst>
                                  <p:childTnLst>
                                    <p:set>
                                      <p:cBhvr>
                                        <p:cTn id="28" dur="1" fill="hold">
                                          <p:stCondLst>
                                            <p:cond delay="0"/>
                                          </p:stCondLst>
                                        </p:cTn>
                                        <p:tgtEl>
                                          <p:spTgt spid="61"/>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62"/>
                                        </p:tgtEl>
                                        <p:attrNameLst>
                                          <p:attrName>style.visibility</p:attrName>
                                        </p:attrNameLst>
                                      </p:cBhvr>
                                      <p:to>
                                        <p:strVal val="visible"/>
                                      </p:to>
                                    </p:set>
                                  </p:childTnLst>
                                </p:cTn>
                              </p:par>
                              <p:par>
                                <p:cTn id="31" presetID="1" presetClass="exit" presetSubtype="0" fill="hold" nodeType="withEffect">
                                  <p:stCondLst>
                                    <p:cond delay="0"/>
                                  </p:stCondLst>
                                  <p:childTnLst>
                                    <p:set>
                                      <p:cBhvr>
                                        <p:cTn id="32" dur="1" fill="hold">
                                          <p:stCondLst>
                                            <p:cond delay="0"/>
                                          </p:stCondLst>
                                        </p:cTn>
                                        <p:tgtEl>
                                          <p:spTgt spid="8"/>
                                        </p:tgtEl>
                                        <p:attrNameLst>
                                          <p:attrName>style.visibility</p:attrName>
                                        </p:attrNameLst>
                                      </p:cBhvr>
                                      <p:to>
                                        <p:strVal val="hidden"/>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childTnLst>
                                </p:cTn>
                              </p:par>
                              <p:par>
                                <p:cTn id="37" presetID="1" presetClass="exit" presetSubtype="0" fill="hold" grpId="1" nodeType="withEffect">
                                  <p:stCondLst>
                                    <p:cond delay="0"/>
                                  </p:stCondLst>
                                  <p:childTnLst>
                                    <p:set>
                                      <p:cBhvr>
                                        <p:cTn id="38" dur="1" fill="hold">
                                          <p:stCondLst>
                                            <p:cond delay="0"/>
                                          </p:stCondLst>
                                        </p:cTn>
                                        <p:tgtEl>
                                          <p:spTgt spid="62"/>
                                        </p:tgtEl>
                                        <p:attrNameLst>
                                          <p:attrName>style.visibility</p:attrName>
                                        </p:attrNameLst>
                                      </p:cBhvr>
                                      <p:to>
                                        <p:strVal val="hidden"/>
                                      </p:to>
                                    </p:set>
                                  </p:childTnLst>
                                </p:cTn>
                              </p:par>
                              <p:par>
                                <p:cTn id="39" presetID="1" presetClass="entr" presetSubtype="0" fill="hold" grpId="0" nodeType="withEffect">
                                  <p:stCondLst>
                                    <p:cond delay="0"/>
                                  </p:stCondLst>
                                  <p:childTnLst>
                                    <p:set>
                                      <p:cBhvr>
                                        <p:cTn id="40" dur="1" fill="hold">
                                          <p:stCondLst>
                                            <p:cond delay="0"/>
                                          </p:stCondLst>
                                        </p:cTn>
                                        <p:tgtEl>
                                          <p:spTgt spid="63"/>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nodeType="clickEffect">
                                  <p:stCondLst>
                                    <p:cond delay="0"/>
                                  </p:stCondLst>
                                  <p:childTnLst>
                                    <p:set>
                                      <p:cBhvr>
                                        <p:cTn id="44" dur="1" fill="hold">
                                          <p:stCondLst>
                                            <p:cond delay="0"/>
                                          </p:stCondLst>
                                        </p:cTn>
                                        <p:tgtEl>
                                          <p:spTgt spid="6"/>
                                        </p:tgtEl>
                                        <p:attrNameLst>
                                          <p:attrName>style.visibility</p:attrName>
                                        </p:attrNameLst>
                                      </p:cBhvr>
                                      <p:to>
                                        <p:strVal val="visible"/>
                                      </p:to>
                                    </p:set>
                                  </p:childTnLst>
                                </p:cTn>
                              </p:par>
                              <p:par>
                                <p:cTn id="45" presetID="1" presetClass="exit" presetSubtype="0" fill="hold" grpId="1" nodeType="withEffect">
                                  <p:stCondLst>
                                    <p:cond delay="0"/>
                                  </p:stCondLst>
                                  <p:childTnLst>
                                    <p:set>
                                      <p:cBhvr>
                                        <p:cTn id="46" dur="1" fill="hold">
                                          <p:stCondLst>
                                            <p:cond delay="0"/>
                                          </p:stCondLst>
                                        </p:cTn>
                                        <p:tgtEl>
                                          <p:spTgt spid="63"/>
                                        </p:tgtEl>
                                        <p:attrNameLst>
                                          <p:attrName>style.visibility</p:attrName>
                                        </p:attrNameLst>
                                      </p:cBhvr>
                                      <p:to>
                                        <p:strVal val="hidden"/>
                                      </p:to>
                                    </p:set>
                                  </p:childTnLst>
                                </p:cTn>
                              </p:par>
                              <p:par>
                                <p:cTn id="47" presetID="1" presetClass="entr" presetSubtype="0"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8"/>
                                        </p:tgtEl>
                                        <p:attrNameLst>
                                          <p:attrName>style.visibility</p:attrName>
                                        </p:attrNameLst>
                                      </p:cBhvr>
                                      <p:to>
                                        <p:strVal val="visible"/>
                                      </p:to>
                                    </p:set>
                                  </p:childTnLst>
                                </p:cTn>
                              </p:par>
                              <p:par>
                                <p:cTn id="53" presetID="1" presetClass="exit" presetSubtype="0" fill="hold" grpId="1" nodeType="withEffect">
                                  <p:stCondLst>
                                    <p:cond delay="0"/>
                                  </p:stCondLst>
                                  <p:childTnLst>
                                    <p:set>
                                      <p:cBhvr>
                                        <p:cTn id="54" dur="1" fill="hold">
                                          <p:stCondLst>
                                            <p:cond delay="0"/>
                                          </p:stCondLst>
                                        </p:cTn>
                                        <p:tgtEl>
                                          <p:spTgt spid="64"/>
                                        </p:tgtEl>
                                        <p:attrNameLst>
                                          <p:attrName>style.visibility</p:attrName>
                                        </p:attrNameLst>
                                      </p:cBhvr>
                                      <p:to>
                                        <p:strVal val="hidden"/>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presetSubtype="0" fill="hold" nodeType="clickEffect">
                                  <p:stCondLst>
                                    <p:cond delay="0"/>
                                  </p:stCondLst>
                                  <p:childTnLst>
                                    <p:set>
                                      <p:cBhvr>
                                        <p:cTn id="5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59" fill="hold" nodeType="clickPar">
                      <p:stCondLst>
                        <p:cond delay="indefinite"/>
                      </p:stCondLst>
                      <p:childTnLst>
                        <p:par>
                          <p:cTn id="60" fill="hold" nodeType="withGroup">
                            <p:stCondLst>
                              <p:cond delay="0"/>
                            </p:stCondLst>
                            <p:childTnLst>
                              <p:par>
                                <p:cTn id="61" presetID="1" presetClass="entr" presetSubtype="0" fill="hold" nodeType="clickEffect">
                                  <p:stCondLst>
                                    <p:cond delay="0"/>
                                  </p:stCondLst>
                                  <p:childTnLst>
                                    <p:set>
                                      <p:cBhvr>
                                        <p:cTn id="6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0" grpId="0" animBg="1"/>
      <p:bldP spid="60" grpId="1" animBg="1"/>
      <p:bldP spid="61" grpId="0" animBg="1"/>
      <p:bldP spid="61" grpId="1" animBg="1"/>
      <p:bldP spid="62" grpId="0" animBg="1"/>
      <p:bldP spid="62" grpId="1" animBg="1"/>
      <p:bldP spid="63" grpId="0" animBg="1"/>
      <p:bldP spid="63" grpId="1" animBg="1"/>
      <p:bldP spid="64" grpId="0" animBg="1"/>
      <p:bldP spid="64" grpId="1"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136C23F-E5F6-A042-B15C-10DF1AFA78D6}"/>
              </a:ext>
            </a:extLst>
          </p:cNvPr>
          <p:cNvPicPr>
            <a:picLocks noChangeAspect="1"/>
          </p:cNvPicPr>
          <p:nvPr/>
        </p:nvPicPr>
        <p:blipFill>
          <a:blip r:embed="rId3"/>
          <a:stretch>
            <a:fillRect/>
          </a:stretch>
        </p:blipFill>
        <p:spPr>
          <a:xfrm>
            <a:off x="140292" y="1656708"/>
            <a:ext cx="8851308" cy="3955130"/>
          </a:xfrm>
          <a:prstGeom prst="rect">
            <a:avLst/>
          </a:prstGeom>
        </p:spPr>
      </p:pic>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Evolution of NVIDIA GPUs</a:t>
            </a:r>
          </a:p>
        </p:txBody>
      </p:sp>
      <p:pic>
        <p:nvPicPr>
          <p:cNvPr id="8" name="Picture 5">
            <a:extLst>
              <a:ext uri="{FF2B5EF4-FFF2-40B4-BE49-F238E27FC236}">
                <a16:creationId xmlns:a16="http://schemas.microsoft.com/office/drawing/2014/main" id="{906F0B9D-8637-DE49-87DB-FD5797802B2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4272069"/>
            <a:ext cx="608811" cy="4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a:blip r:embed="rId5"/>
          <a:stretch>
            <a:fillRect/>
          </a:stretch>
        </p:blipFill>
        <p:spPr>
          <a:xfrm>
            <a:off x="2057400" y="4163170"/>
            <a:ext cx="918704" cy="576899"/>
          </a:xfrm>
          <a:prstGeom prst="rect">
            <a:avLst/>
          </a:prstGeom>
        </p:spPr>
      </p:pic>
      <p:pic>
        <p:nvPicPr>
          <p:cNvPr id="5" name="Picture 4"/>
          <p:cNvPicPr>
            <a:picLocks noChangeAspect="1"/>
          </p:cNvPicPr>
          <p:nvPr/>
        </p:nvPicPr>
        <p:blipFill>
          <a:blip r:embed="rId6"/>
          <a:stretch>
            <a:fillRect/>
          </a:stretch>
        </p:blipFill>
        <p:spPr>
          <a:xfrm>
            <a:off x="2671304" y="3491957"/>
            <a:ext cx="1160694" cy="576000"/>
          </a:xfrm>
          <a:prstGeom prst="rect">
            <a:avLst/>
          </a:prstGeom>
        </p:spPr>
      </p:pic>
      <p:pic>
        <p:nvPicPr>
          <p:cNvPr id="12" name="Picture 11"/>
          <p:cNvPicPr>
            <a:picLocks noChangeAspect="1"/>
          </p:cNvPicPr>
          <p:nvPr/>
        </p:nvPicPr>
        <p:blipFill>
          <a:blip r:embed="rId7"/>
          <a:stretch>
            <a:fillRect/>
          </a:stretch>
        </p:blipFill>
        <p:spPr>
          <a:xfrm>
            <a:off x="5484777" y="2196751"/>
            <a:ext cx="933973" cy="622649"/>
          </a:xfrm>
          <a:prstGeom prst="rect">
            <a:avLst/>
          </a:prstGeom>
        </p:spPr>
      </p:pic>
      <p:pic>
        <p:nvPicPr>
          <p:cNvPr id="14" name="Picture 13"/>
          <p:cNvPicPr>
            <a:picLocks noChangeAspect="1"/>
          </p:cNvPicPr>
          <p:nvPr/>
        </p:nvPicPr>
        <p:blipFill>
          <a:blip r:embed="rId8"/>
          <a:stretch>
            <a:fillRect/>
          </a:stretch>
        </p:blipFill>
        <p:spPr>
          <a:xfrm>
            <a:off x="4613186" y="2820276"/>
            <a:ext cx="762000" cy="614438"/>
          </a:xfrm>
          <a:prstGeom prst="rect">
            <a:avLst/>
          </a:prstGeom>
        </p:spPr>
      </p:pic>
      <p:sp>
        <p:nvSpPr>
          <p:cNvPr id="10"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78</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2" name="Picture 1"/>
          <p:cNvPicPr>
            <a:picLocks noChangeAspect="1"/>
          </p:cNvPicPr>
          <p:nvPr/>
        </p:nvPicPr>
        <p:blipFill>
          <a:blip r:embed="rId9"/>
          <a:stretch>
            <a:fillRect/>
          </a:stretch>
        </p:blipFill>
        <p:spPr>
          <a:xfrm>
            <a:off x="3501085" y="3406486"/>
            <a:ext cx="1116216" cy="615314"/>
          </a:xfrm>
          <a:prstGeom prst="rect">
            <a:avLst/>
          </a:prstGeom>
        </p:spPr>
      </p:pic>
      <p:pic>
        <p:nvPicPr>
          <p:cNvPr id="13" name="Picture 12">
            <a:extLst>
              <a:ext uri="{FF2B5EF4-FFF2-40B4-BE49-F238E27FC236}">
                <a16:creationId xmlns:a16="http://schemas.microsoft.com/office/drawing/2014/main" id="{3F4634F9-B1BA-FB4A-A2F2-ACCCFA58D49D}"/>
              </a:ext>
            </a:extLst>
          </p:cNvPr>
          <p:cNvPicPr>
            <a:picLocks noChangeAspect="1"/>
          </p:cNvPicPr>
          <p:nvPr/>
        </p:nvPicPr>
        <p:blipFill>
          <a:blip r:embed="rId10"/>
          <a:stretch>
            <a:fillRect/>
          </a:stretch>
        </p:blipFill>
        <p:spPr>
          <a:xfrm>
            <a:off x="6653613" y="1676400"/>
            <a:ext cx="814436" cy="458120"/>
          </a:xfrm>
          <a:prstGeom prst="rect">
            <a:avLst/>
          </a:prstGeom>
        </p:spPr>
      </p:pic>
    </p:spTree>
    <p:extLst>
      <p:ext uri="{BB962C8B-B14F-4D97-AF65-F5344CB8AC3E}">
        <p14:creationId xmlns:p14="http://schemas.microsoft.com/office/powerpoint/2010/main" val="4141489112"/>
      </p:ext>
    </p:extLst>
  </p:cSld>
  <p:clrMapOvr>
    <a:masterClrMapping/>
  </p:clrMapOvr>
  <p:transition spd="slow"/>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NVIDIA A100 Block Diagram</a:t>
            </a:r>
          </a:p>
        </p:txBody>
      </p:sp>
      <p:sp>
        <p:nvSpPr>
          <p:cNvPr id="9" name="Content Placeholder 2">
            <a:extLst>
              <a:ext uri="{FF2B5EF4-FFF2-40B4-BE49-F238E27FC236}">
                <a16:creationId xmlns:a16="http://schemas.microsoft.com/office/drawing/2014/main" id="{1CD52290-91EC-594F-A398-DAC65BC81868}"/>
              </a:ext>
            </a:extLst>
          </p:cNvPr>
          <p:cNvSpPr>
            <a:spLocks noGrp="1"/>
          </p:cNvSpPr>
          <p:nvPr>
            <p:ph idx="1"/>
          </p:nvPr>
        </p:nvSpPr>
        <p:spPr>
          <a:xfrm>
            <a:off x="254000" y="5791200"/>
            <a:ext cx="8643938" cy="533400"/>
          </a:xfrm>
        </p:spPr>
        <p:txBody>
          <a:bodyPr/>
          <a:lstStyle/>
          <a:p>
            <a:pPr algn="ctr">
              <a:buFont typeface="Wingdings" pitchFamily="2" charset="2"/>
              <a:buNone/>
            </a:pPr>
            <a:r>
              <a:rPr lang="en-US" altLang="en-US" dirty="0">
                <a:ea typeface="ＭＳ Ｐゴシック" panose="020B0600070205080204" pitchFamily="34" charset="-128"/>
              </a:rPr>
              <a:t>108 cores on the A100</a:t>
            </a:r>
          </a:p>
          <a:p>
            <a:pPr algn="ctr">
              <a:buFont typeface="Wingdings" pitchFamily="2" charset="2"/>
              <a:buNone/>
            </a:pPr>
            <a:r>
              <a:rPr lang="en-US" altLang="en-US" sz="1400" dirty="0">
                <a:ea typeface="ＭＳ Ｐゴシック" panose="020B0600070205080204" pitchFamily="34" charset="-128"/>
              </a:rPr>
              <a:t>(Up to 128 cores in the full-blown chip)</a:t>
            </a:r>
          </a:p>
          <a:p>
            <a:pPr algn="ctr">
              <a:buFont typeface="Wingdings" pitchFamily="2" charset="2"/>
              <a:buNone/>
            </a:pPr>
            <a:r>
              <a:rPr lang="en-US" altLang="en-US" sz="1800" dirty="0">
                <a:ea typeface="ＭＳ Ｐゴシック" panose="020B0600070205080204" pitchFamily="34" charset="-128"/>
              </a:rPr>
              <a:t>40MB L2 cache</a:t>
            </a:r>
          </a:p>
        </p:txBody>
      </p:sp>
      <p:sp>
        <p:nvSpPr>
          <p:cNvPr id="3" name="TextBox 2"/>
          <p:cNvSpPr txBox="1"/>
          <p:nvPr/>
        </p:nvSpPr>
        <p:spPr>
          <a:xfrm>
            <a:off x="5780288" y="5575756"/>
            <a:ext cx="3384260" cy="215444"/>
          </a:xfrm>
          <a:prstGeom prst="rect">
            <a:avLst/>
          </a:prstGeom>
          <a:noFill/>
        </p:spPr>
        <p:txBody>
          <a:bodyPr wrap="none" rtlCol="0">
            <a:spAutoFit/>
          </a:bodyPr>
          <a:lstStyle/>
          <a:p>
            <a:r>
              <a:rPr lang="en-US" sz="800" dirty="0"/>
              <a:t>https://</a:t>
            </a:r>
            <a:r>
              <a:rPr lang="en-US" sz="800" dirty="0" err="1"/>
              <a:t>developer.nvidia.com</a:t>
            </a:r>
            <a:r>
              <a:rPr lang="en-US" sz="800" dirty="0"/>
              <a:t>/blog/</a:t>
            </a:r>
            <a:r>
              <a:rPr lang="en-US" sz="800" dirty="0" err="1"/>
              <a:t>nvidia</a:t>
            </a:r>
            <a:r>
              <a:rPr lang="en-US" sz="800" dirty="0"/>
              <a:t>-ampere-architecture-in-depth/</a:t>
            </a:r>
          </a:p>
        </p:txBody>
      </p:sp>
      <p:sp>
        <p:nvSpPr>
          <p:cNvPr id="7"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79</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pic>
        <p:nvPicPr>
          <p:cNvPr id="5" name="Picture 4">
            <a:extLst>
              <a:ext uri="{FF2B5EF4-FFF2-40B4-BE49-F238E27FC236}">
                <a16:creationId xmlns:a16="http://schemas.microsoft.com/office/drawing/2014/main" id="{92B01C03-2916-5A46-B042-6786080282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24560"/>
            <a:ext cx="9144000" cy="4579315"/>
          </a:xfrm>
          <a:prstGeom prst="rect">
            <a:avLst/>
          </a:prstGeom>
        </p:spPr>
      </p:pic>
    </p:spTree>
    <p:extLst>
      <p:ext uri="{BB962C8B-B14F-4D97-AF65-F5344CB8AC3E}">
        <p14:creationId xmlns:p14="http://schemas.microsoft.com/office/powerpoint/2010/main" val="311548720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0D578E-4478-FF41-855C-4DB7A997263F}"/>
              </a:ext>
            </a:extLst>
          </p:cNvPr>
          <p:cNvSpPr>
            <a:spLocks noGrp="1"/>
          </p:cNvSpPr>
          <p:nvPr>
            <p:ph idx="1"/>
          </p:nvPr>
        </p:nvSpPr>
        <p:spPr>
          <a:xfrm>
            <a:off x="228600" y="869950"/>
            <a:ext cx="8610600" cy="5683250"/>
          </a:xfrm>
        </p:spPr>
        <p:txBody>
          <a:bodyPr>
            <a:normAutofit lnSpcReduction="10000"/>
          </a:bodyPr>
          <a:lstStyle/>
          <a:p>
            <a:r>
              <a:rPr lang="en-US" altLang="en-US" sz="2000" dirty="0">
                <a:ea typeface="ＭＳ Ｐゴシック" panose="020B0600070205080204" pitchFamily="34" charset="-128"/>
              </a:rPr>
              <a:t>A and B matrices, both stored in memory in </a:t>
            </a:r>
            <a:r>
              <a:rPr lang="en-US" altLang="en-US" sz="2000" dirty="0">
                <a:solidFill>
                  <a:srgbClr val="FF0000"/>
                </a:solidFill>
                <a:ea typeface="ＭＳ Ｐゴシック" panose="020B0600070205080204" pitchFamily="34" charset="-128"/>
              </a:rPr>
              <a:t>row-major order</a:t>
            </a:r>
          </a:p>
          <a:p>
            <a:endParaRPr lang="en-US" altLang="en-US" sz="2000" dirty="0">
              <a:solidFill>
                <a:srgbClr val="FF0000"/>
              </a:solidFill>
              <a:ea typeface="ＭＳ Ｐゴシック" panose="020B0600070205080204" pitchFamily="34" charset="-128"/>
            </a:endParaRPr>
          </a:p>
          <a:p>
            <a:endParaRPr lang="en-US" altLang="en-US" sz="2000" dirty="0">
              <a:ea typeface="ＭＳ Ｐゴシック" panose="020B0600070205080204" pitchFamily="34" charset="-128"/>
            </a:endParaRPr>
          </a:p>
          <a:p>
            <a:endParaRPr lang="en-US" altLang="en-US" sz="2000" dirty="0">
              <a:ea typeface="ＭＳ Ｐゴシック" panose="020B0600070205080204" pitchFamily="34" charset="-128"/>
            </a:endParaRPr>
          </a:p>
          <a:p>
            <a:endParaRPr lang="en-US" altLang="en-US" sz="2000" dirty="0">
              <a:ea typeface="ＭＳ Ｐゴシック" panose="020B0600070205080204" pitchFamily="34" charset="-128"/>
            </a:endParaRPr>
          </a:p>
          <a:p>
            <a:endParaRPr lang="en-US" altLang="en-US" sz="2000" dirty="0">
              <a:ea typeface="ＭＳ Ｐゴシック" panose="020B0600070205080204" pitchFamily="34" charset="-128"/>
            </a:endParaRPr>
          </a:p>
          <a:p>
            <a:endParaRPr lang="en-US" altLang="en-US" sz="2000" dirty="0">
              <a:ea typeface="ＭＳ Ｐゴシック" panose="020B0600070205080204" pitchFamily="34" charset="-128"/>
            </a:endParaRPr>
          </a:p>
          <a:p>
            <a:endParaRPr lang="en-US" altLang="en-US" sz="2000" dirty="0">
              <a:ea typeface="ＭＳ Ｐゴシック" panose="020B0600070205080204" pitchFamily="34" charset="-128"/>
            </a:endParaRPr>
          </a:p>
          <a:p>
            <a:endParaRPr lang="en-US" altLang="en-US" sz="2000" dirty="0">
              <a:ea typeface="ＭＳ Ｐゴシック" panose="020B0600070205080204" pitchFamily="34" charset="-128"/>
            </a:endParaRPr>
          </a:p>
          <a:p>
            <a:endParaRPr lang="en-US" altLang="en-US" sz="2000" dirty="0">
              <a:ea typeface="ＭＳ Ｐゴシック" panose="020B0600070205080204" pitchFamily="34" charset="-128"/>
            </a:endParaRPr>
          </a:p>
          <a:p>
            <a:r>
              <a:rPr lang="en-US" altLang="en-US" sz="2000" dirty="0">
                <a:solidFill>
                  <a:srgbClr val="0432FF"/>
                </a:solidFill>
                <a:ea typeface="ＭＳ Ｐゴシック" panose="020B0600070205080204" pitchFamily="34" charset="-128"/>
              </a:rPr>
              <a:t>Load A’s row 0 (A</a:t>
            </a:r>
            <a:r>
              <a:rPr lang="en-US" altLang="en-US" sz="2000" baseline="-25000" dirty="0">
                <a:solidFill>
                  <a:srgbClr val="0432FF"/>
                </a:solidFill>
                <a:ea typeface="ＭＳ Ｐゴシック" panose="020B0600070205080204" pitchFamily="34" charset="-128"/>
              </a:rPr>
              <a:t>00</a:t>
            </a:r>
            <a:r>
              <a:rPr lang="en-US" altLang="en-US" sz="2000" dirty="0">
                <a:solidFill>
                  <a:srgbClr val="0432FF"/>
                </a:solidFill>
                <a:ea typeface="ＭＳ Ｐゴシック" panose="020B0600070205080204" pitchFamily="34" charset="-128"/>
              </a:rPr>
              <a:t> through A</a:t>
            </a:r>
            <a:r>
              <a:rPr lang="en-US" altLang="en-US" sz="2000" baseline="-25000" dirty="0">
                <a:solidFill>
                  <a:srgbClr val="0432FF"/>
                </a:solidFill>
                <a:ea typeface="ＭＳ Ｐゴシック" panose="020B0600070205080204" pitchFamily="34" charset="-128"/>
              </a:rPr>
              <a:t>05</a:t>
            </a:r>
            <a:r>
              <a:rPr lang="en-US" altLang="en-US" sz="2000" dirty="0">
                <a:solidFill>
                  <a:srgbClr val="0432FF"/>
                </a:solidFill>
                <a:ea typeface="ＭＳ Ｐゴシック" panose="020B0600070205080204" pitchFamily="34" charset="-128"/>
              </a:rPr>
              <a:t>) into vector register V</a:t>
            </a:r>
            <a:r>
              <a:rPr lang="en-US" altLang="en-US" sz="2000" baseline="-25000" dirty="0">
                <a:solidFill>
                  <a:srgbClr val="0432FF"/>
                </a:solidFill>
                <a:ea typeface="ＭＳ Ｐゴシック" panose="020B0600070205080204" pitchFamily="34" charset="-128"/>
              </a:rPr>
              <a:t>1</a:t>
            </a:r>
          </a:p>
          <a:p>
            <a:pPr lvl="1"/>
            <a:r>
              <a:rPr lang="en-US" altLang="en-US" sz="1800" dirty="0">
                <a:ea typeface="ＭＳ Ｐゴシック" panose="020B0600070205080204" pitchFamily="34" charset="-128"/>
              </a:rPr>
              <a:t>Each time, increment address by </a:t>
            </a:r>
            <a:r>
              <a:rPr lang="en-US" altLang="en-US" sz="1800" dirty="0">
                <a:solidFill>
                  <a:srgbClr val="FF0000"/>
                </a:solidFill>
                <a:ea typeface="ＭＳ Ｐゴシック" panose="020B0600070205080204" pitchFamily="34" charset="-128"/>
              </a:rPr>
              <a:t>1</a:t>
            </a:r>
            <a:r>
              <a:rPr lang="en-US" altLang="en-US" sz="1800" dirty="0">
                <a:ea typeface="ＭＳ Ｐゴシック" panose="020B0600070205080204" pitchFamily="34" charset="-128"/>
              </a:rPr>
              <a:t> to access the next column</a:t>
            </a:r>
          </a:p>
          <a:p>
            <a:pPr lvl="1"/>
            <a:r>
              <a:rPr lang="en-US" altLang="en-US" sz="1800" dirty="0">
                <a:ea typeface="ＭＳ Ｐゴシック" panose="020B0600070205080204" pitchFamily="34" charset="-128"/>
              </a:rPr>
              <a:t>Accesses have a </a:t>
            </a:r>
            <a:r>
              <a:rPr lang="en-US" altLang="en-US" sz="1800" dirty="0">
                <a:solidFill>
                  <a:srgbClr val="FF0000"/>
                </a:solidFill>
                <a:ea typeface="ＭＳ Ｐゴシック" panose="020B0600070205080204" pitchFamily="34" charset="-128"/>
              </a:rPr>
              <a:t>stride of 1</a:t>
            </a:r>
          </a:p>
          <a:p>
            <a:pPr marL="344487" lvl="1" indent="0">
              <a:buNone/>
            </a:pPr>
            <a:endParaRPr lang="en-US" altLang="en-US" sz="1800" dirty="0">
              <a:solidFill>
                <a:srgbClr val="FF0000"/>
              </a:solidFill>
              <a:ea typeface="ＭＳ Ｐゴシック" panose="020B0600070205080204" pitchFamily="34" charset="-128"/>
            </a:endParaRPr>
          </a:p>
          <a:p>
            <a:r>
              <a:rPr lang="en-US" altLang="en-US" sz="2000" dirty="0">
                <a:solidFill>
                  <a:srgbClr val="0432FF"/>
                </a:solidFill>
                <a:ea typeface="ＭＳ Ｐゴシック" panose="020B0600070205080204" pitchFamily="34" charset="-128"/>
              </a:rPr>
              <a:t>Load B’s column 0 (B</a:t>
            </a:r>
            <a:r>
              <a:rPr lang="en-US" altLang="en-US" sz="2000" baseline="-25000" dirty="0">
                <a:solidFill>
                  <a:srgbClr val="0432FF"/>
                </a:solidFill>
                <a:ea typeface="ＭＳ Ｐゴシック" panose="020B0600070205080204" pitchFamily="34" charset="-128"/>
              </a:rPr>
              <a:t>00</a:t>
            </a:r>
            <a:r>
              <a:rPr lang="en-US" altLang="en-US" sz="2000" dirty="0">
                <a:solidFill>
                  <a:srgbClr val="0432FF"/>
                </a:solidFill>
                <a:ea typeface="ＭＳ Ｐゴシック" panose="020B0600070205080204" pitchFamily="34" charset="-128"/>
              </a:rPr>
              <a:t> through B</a:t>
            </a:r>
            <a:r>
              <a:rPr lang="en-US" altLang="en-US" sz="2000" baseline="-25000" dirty="0">
                <a:solidFill>
                  <a:srgbClr val="0432FF"/>
                </a:solidFill>
                <a:ea typeface="ＭＳ Ｐゴシック" panose="020B0600070205080204" pitchFamily="34" charset="-128"/>
              </a:rPr>
              <a:t>50</a:t>
            </a:r>
            <a:r>
              <a:rPr lang="en-US" altLang="en-US" sz="2000" dirty="0">
                <a:solidFill>
                  <a:srgbClr val="0432FF"/>
                </a:solidFill>
                <a:ea typeface="ＭＳ Ｐゴシック" panose="020B0600070205080204" pitchFamily="34" charset="-128"/>
              </a:rPr>
              <a:t>) into vector register V</a:t>
            </a:r>
            <a:r>
              <a:rPr lang="en-US" altLang="en-US" sz="2000" baseline="-25000" dirty="0">
                <a:solidFill>
                  <a:srgbClr val="0432FF"/>
                </a:solidFill>
                <a:ea typeface="ＭＳ Ｐゴシック" panose="020B0600070205080204" pitchFamily="34" charset="-128"/>
              </a:rPr>
              <a:t>2</a:t>
            </a:r>
          </a:p>
          <a:p>
            <a:pPr lvl="1"/>
            <a:r>
              <a:rPr lang="en-US" altLang="en-US" sz="1800" dirty="0">
                <a:ea typeface="ＭＳ Ｐゴシック" panose="020B0600070205080204" pitchFamily="34" charset="-128"/>
              </a:rPr>
              <a:t>Each time, increment address by </a:t>
            </a:r>
            <a:r>
              <a:rPr lang="en-US" altLang="en-US" sz="1800" dirty="0">
                <a:solidFill>
                  <a:srgbClr val="FF0000"/>
                </a:solidFill>
                <a:ea typeface="ＭＳ Ｐゴシック" panose="020B0600070205080204" pitchFamily="34" charset="-128"/>
              </a:rPr>
              <a:t>10</a:t>
            </a:r>
            <a:r>
              <a:rPr lang="en-US" altLang="en-US" sz="1800" dirty="0">
                <a:ea typeface="ＭＳ Ｐゴシック" panose="020B0600070205080204" pitchFamily="34" charset="-128"/>
              </a:rPr>
              <a:t> to access the next row</a:t>
            </a:r>
          </a:p>
          <a:p>
            <a:pPr lvl="1"/>
            <a:r>
              <a:rPr lang="en-US" altLang="en-US" sz="1800" dirty="0">
                <a:ea typeface="ＭＳ Ｐゴシック" panose="020B0600070205080204" pitchFamily="34" charset="-128"/>
              </a:rPr>
              <a:t>Accesses have a </a:t>
            </a:r>
            <a:r>
              <a:rPr lang="en-US" altLang="en-US" sz="1800" dirty="0">
                <a:solidFill>
                  <a:srgbClr val="FF0000"/>
                </a:solidFill>
                <a:ea typeface="ＭＳ Ｐゴシック" panose="020B0600070205080204" pitchFamily="34" charset="-128"/>
              </a:rPr>
              <a:t>stride of 10</a:t>
            </a:r>
            <a:endParaRPr lang="en-US" altLang="en-US" sz="2000" dirty="0">
              <a:ea typeface="ＭＳ Ｐゴシック" panose="020B0600070205080204" pitchFamily="34" charset="-128"/>
            </a:endParaRPr>
          </a:p>
          <a:p>
            <a:endParaRPr lang="en-US" altLang="en-US" sz="2000" dirty="0">
              <a:ea typeface="ＭＳ Ｐゴシック" panose="020B0600070205080204" pitchFamily="34" charset="-128"/>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1877" y="1447800"/>
            <a:ext cx="6213724" cy="1990372"/>
          </a:xfrm>
          <a:prstGeom prst="rect">
            <a:avLst/>
          </a:prstGeom>
        </p:spPr>
      </p:pic>
      <p:sp>
        <p:nvSpPr>
          <p:cNvPr id="71681" name="Title 1">
            <a:extLst>
              <a:ext uri="{FF2B5EF4-FFF2-40B4-BE49-F238E27FC236}">
                <a16:creationId xmlns:a16="http://schemas.microsoft.com/office/drawing/2014/main" id="{8EC8E2ED-71B0-2E42-82A2-2D267E4E53C3}"/>
              </a:ext>
            </a:extLst>
          </p:cNvPr>
          <p:cNvSpPr>
            <a:spLocks noGrp="1"/>
          </p:cNvSpPr>
          <p:nvPr>
            <p:ph type="title"/>
          </p:nvPr>
        </p:nvSpPr>
        <p:spPr>
          <a:xfrm>
            <a:off x="228600" y="0"/>
            <a:ext cx="8610600" cy="869950"/>
          </a:xfrm>
        </p:spPr>
        <p:txBody>
          <a:bodyPr anchor="ctr"/>
          <a:lstStyle/>
          <a:p>
            <a:r>
              <a:rPr lang="en-US" altLang="en-US" dirty="0">
                <a:ea typeface="ＭＳ Ｐゴシック" panose="020B0600070205080204" pitchFamily="34" charset="-128"/>
              </a:rPr>
              <a:t>Vector Stride Example: Matrix Multiply</a:t>
            </a:r>
          </a:p>
        </p:txBody>
      </p:sp>
      <p:sp>
        <p:nvSpPr>
          <p:cNvPr id="4" name="TextBox 3"/>
          <p:cNvSpPr txBox="1"/>
          <p:nvPr/>
        </p:nvSpPr>
        <p:spPr>
          <a:xfrm>
            <a:off x="685800" y="2976000"/>
            <a:ext cx="1992853"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A</a:t>
            </a:r>
            <a:r>
              <a:rPr kumimoji="0" lang="en-US" sz="1800" b="0" i="0" u="none" strike="noStrike" kern="1200" cap="none" spc="0" normalizeH="0" baseline="-2500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4x6</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B</a:t>
            </a:r>
            <a:r>
              <a:rPr kumimoji="0" lang="en-US" sz="1800" b="0" i="0" u="none" strike="noStrike" kern="1200" cap="none" spc="0" normalizeH="0" baseline="-2500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6x10</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 C</a:t>
            </a:r>
            <a:r>
              <a:rPr kumimoji="0" lang="en-US" sz="1800" b="0" i="0" u="none" strike="noStrike" kern="1200" cap="none" spc="0" normalizeH="0" baseline="-2500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4x10</a:t>
            </a:r>
          </a:p>
        </p:txBody>
      </p:sp>
      <p:sp>
        <p:nvSpPr>
          <p:cNvPr id="7" name="TextBox 6"/>
          <p:cNvSpPr txBox="1"/>
          <p:nvPr/>
        </p:nvSpPr>
        <p:spPr>
          <a:xfrm>
            <a:off x="43926" y="3385140"/>
            <a:ext cx="3276599"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Dot product of each</a:t>
            </a:r>
            <a:r>
              <a:rPr kumimoji="0" lang="en-US" sz="1600" b="0" i="0" u="none" strike="noStrike" kern="1200" cap="none" spc="0" normalizeH="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a:t>
            </a:r>
            <a:r>
              <a:rPr lang="en-US" sz="1600" dirty="0">
                <a:solidFill>
                  <a:srgbClr val="000000"/>
                </a:solidFill>
              </a:rPr>
              <a:t>row vector of A with each </a:t>
            </a:r>
            <a:r>
              <a:rPr kumimoji="0" 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column</a:t>
            </a:r>
            <a:r>
              <a:rPr kumimoji="0" lang="en-US" sz="1600" b="0" i="0" u="none" strike="noStrike" kern="1200" cap="none" spc="0" normalizeH="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vector of </a:t>
            </a:r>
            <a:r>
              <a:rPr kumimoji="0" lang="en-US" sz="16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B</a:t>
            </a:r>
            <a:endParaRPr kumimoji="0" lang="en-US" sz="1600" b="0" i="0" u="none" strike="noStrike" kern="1200" cap="none" spc="0" normalizeH="0" baseline="-2500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3" name="Rectangle 155">
            <a:extLst>
              <a:ext uri="{FF2B5EF4-FFF2-40B4-BE49-F238E27FC236}">
                <a16:creationId xmlns:a16="http://schemas.microsoft.com/office/drawing/2014/main" id="{F95AF1F7-5DD4-924E-985C-F4938E59F411}"/>
              </a:ext>
            </a:extLst>
          </p:cNvPr>
          <p:cNvSpPr>
            <a:spLocks noChangeArrowheads="1"/>
          </p:cNvSpPr>
          <p:nvPr/>
        </p:nvSpPr>
        <p:spPr bwMode="auto">
          <a:xfrm>
            <a:off x="7826375" y="1056482"/>
            <a:ext cx="1012825" cy="5801518"/>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1800">
              <a:solidFill>
                <a:srgbClr val="000000"/>
              </a:solidFill>
            </a:endParaRPr>
          </a:p>
        </p:txBody>
      </p:sp>
      <p:sp>
        <p:nvSpPr>
          <p:cNvPr id="14" name="TextBox 166">
            <a:extLst>
              <a:ext uri="{FF2B5EF4-FFF2-40B4-BE49-F238E27FC236}">
                <a16:creationId xmlns:a16="http://schemas.microsoft.com/office/drawing/2014/main" id="{D4B5947E-5207-6440-BED8-5814FF274C10}"/>
              </a:ext>
            </a:extLst>
          </p:cNvPr>
          <p:cNvSpPr txBox="1">
            <a:spLocks noChangeArrowheads="1"/>
          </p:cNvSpPr>
          <p:nvPr/>
        </p:nvSpPr>
        <p:spPr bwMode="auto">
          <a:xfrm>
            <a:off x="7548564" y="1437633"/>
            <a:ext cx="29527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300" dirty="0">
                <a:solidFill>
                  <a:srgbClr val="000000"/>
                </a:solidFill>
              </a:rPr>
              <a:t>A</a:t>
            </a:r>
          </a:p>
        </p:txBody>
      </p:sp>
      <p:sp>
        <p:nvSpPr>
          <p:cNvPr id="15" name="TextBox 173">
            <a:extLst>
              <a:ext uri="{FF2B5EF4-FFF2-40B4-BE49-F238E27FC236}">
                <a16:creationId xmlns:a16="http://schemas.microsoft.com/office/drawing/2014/main" id="{2135E6B1-D1E8-5949-929C-2D900604C4AB}"/>
              </a:ext>
            </a:extLst>
          </p:cNvPr>
          <p:cNvSpPr txBox="1">
            <a:spLocks noChangeArrowheads="1"/>
          </p:cNvSpPr>
          <p:nvPr/>
        </p:nvSpPr>
        <p:spPr bwMode="auto">
          <a:xfrm>
            <a:off x="7672785" y="814816"/>
            <a:ext cx="1372492"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300" b="1" dirty="0">
                <a:solidFill>
                  <a:srgbClr val="000000"/>
                </a:solidFill>
              </a:rPr>
              <a:t>Linear Memory</a:t>
            </a:r>
          </a:p>
        </p:txBody>
      </p:sp>
      <p:sp>
        <p:nvSpPr>
          <p:cNvPr id="16" name="TextBox 166">
            <a:extLst>
              <a:ext uri="{FF2B5EF4-FFF2-40B4-BE49-F238E27FC236}">
                <a16:creationId xmlns:a16="http://schemas.microsoft.com/office/drawing/2014/main" id="{ECB02A54-912D-6D42-9C57-5C5C11263435}"/>
              </a:ext>
            </a:extLst>
          </p:cNvPr>
          <p:cNvSpPr txBox="1">
            <a:spLocks noChangeArrowheads="1"/>
          </p:cNvSpPr>
          <p:nvPr/>
        </p:nvSpPr>
        <p:spPr bwMode="auto">
          <a:xfrm>
            <a:off x="7525148" y="4252330"/>
            <a:ext cx="29527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300" dirty="0">
                <a:solidFill>
                  <a:srgbClr val="000000"/>
                </a:solidFill>
              </a:rPr>
              <a:t>B</a:t>
            </a:r>
          </a:p>
        </p:txBody>
      </p:sp>
      <p:cxnSp>
        <p:nvCxnSpPr>
          <p:cNvPr id="17" name="Straight Connector 160">
            <a:extLst>
              <a:ext uri="{FF2B5EF4-FFF2-40B4-BE49-F238E27FC236}">
                <a16:creationId xmlns:a16="http://schemas.microsoft.com/office/drawing/2014/main" id="{638CD0CF-7B38-DE49-AEC2-31867225CAC4}"/>
              </a:ext>
            </a:extLst>
          </p:cNvPr>
          <p:cNvCxnSpPr>
            <a:cxnSpLocks noChangeShapeType="1"/>
          </p:cNvCxnSpPr>
          <p:nvPr/>
        </p:nvCxnSpPr>
        <p:spPr bwMode="auto">
          <a:xfrm>
            <a:off x="7827963" y="1494277"/>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8" name="Straight Connector 161">
            <a:extLst>
              <a:ext uri="{FF2B5EF4-FFF2-40B4-BE49-F238E27FC236}">
                <a16:creationId xmlns:a16="http://schemas.microsoft.com/office/drawing/2014/main" id="{4C7A20DD-591D-D343-84B9-13BCDFB27680}"/>
              </a:ext>
            </a:extLst>
          </p:cNvPr>
          <p:cNvCxnSpPr>
            <a:cxnSpLocks noChangeShapeType="1"/>
          </p:cNvCxnSpPr>
          <p:nvPr/>
        </p:nvCxnSpPr>
        <p:spPr bwMode="auto">
          <a:xfrm>
            <a:off x="7827963" y="1700652"/>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0" name="Straight Connector 161">
            <a:extLst>
              <a:ext uri="{FF2B5EF4-FFF2-40B4-BE49-F238E27FC236}">
                <a16:creationId xmlns:a16="http://schemas.microsoft.com/office/drawing/2014/main" id="{680F7318-7B44-5045-AB7D-80279A377777}"/>
              </a:ext>
            </a:extLst>
          </p:cNvPr>
          <p:cNvCxnSpPr>
            <a:cxnSpLocks noChangeShapeType="1"/>
          </p:cNvCxnSpPr>
          <p:nvPr/>
        </p:nvCxnSpPr>
        <p:spPr bwMode="auto">
          <a:xfrm>
            <a:off x="7826375" y="1902180"/>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2" name="Straight Connector 161">
            <a:extLst>
              <a:ext uri="{FF2B5EF4-FFF2-40B4-BE49-F238E27FC236}">
                <a16:creationId xmlns:a16="http://schemas.microsoft.com/office/drawing/2014/main" id="{62CE8DCE-4D07-6F4E-ADA9-1D47F1827F6B}"/>
              </a:ext>
            </a:extLst>
          </p:cNvPr>
          <p:cNvCxnSpPr>
            <a:cxnSpLocks noChangeShapeType="1"/>
          </p:cNvCxnSpPr>
          <p:nvPr/>
        </p:nvCxnSpPr>
        <p:spPr bwMode="auto">
          <a:xfrm>
            <a:off x="7827963" y="2115276"/>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3" name="Straight Connector 161">
            <a:extLst>
              <a:ext uri="{FF2B5EF4-FFF2-40B4-BE49-F238E27FC236}">
                <a16:creationId xmlns:a16="http://schemas.microsoft.com/office/drawing/2014/main" id="{B24CC0BF-8F1B-4844-967E-76788966A4DD}"/>
              </a:ext>
            </a:extLst>
          </p:cNvPr>
          <p:cNvCxnSpPr>
            <a:cxnSpLocks noChangeShapeType="1"/>
          </p:cNvCxnSpPr>
          <p:nvPr/>
        </p:nvCxnSpPr>
        <p:spPr bwMode="auto">
          <a:xfrm>
            <a:off x="7812882" y="2336023"/>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4" name="Straight Connector 161">
            <a:extLst>
              <a:ext uri="{FF2B5EF4-FFF2-40B4-BE49-F238E27FC236}">
                <a16:creationId xmlns:a16="http://schemas.microsoft.com/office/drawing/2014/main" id="{65014F31-1947-9140-9911-8B3DD3D28FF1}"/>
              </a:ext>
            </a:extLst>
          </p:cNvPr>
          <p:cNvCxnSpPr>
            <a:cxnSpLocks noChangeShapeType="1"/>
          </p:cNvCxnSpPr>
          <p:nvPr/>
        </p:nvCxnSpPr>
        <p:spPr bwMode="auto">
          <a:xfrm>
            <a:off x="7820422" y="2335288"/>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5" name="Straight Connector 161">
            <a:extLst>
              <a:ext uri="{FF2B5EF4-FFF2-40B4-BE49-F238E27FC236}">
                <a16:creationId xmlns:a16="http://schemas.microsoft.com/office/drawing/2014/main" id="{6172B974-18D6-E642-8759-AEB526102F82}"/>
              </a:ext>
            </a:extLst>
          </p:cNvPr>
          <p:cNvCxnSpPr>
            <a:cxnSpLocks noChangeShapeType="1"/>
          </p:cNvCxnSpPr>
          <p:nvPr/>
        </p:nvCxnSpPr>
        <p:spPr bwMode="auto">
          <a:xfrm>
            <a:off x="7827963" y="2548384"/>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7" name="Straight Connector 161">
            <a:extLst>
              <a:ext uri="{FF2B5EF4-FFF2-40B4-BE49-F238E27FC236}">
                <a16:creationId xmlns:a16="http://schemas.microsoft.com/office/drawing/2014/main" id="{1E900C52-7C01-9644-A583-CD14F6DC1D98}"/>
              </a:ext>
            </a:extLst>
          </p:cNvPr>
          <p:cNvCxnSpPr>
            <a:cxnSpLocks noChangeShapeType="1"/>
          </p:cNvCxnSpPr>
          <p:nvPr/>
        </p:nvCxnSpPr>
        <p:spPr bwMode="auto">
          <a:xfrm>
            <a:off x="7827168" y="2776052"/>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28" name="TextBox 27">
            <a:extLst>
              <a:ext uri="{FF2B5EF4-FFF2-40B4-BE49-F238E27FC236}">
                <a16:creationId xmlns:a16="http://schemas.microsoft.com/office/drawing/2014/main" id="{84D7CACE-E620-FE46-8DA3-551B190AC12B}"/>
              </a:ext>
            </a:extLst>
          </p:cNvPr>
          <p:cNvSpPr txBox="1"/>
          <p:nvPr/>
        </p:nvSpPr>
        <p:spPr>
          <a:xfrm>
            <a:off x="8183687" y="1469573"/>
            <a:ext cx="269626" cy="276999"/>
          </a:xfrm>
          <a:prstGeom prst="rect">
            <a:avLst/>
          </a:prstGeom>
          <a:noFill/>
        </p:spPr>
        <p:txBody>
          <a:bodyPr wrap="none" rtlCol="0">
            <a:spAutoFit/>
          </a:bodyPr>
          <a:lstStyle/>
          <a:p>
            <a:r>
              <a:rPr lang="en-US" sz="1200" dirty="0"/>
              <a:t>0</a:t>
            </a:r>
            <a:endParaRPr lang="en-US" sz="1200" baseline="-25000" dirty="0"/>
          </a:p>
        </p:txBody>
      </p:sp>
      <p:sp>
        <p:nvSpPr>
          <p:cNvPr id="30" name="TextBox 29">
            <a:extLst>
              <a:ext uri="{FF2B5EF4-FFF2-40B4-BE49-F238E27FC236}">
                <a16:creationId xmlns:a16="http://schemas.microsoft.com/office/drawing/2014/main" id="{95CBC6B5-1E33-B246-941F-741179D9C25F}"/>
              </a:ext>
            </a:extLst>
          </p:cNvPr>
          <p:cNvSpPr txBox="1"/>
          <p:nvPr/>
        </p:nvSpPr>
        <p:spPr>
          <a:xfrm>
            <a:off x="8178848" y="1650386"/>
            <a:ext cx="269626" cy="276999"/>
          </a:xfrm>
          <a:prstGeom prst="rect">
            <a:avLst/>
          </a:prstGeom>
          <a:noFill/>
        </p:spPr>
        <p:txBody>
          <a:bodyPr wrap="none" rtlCol="0">
            <a:spAutoFit/>
          </a:bodyPr>
          <a:lstStyle/>
          <a:p>
            <a:r>
              <a:rPr lang="en-US" sz="1200" dirty="0"/>
              <a:t>1</a:t>
            </a:r>
            <a:endParaRPr lang="en-US" sz="1200" baseline="-25000" dirty="0"/>
          </a:p>
        </p:txBody>
      </p:sp>
      <p:sp>
        <p:nvSpPr>
          <p:cNvPr id="31" name="TextBox 30">
            <a:extLst>
              <a:ext uri="{FF2B5EF4-FFF2-40B4-BE49-F238E27FC236}">
                <a16:creationId xmlns:a16="http://schemas.microsoft.com/office/drawing/2014/main" id="{D04D14FE-CFB5-3043-9449-DEA49F097871}"/>
              </a:ext>
            </a:extLst>
          </p:cNvPr>
          <p:cNvSpPr txBox="1"/>
          <p:nvPr/>
        </p:nvSpPr>
        <p:spPr>
          <a:xfrm>
            <a:off x="8183687" y="1870179"/>
            <a:ext cx="269626" cy="276999"/>
          </a:xfrm>
          <a:prstGeom prst="rect">
            <a:avLst/>
          </a:prstGeom>
          <a:noFill/>
        </p:spPr>
        <p:txBody>
          <a:bodyPr wrap="none" rtlCol="0">
            <a:spAutoFit/>
          </a:bodyPr>
          <a:lstStyle/>
          <a:p>
            <a:r>
              <a:rPr lang="en-US" sz="1200" dirty="0"/>
              <a:t>2</a:t>
            </a:r>
            <a:endParaRPr lang="en-US" sz="1200" baseline="-25000" dirty="0"/>
          </a:p>
        </p:txBody>
      </p:sp>
      <p:sp>
        <p:nvSpPr>
          <p:cNvPr id="32" name="TextBox 31">
            <a:extLst>
              <a:ext uri="{FF2B5EF4-FFF2-40B4-BE49-F238E27FC236}">
                <a16:creationId xmlns:a16="http://schemas.microsoft.com/office/drawing/2014/main" id="{7801545C-4680-C94A-8C71-EF6E30CBAE5E}"/>
              </a:ext>
            </a:extLst>
          </p:cNvPr>
          <p:cNvSpPr txBox="1"/>
          <p:nvPr/>
        </p:nvSpPr>
        <p:spPr>
          <a:xfrm>
            <a:off x="8187457" y="2089547"/>
            <a:ext cx="269626" cy="276999"/>
          </a:xfrm>
          <a:prstGeom prst="rect">
            <a:avLst/>
          </a:prstGeom>
          <a:noFill/>
        </p:spPr>
        <p:txBody>
          <a:bodyPr wrap="none" rtlCol="0">
            <a:spAutoFit/>
          </a:bodyPr>
          <a:lstStyle/>
          <a:p>
            <a:r>
              <a:rPr lang="en-US" sz="1200" dirty="0"/>
              <a:t>3</a:t>
            </a:r>
            <a:endParaRPr lang="en-US" sz="1200" baseline="-25000" dirty="0"/>
          </a:p>
        </p:txBody>
      </p:sp>
      <p:sp>
        <p:nvSpPr>
          <p:cNvPr id="33" name="TextBox 32">
            <a:extLst>
              <a:ext uri="{FF2B5EF4-FFF2-40B4-BE49-F238E27FC236}">
                <a16:creationId xmlns:a16="http://schemas.microsoft.com/office/drawing/2014/main" id="{2EE0E9AC-DC07-214D-8A65-6877EBA32662}"/>
              </a:ext>
            </a:extLst>
          </p:cNvPr>
          <p:cNvSpPr txBox="1"/>
          <p:nvPr/>
        </p:nvSpPr>
        <p:spPr>
          <a:xfrm>
            <a:off x="8182044" y="2318684"/>
            <a:ext cx="269626" cy="276999"/>
          </a:xfrm>
          <a:prstGeom prst="rect">
            <a:avLst/>
          </a:prstGeom>
          <a:noFill/>
        </p:spPr>
        <p:txBody>
          <a:bodyPr wrap="none" rtlCol="0">
            <a:spAutoFit/>
          </a:bodyPr>
          <a:lstStyle/>
          <a:p>
            <a:r>
              <a:rPr lang="en-US" sz="1200" dirty="0"/>
              <a:t>4</a:t>
            </a:r>
            <a:endParaRPr lang="en-US" sz="1200" baseline="-25000" dirty="0"/>
          </a:p>
        </p:txBody>
      </p:sp>
      <p:sp>
        <p:nvSpPr>
          <p:cNvPr id="34" name="TextBox 33">
            <a:extLst>
              <a:ext uri="{FF2B5EF4-FFF2-40B4-BE49-F238E27FC236}">
                <a16:creationId xmlns:a16="http://schemas.microsoft.com/office/drawing/2014/main" id="{982EC640-37CC-AA49-A214-1532F2426299}"/>
              </a:ext>
            </a:extLst>
          </p:cNvPr>
          <p:cNvSpPr txBox="1"/>
          <p:nvPr/>
        </p:nvSpPr>
        <p:spPr>
          <a:xfrm>
            <a:off x="8187457" y="2520336"/>
            <a:ext cx="269626" cy="276999"/>
          </a:xfrm>
          <a:prstGeom prst="rect">
            <a:avLst/>
          </a:prstGeom>
          <a:noFill/>
        </p:spPr>
        <p:txBody>
          <a:bodyPr wrap="none" rtlCol="0">
            <a:spAutoFit/>
          </a:bodyPr>
          <a:lstStyle/>
          <a:p>
            <a:r>
              <a:rPr lang="en-US" sz="1200" dirty="0"/>
              <a:t>5</a:t>
            </a:r>
            <a:endParaRPr lang="en-US" sz="1200" baseline="-25000" dirty="0"/>
          </a:p>
        </p:txBody>
      </p:sp>
      <p:cxnSp>
        <p:nvCxnSpPr>
          <p:cNvPr id="36" name="Straight Connector 161">
            <a:extLst>
              <a:ext uri="{FF2B5EF4-FFF2-40B4-BE49-F238E27FC236}">
                <a16:creationId xmlns:a16="http://schemas.microsoft.com/office/drawing/2014/main" id="{55DECCAC-8F7E-DD4C-86C1-B8741CBEFD40}"/>
              </a:ext>
            </a:extLst>
          </p:cNvPr>
          <p:cNvCxnSpPr>
            <a:cxnSpLocks noChangeShapeType="1"/>
          </p:cNvCxnSpPr>
          <p:nvPr/>
        </p:nvCxnSpPr>
        <p:spPr bwMode="auto">
          <a:xfrm>
            <a:off x="7833916" y="3015207"/>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37" name="TextBox 36">
            <a:extLst>
              <a:ext uri="{FF2B5EF4-FFF2-40B4-BE49-F238E27FC236}">
                <a16:creationId xmlns:a16="http://schemas.microsoft.com/office/drawing/2014/main" id="{B0C4E472-7B67-8A41-8AF0-8409744DAAA1}"/>
              </a:ext>
            </a:extLst>
          </p:cNvPr>
          <p:cNvSpPr txBox="1"/>
          <p:nvPr/>
        </p:nvSpPr>
        <p:spPr>
          <a:xfrm>
            <a:off x="8194205" y="2759491"/>
            <a:ext cx="269626" cy="276999"/>
          </a:xfrm>
          <a:prstGeom prst="rect">
            <a:avLst/>
          </a:prstGeom>
          <a:noFill/>
        </p:spPr>
        <p:txBody>
          <a:bodyPr wrap="none" rtlCol="0">
            <a:spAutoFit/>
          </a:bodyPr>
          <a:lstStyle/>
          <a:p>
            <a:r>
              <a:rPr lang="en-US" sz="1200" dirty="0"/>
              <a:t>6</a:t>
            </a:r>
            <a:endParaRPr lang="en-US" sz="1200" baseline="-25000" dirty="0"/>
          </a:p>
        </p:txBody>
      </p:sp>
      <p:cxnSp>
        <p:nvCxnSpPr>
          <p:cNvPr id="38" name="Straight Connector 160">
            <a:extLst>
              <a:ext uri="{FF2B5EF4-FFF2-40B4-BE49-F238E27FC236}">
                <a16:creationId xmlns:a16="http://schemas.microsoft.com/office/drawing/2014/main" id="{D9A25054-698B-E342-9332-5206425DCEAA}"/>
              </a:ext>
            </a:extLst>
          </p:cNvPr>
          <p:cNvCxnSpPr>
            <a:cxnSpLocks noChangeShapeType="1"/>
          </p:cNvCxnSpPr>
          <p:nvPr/>
        </p:nvCxnSpPr>
        <p:spPr bwMode="auto">
          <a:xfrm>
            <a:off x="7825329" y="4281383"/>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39" name="Straight Connector 161">
            <a:extLst>
              <a:ext uri="{FF2B5EF4-FFF2-40B4-BE49-F238E27FC236}">
                <a16:creationId xmlns:a16="http://schemas.microsoft.com/office/drawing/2014/main" id="{39DFA9AB-1A66-134D-9A53-F49DF6B351F0}"/>
              </a:ext>
            </a:extLst>
          </p:cNvPr>
          <p:cNvCxnSpPr>
            <a:cxnSpLocks noChangeShapeType="1"/>
          </p:cNvCxnSpPr>
          <p:nvPr/>
        </p:nvCxnSpPr>
        <p:spPr bwMode="auto">
          <a:xfrm>
            <a:off x="7825329" y="4487758"/>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40" name="Straight Connector 161">
            <a:extLst>
              <a:ext uri="{FF2B5EF4-FFF2-40B4-BE49-F238E27FC236}">
                <a16:creationId xmlns:a16="http://schemas.microsoft.com/office/drawing/2014/main" id="{9B112103-B537-3946-A68A-28E42281E729}"/>
              </a:ext>
            </a:extLst>
          </p:cNvPr>
          <p:cNvCxnSpPr>
            <a:cxnSpLocks noChangeShapeType="1"/>
          </p:cNvCxnSpPr>
          <p:nvPr/>
        </p:nvCxnSpPr>
        <p:spPr bwMode="auto">
          <a:xfrm>
            <a:off x="7823741" y="4689286"/>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41" name="Straight Connector 161">
            <a:extLst>
              <a:ext uri="{FF2B5EF4-FFF2-40B4-BE49-F238E27FC236}">
                <a16:creationId xmlns:a16="http://schemas.microsoft.com/office/drawing/2014/main" id="{1D70B6B2-E79C-8348-9978-3C9D21210CD1}"/>
              </a:ext>
            </a:extLst>
          </p:cNvPr>
          <p:cNvCxnSpPr>
            <a:cxnSpLocks noChangeShapeType="1"/>
          </p:cNvCxnSpPr>
          <p:nvPr/>
        </p:nvCxnSpPr>
        <p:spPr bwMode="auto">
          <a:xfrm>
            <a:off x="7825329" y="4902382"/>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42" name="Straight Connector 161">
            <a:extLst>
              <a:ext uri="{FF2B5EF4-FFF2-40B4-BE49-F238E27FC236}">
                <a16:creationId xmlns:a16="http://schemas.microsoft.com/office/drawing/2014/main" id="{E5E9013B-0B1C-D14E-AB2A-DEB3BF74AC17}"/>
              </a:ext>
            </a:extLst>
          </p:cNvPr>
          <p:cNvCxnSpPr>
            <a:cxnSpLocks noChangeShapeType="1"/>
          </p:cNvCxnSpPr>
          <p:nvPr/>
        </p:nvCxnSpPr>
        <p:spPr bwMode="auto">
          <a:xfrm>
            <a:off x="7817788" y="5122394"/>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43" name="Straight Connector 161">
            <a:extLst>
              <a:ext uri="{FF2B5EF4-FFF2-40B4-BE49-F238E27FC236}">
                <a16:creationId xmlns:a16="http://schemas.microsoft.com/office/drawing/2014/main" id="{03F615C1-8F49-7947-8B19-46EC29A17BAF}"/>
              </a:ext>
            </a:extLst>
          </p:cNvPr>
          <p:cNvCxnSpPr>
            <a:cxnSpLocks noChangeShapeType="1"/>
          </p:cNvCxnSpPr>
          <p:nvPr/>
        </p:nvCxnSpPr>
        <p:spPr bwMode="auto">
          <a:xfrm>
            <a:off x="7825329" y="5335490"/>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44" name="Straight Connector 161">
            <a:extLst>
              <a:ext uri="{FF2B5EF4-FFF2-40B4-BE49-F238E27FC236}">
                <a16:creationId xmlns:a16="http://schemas.microsoft.com/office/drawing/2014/main" id="{EAB49338-A212-314A-85A9-DA0C283BF411}"/>
              </a:ext>
            </a:extLst>
          </p:cNvPr>
          <p:cNvCxnSpPr>
            <a:cxnSpLocks noChangeShapeType="1"/>
          </p:cNvCxnSpPr>
          <p:nvPr/>
        </p:nvCxnSpPr>
        <p:spPr bwMode="auto">
          <a:xfrm>
            <a:off x="7824534" y="5563158"/>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45" name="TextBox 44">
            <a:extLst>
              <a:ext uri="{FF2B5EF4-FFF2-40B4-BE49-F238E27FC236}">
                <a16:creationId xmlns:a16="http://schemas.microsoft.com/office/drawing/2014/main" id="{89240C21-FF70-3D47-B563-DAA6AF5E7624}"/>
              </a:ext>
            </a:extLst>
          </p:cNvPr>
          <p:cNvSpPr txBox="1"/>
          <p:nvPr/>
        </p:nvSpPr>
        <p:spPr>
          <a:xfrm>
            <a:off x="8181053" y="4256679"/>
            <a:ext cx="269626" cy="276999"/>
          </a:xfrm>
          <a:prstGeom prst="rect">
            <a:avLst/>
          </a:prstGeom>
          <a:noFill/>
        </p:spPr>
        <p:txBody>
          <a:bodyPr wrap="none" rtlCol="0">
            <a:spAutoFit/>
          </a:bodyPr>
          <a:lstStyle/>
          <a:p>
            <a:r>
              <a:rPr lang="en-US" sz="1200" dirty="0"/>
              <a:t>0</a:t>
            </a:r>
            <a:endParaRPr lang="en-US" sz="1200" baseline="-25000" dirty="0"/>
          </a:p>
        </p:txBody>
      </p:sp>
      <p:sp>
        <p:nvSpPr>
          <p:cNvPr id="46" name="TextBox 45">
            <a:extLst>
              <a:ext uri="{FF2B5EF4-FFF2-40B4-BE49-F238E27FC236}">
                <a16:creationId xmlns:a16="http://schemas.microsoft.com/office/drawing/2014/main" id="{6A37EF5E-BA04-A745-A984-6BA55D46E6B7}"/>
              </a:ext>
            </a:extLst>
          </p:cNvPr>
          <p:cNvSpPr txBox="1"/>
          <p:nvPr/>
        </p:nvSpPr>
        <p:spPr>
          <a:xfrm>
            <a:off x="8176214" y="4437492"/>
            <a:ext cx="269626" cy="276999"/>
          </a:xfrm>
          <a:prstGeom prst="rect">
            <a:avLst/>
          </a:prstGeom>
          <a:noFill/>
        </p:spPr>
        <p:txBody>
          <a:bodyPr wrap="none" rtlCol="0">
            <a:spAutoFit/>
          </a:bodyPr>
          <a:lstStyle/>
          <a:p>
            <a:r>
              <a:rPr lang="en-US" sz="1200" dirty="0"/>
              <a:t>1</a:t>
            </a:r>
            <a:endParaRPr lang="en-US" sz="1200" baseline="-25000" dirty="0"/>
          </a:p>
        </p:txBody>
      </p:sp>
      <p:sp>
        <p:nvSpPr>
          <p:cNvPr id="47" name="TextBox 46">
            <a:extLst>
              <a:ext uri="{FF2B5EF4-FFF2-40B4-BE49-F238E27FC236}">
                <a16:creationId xmlns:a16="http://schemas.microsoft.com/office/drawing/2014/main" id="{711472AF-31E1-6D4F-852B-AE7DAE9C57DB}"/>
              </a:ext>
            </a:extLst>
          </p:cNvPr>
          <p:cNvSpPr txBox="1"/>
          <p:nvPr/>
        </p:nvSpPr>
        <p:spPr>
          <a:xfrm>
            <a:off x="8181053" y="4657285"/>
            <a:ext cx="269626" cy="276999"/>
          </a:xfrm>
          <a:prstGeom prst="rect">
            <a:avLst/>
          </a:prstGeom>
          <a:noFill/>
        </p:spPr>
        <p:txBody>
          <a:bodyPr wrap="none" rtlCol="0">
            <a:spAutoFit/>
          </a:bodyPr>
          <a:lstStyle/>
          <a:p>
            <a:r>
              <a:rPr lang="en-US" sz="1200" dirty="0"/>
              <a:t>2</a:t>
            </a:r>
            <a:endParaRPr lang="en-US" sz="1200" baseline="-25000" dirty="0"/>
          </a:p>
        </p:txBody>
      </p:sp>
      <p:sp>
        <p:nvSpPr>
          <p:cNvPr id="48" name="TextBox 47">
            <a:extLst>
              <a:ext uri="{FF2B5EF4-FFF2-40B4-BE49-F238E27FC236}">
                <a16:creationId xmlns:a16="http://schemas.microsoft.com/office/drawing/2014/main" id="{28437132-56B8-DF47-B270-E158D695D633}"/>
              </a:ext>
            </a:extLst>
          </p:cNvPr>
          <p:cNvSpPr txBox="1"/>
          <p:nvPr/>
        </p:nvSpPr>
        <p:spPr>
          <a:xfrm>
            <a:off x="8184823" y="4876653"/>
            <a:ext cx="269626" cy="276999"/>
          </a:xfrm>
          <a:prstGeom prst="rect">
            <a:avLst/>
          </a:prstGeom>
          <a:noFill/>
        </p:spPr>
        <p:txBody>
          <a:bodyPr wrap="none" rtlCol="0">
            <a:spAutoFit/>
          </a:bodyPr>
          <a:lstStyle/>
          <a:p>
            <a:r>
              <a:rPr lang="en-US" sz="1200" dirty="0"/>
              <a:t>3</a:t>
            </a:r>
            <a:endParaRPr lang="en-US" sz="1200" baseline="-25000" dirty="0"/>
          </a:p>
        </p:txBody>
      </p:sp>
      <p:sp>
        <p:nvSpPr>
          <p:cNvPr id="49" name="TextBox 48">
            <a:extLst>
              <a:ext uri="{FF2B5EF4-FFF2-40B4-BE49-F238E27FC236}">
                <a16:creationId xmlns:a16="http://schemas.microsoft.com/office/drawing/2014/main" id="{94CC3CCE-5DFC-EC49-BBA7-BA4A7924BD65}"/>
              </a:ext>
            </a:extLst>
          </p:cNvPr>
          <p:cNvSpPr txBox="1"/>
          <p:nvPr/>
        </p:nvSpPr>
        <p:spPr>
          <a:xfrm>
            <a:off x="8179410" y="5105790"/>
            <a:ext cx="269626" cy="276999"/>
          </a:xfrm>
          <a:prstGeom prst="rect">
            <a:avLst/>
          </a:prstGeom>
          <a:noFill/>
        </p:spPr>
        <p:txBody>
          <a:bodyPr wrap="none" rtlCol="0">
            <a:spAutoFit/>
          </a:bodyPr>
          <a:lstStyle/>
          <a:p>
            <a:r>
              <a:rPr lang="en-US" sz="1200" dirty="0"/>
              <a:t>4</a:t>
            </a:r>
            <a:endParaRPr lang="en-US" sz="1200" baseline="-25000" dirty="0"/>
          </a:p>
        </p:txBody>
      </p:sp>
      <p:sp>
        <p:nvSpPr>
          <p:cNvPr id="50" name="TextBox 49">
            <a:extLst>
              <a:ext uri="{FF2B5EF4-FFF2-40B4-BE49-F238E27FC236}">
                <a16:creationId xmlns:a16="http://schemas.microsoft.com/office/drawing/2014/main" id="{A0054B5A-4955-124B-BE57-B77DB771E6F4}"/>
              </a:ext>
            </a:extLst>
          </p:cNvPr>
          <p:cNvSpPr txBox="1"/>
          <p:nvPr/>
        </p:nvSpPr>
        <p:spPr>
          <a:xfrm>
            <a:off x="8184823" y="5307442"/>
            <a:ext cx="269626" cy="276999"/>
          </a:xfrm>
          <a:prstGeom prst="rect">
            <a:avLst/>
          </a:prstGeom>
          <a:noFill/>
        </p:spPr>
        <p:txBody>
          <a:bodyPr wrap="none" rtlCol="0">
            <a:spAutoFit/>
          </a:bodyPr>
          <a:lstStyle/>
          <a:p>
            <a:r>
              <a:rPr lang="en-US" sz="1200" dirty="0"/>
              <a:t>5</a:t>
            </a:r>
            <a:endParaRPr lang="en-US" sz="1200" baseline="-25000" dirty="0"/>
          </a:p>
        </p:txBody>
      </p:sp>
      <p:cxnSp>
        <p:nvCxnSpPr>
          <p:cNvPr id="51" name="Straight Connector 161">
            <a:extLst>
              <a:ext uri="{FF2B5EF4-FFF2-40B4-BE49-F238E27FC236}">
                <a16:creationId xmlns:a16="http://schemas.microsoft.com/office/drawing/2014/main" id="{B0F9724F-7D6E-2A4F-91C8-555779A4B059}"/>
              </a:ext>
            </a:extLst>
          </p:cNvPr>
          <p:cNvCxnSpPr>
            <a:cxnSpLocks noChangeShapeType="1"/>
          </p:cNvCxnSpPr>
          <p:nvPr/>
        </p:nvCxnSpPr>
        <p:spPr bwMode="auto">
          <a:xfrm>
            <a:off x="7831282" y="5802313"/>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52" name="TextBox 51">
            <a:extLst>
              <a:ext uri="{FF2B5EF4-FFF2-40B4-BE49-F238E27FC236}">
                <a16:creationId xmlns:a16="http://schemas.microsoft.com/office/drawing/2014/main" id="{16C243A6-261D-194D-9F5E-739089292B1D}"/>
              </a:ext>
            </a:extLst>
          </p:cNvPr>
          <p:cNvSpPr txBox="1"/>
          <p:nvPr/>
        </p:nvSpPr>
        <p:spPr>
          <a:xfrm>
            <a:off x="8191571" y="5546597"/>
            <a:ext cx="269626" cy="276999"/>
          </a:xfrm>
          <a:prstGeom prst="rect">
            <a:avLst/>
          </a:prstGeom>
          <a:noFill/>
        </p:spPr>
        <p:txBody>
          <a:bodyPr wrap="none" rtlCol="0">
            <a:spAutoFit/>
          </a:bodyPr>
          <a:lstStyle/>
          <a:p>
            <a:r>
              <a:rPr lang="en-US" sz="1200" dirty="0"/>
              <a:t>6</a:t>
            </a:r>
            <a:endParaRPr lang="en-US" sz="1200" baseline="-25000" dirty="0"/>
          </a:p>
        </p:txBody>
      </p:sp>
      <p:cxnSp>
        <p:nvCxnSpPr>
          <p:cNvPr id="69" name="Straight Connector 161">
            <a:extLst>
              <a:ext uri="{FF2B5EF4-FFF2-40B4-BE49-F238E27FC236}">
                <a16:creationId xmlns:a16="http://schemas.microsoft.com/office/drawing/2014/main" id="{30793BCC-4271-6346-84BB-3015A125FE07}"/>
              </a:ext>
            </a:extLst>
          </p:cNvPr>
          <p:cNvCxnSpPr>
            <a:cxnSpLocks noChangeShapeType="1"/>
          </p:cNvCxnSpPr>
          <p:nvPr/>
        </p:nvCxnSpPr>
        <p:spPr bwMode="auto">
          <a:xfrm>
            <a:off x="7825264" y="5802200"/>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70" name="Straight Connector 161">
            <a:extLst>
              <a:ext uri="{FF2B5EF4-FFF2-40B4-BE49-F238E27FC236}">
                <a16:creationId xmlns:a16="http://schemas.microsoft.com/office/drawing/2014/main" id="{ED6B087E-D3F1-5A47-9F0B-08C5C1398707}"/>
              </a:ext>
            </a:extLst>
          </p:cNvPr>
          <p:cNvCxnSpPr>
            <a:cxnSpLocks noChangeShapeType="1"/>
          </p:cNvCxnSpPr>
          <p:nvPr/>
        </p:nvCxnSpPr>
        <p:spPr bwMode="auto">
          <a:xfrm>
            <a:off x="7832805" y="6015296"/>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71" name="Straight Connector 161">
            <a:extLst>
              <a:ext uri="{FF2B5EF4-FFF2-40B4-BE49-F238E27FC236}">
                <a16:creationId xmlns:a16="http://schemas.microsoft.com/office/drawing/2014/main" id="{01C2ADE7-6687-B944-BFCC-3D32AD3B300B}"/>
              </a:ext>
            </a:extLst>
          </p:cNvPr>
          <p:cNvCxnSpPr>
            <a:cxnSpLocks noChangeShapeType="1"/>
          </p:cNvCxnSpPr>
          <p:nvPr/>
        </p:nvCxnSpPr>
        <p:spPr bwMode="auto">
          <a:xfrm>
            <a:off x="7832010" y="6242964"/>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72" name="TextBox 71">
            <a:extLst>
              <a:ext uri="{FF2B5EF4-FFF2-40B4-BE49-F238E27FC236}">
                <a16:creationId xmlns:a16="http://schemas.microsoft.com/office/drawing/2014/main" id="{88EEE5E8-D43C-8449-9623-95047DFAFCDA}"/>
              </a:ext>
            </a:extLst>
          </p:cNvPr>
          <p:cNvSpPr txBox="1"/>
          <p:nvPr/>
        </p:nvSpPr>
        <p:spPr>
          <a:xfrm>
            <a:off x="8186886" y="5785596"/>
            <a:ext cx="269626" cy="276999"/>
          </a:xfrm>
          <a:prstGeom prst="rect">
            <a:avLst/>
          </a:prstGeom>
          <a:noFill/>
        </p:spPr>
        <p:txBody>
          <a:bodyPr wrap="none" rtlCol="0">
            <a:spAutoFit/>
          </a:bodyPr>
          <a:lstStyle/>
          <a:p>
            <a:r>
              <a:rPr lang="en-US" sz="1200" dirty="0"/>
              <a:t>7</a:t>
            </a:r>
            <a:endParaRPr lang="en-US" sz="1200" baseline="-25000" dirty="0"/>
          </a:p>
        </p:txBody>
      </p:sp>
      <p:sp>
        <p:nvSpPr>
          <p:cNvPr id="73" name="TextBox 72">
            <a:extLst>
              <a:ext uri="{FF2B5EF4-FFF2-40B4-BE49-F238E27FC236}">
                <a16:creationId xmlns:a16="http://schemas.microsoft.com/office/drawing/2014/main" id="{5AEA1469-8C05-3047-968E-9D30D77D5FDA}"/>
              </a:ext>
            </a:extLst>
          </p:cNvPr>
          <p:cNvSpPr txBox="1"/>
          <p:nvPr/>
        </p:nvSpPr>
        <p:spPr>
          <a:xfrm>
            <a:off x="8192299" y="5987248"/>
            <a:ext cx="269626" cy="276999"/>
          </a:xfrm>
          <a:prstGeom prst="rect">
            <a:avLst/>
          </a:prstGeom>
          <a:noFill/>
        </p:spPr>
        <p:txBody>
          <a:bodyPr wrap="none" rtlCol="0">
            <a:spAutoFit/>
          </a:bodyPr>
          <a:lstStyle/>
          <a:p>
            <a:r>
              <a:rPr lang="en-US" sz="1200" dirty="0"/>
              <a:t>8</a:t>
            </a:r>
            <a:endParaRPr lang="en-US" sz="1200" baseline="-25000" dirty="0"/>
          </a:p>
        </p:txBody>
      </p:sp>
      <p:cxnSp>
        <p:nvCxnSpPr>
          <p:cNvPr id="74" name="Straight Connector 161">
            <a:extLst>
              <a:ext uri="{FF2B5EF4-FFF2-40B4-BE49-F238E27FC236}">
                <a16:creationId xmlns:a16="http://schemas.microsoft.com/office/drawing/2014/main" id="{7683A1F8-230A-AD4C-819B-11C5CC982016}"/>
              </a:ext>
            </a:extLst>
          </p:cNvPr>
          <p:cNvCxnSpPr>
            <a:cxnSpLocks noChangeShapeType="1"/>
          </p:cNvCxnSpPr>
          <p:nvPr/>
        </p:nvCxnSpPr>
        <p:spPr bwMode="auto">
          <a:xfrm>
            <a:off x="7838758" y="6482119"/>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75" name="TextBox 74">
            <a:extLst>
              <a:ext uri="{FF2B5EF4-FFF2-40B4-BE49-F238E27FC236}">
                <a16:creationId xmlns:a16="http://schemas.microsoft.com/office/drawing/2014/main" id="{02FBF61B-84E3-4443-9D0A-8370D5F1C04C}"/>
              </a:ext>
            </a:extLst>
          </p:cNvPr>
          <p:cNvSpPr txBox="1"/>
          <p:nvPr/>
        </p:nvSpPr>
        <p:spPr>
          <a:xfrm>
            <a:off x="8199047" y="6226403"/>
            <a:ext cx="269626" cy="276999"/>
          </a:xfrm>
          <a:prstGeom prst="rect">
            <a:avLst/>
          </a:prstGeom>
          <a:noFill/>
        </p:spPr>
        <p:txBody>
          <a:bodyPr wrap="none" rtlCol="0">
            <a:spAutoFit/>
          </a:bodyPr>
          <a:lstStyle/>
          <a:p>
            <a:r>
              <a:rPr lang="en-US" sz="1200" dirty="0"/>
              <a:t>9</a:t>
            </a:r>
            <a:endParaRPr lang="en-US" sz="1200" baseline="-25000" dirty="0"/>
          </a:p>
        </p:txBody>
      </p:sp>
      <p:cxnSp>
        <p:nvCxnSpPr>
          <p:cNvPr id="77" name="Straight Connector 161">
            <a:extLst>
              <a:ext uri="{FF2B5EF4-FFF2-40B4-BE49-F238E27FC236}">
                <a16:creationId xmlns:a16="http://schemas.microsoft.com/office/drawing/2014/main" id="{55C7DA4D-1C5B-354A-963C-A2717ED58529}"/>
              </a:ext>
            </a:extLst>
          </p:cNvPr>
          <p:cNvCxnSpPr>
            <a:cxnSpLocks noChangeShapeType="1"/>
          </p:cNvCxnSpPr>
          <p:nvPr/>
        </p:nvCxnSpPr>
        <p:spPr bwMode="auto">
          <a:xfrm>
            <a:off x="7826248" y="6713209"/>
            <a:ext cx="1011237"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78" name="TextBox 77">
            <a:extLst>
              <a:ext uri="{FF2B5EF4-FFF2-40B4-BE49-F238E27FC236}">
                <a16:creationId xmlns:a16="http://schemas.microsoft.com/office/drawing/2014/main" id="{E93F1621-86EF-1D49-AF1B-7D4CE3109A01}"/>
              </a:ext>
            </a:extLst>
          </p:cNvPr>
          <p:cNvSpPr txBox="1"/>
          <p:nvPr/>
        </p:nvSpPr>
        <p:spPr>
          <a:xfrm>
            <a:off x="8146679" y="6457493"/>
            <a:ext cx="463921" cy="276999"/>
          </a:xfrm>
          <a:prstGeom prst="rect">
            <a:avLst/>
          </a:prstGeom>
          <a:noFill/>
        </p:spPr>
        <p:txBody>
          <a:bodyPr wrap="square" rtlCol="0">
            <a:spAutoFit/>
          </a:bodyPr>
          <a:lstStyle/>
          <a:p>
            <a:r>
              <a:rPr lang="en-US" sz="1200" dirty="0"/>
              <a:t>10</a:t>
            </a:r>
            <a:endParaRPr lang="en-US" sz="1200" baseline="-25000" dirty="0"/>
          </a:p>
        </p:txBody>
      </p:sp>
      <p:sp>
        <p:nvSpPr>
          <p:cNvPr id="11" name="Rectangle 10">
            <a:extLst>
              <a:ext uri="{FF2B5EF4-FFF2-40B4-BE49-F238E27FC236}">
                <a16:creationId xmlns:a16="http://schemas.microsoft.com/office/drawing/2014/main" id="{92586CC9-5A04-F446-BB99-34E077FA9636}"/>
              </a:ext>
            </a:extLst>
          </p:cNvPr>
          <p:cNvSpPr/>
          <p:nvPr/>
        </p:nvSpPr>
        <p:spPr bwMode="auto">
          <a:xfrm>
            <a:off x="7823439" y="1468202"/>
            <a:ext cx="1021714" cy="1306262"/>
          </a:xfrm>
          <a:prstGeom prst="rect">
            <a:avLst/>
          </a:prstGeom>
          <a:noFill/>
          <a:ln w="508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80" name="Rectangle 79">
            <a:extLst>
              <a:ext uri="{FF2B5EF4-FFF2-40B4-BE49-F238E27FC236}">
                <a16:creationId xmlns:a16="http://schemas.microsoft.com/office/drawing/2014/main" id="{0007CDB3-78C8-3D48-A83C-D77F7A8D5EFF}"/>
              </a:ext>
            </a:extLst>
          </p:cNvPr>
          <p:cNvSpPr/>
          <p:nvPr/>
        </p:nvSpPr>
        <p:spPr bwMode="auto">
          <a:xfrm>
            <a:off x="7809945" y="4254618"/>
            <a:ext cx="1021714" cy="249371"/>
          </a:xfrm>
          <a:prstGeom prst="rect">
            <a:avLst/>
          </a:prstGeom>
          <a:noFill/>
          <a:ln w="50800"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81" name="Rectangle 80">
            <a:extLst>
              <a:ext uri="{FF2B5EF4-FFF2-40B4-BE49-F238E27FC236}">
                <a16:creationId xmlns:a16="http://schemas.microsoft.com/office/drawing/2014/main" id="{01433BE2-063E-E34E-B4AB-1B6B6DD18C6B}"/>
              </a:ext>
            </a:extLst>
          </p:cNvPr>
          <p:cNvSpPr/>
          <p:nvPr/>
        </p:nvSpPr>
        <p:spPr bwMode="auto">
          <a:xfrm>
            <a:off x="7827779" y="6478780"/>
            <a:ext cx="1021714" cy="249371"/>
          </a:xfrm>
          <a:prstGeom prst="rect">
            <a:avLst/>
          </a:prstGeom>
          <a:noFill/>
          <a:ln w="50800"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Tree>
    <p:extLst>
      <p:ext uri="{BB962C8B-B14F-4D97-AF65-F5344CB8AC3E}">
        <p14:creationId xmlns:p14="http://schemas.microsoft.com/office/powerpoint/2010/main" val="33311442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8"/>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9"/>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40"/>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41"/>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42"/>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43"/>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44"/>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47"/>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48"/>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49"/>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50"/>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51"/>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52"/>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69"/>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70"/>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71"/>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72"/>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73"/>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74"/>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75"/>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77"/>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78"/>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4"/>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7"/>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nodeType="clickEffect">
                                  <p:stCondLst>
                                    <p:cond delay="0"/>
                                  </p:stCondLst>
                                  <p:childTnLst>
                                    <p:set>
                                      <p:cBhvr>
                                        <p:cTn id="11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grpId="0" nodeType="clickEffect">
                                  <p:stCondLst>
                                    <p:cond delay="0"/>
                                  </p:stCondLst>
                                  <p:childTnLst>
                                    <p:set>
                                      <p:cBhvr>
                                        <p:cTn id="116" dur="1" fill="hold">
                                          <p:stCondLst>
                                            <p:cond delay="0"/>
                                          </p:stCondLst>
                                        </p:cTn>
                                        <p:tgtEl>
                                          <p:spTgt spid="11"/>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nodeType="clickEffect">
                                  <p:stCondLst>
                                    <p:cond delay="0"/>
                                  </p:stCondLst>
                                  <p:childTnLst>
                                    <p:set>
                                      <p:cBhvr>
                                        <p:cTn id="12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ntr" presetSubtype="0" fill="hold" nodeType="clickEffect">
                                  <p:stCondLst>
                                    <p:cond delay="0"/>
                                  </p:stCondLst>
                                  <p:childTnLst>
                                    <p:set>
                                      <p:cBhvr>
                                        <p:cTn id="12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125" fill="hold">
                      <p:stCondLst>
                        <p:cond delay="indefinite"/>
                      </p:stCondLst>
                      <p:childTnLst>
                        <p:par>
                          <p:cTn id="126" fill="hold">
                            <p:stCondLst>
                              <p:cond delay="0"/>
                            </p:stCondLst>
                            <p:childTnLst>
                              <p:par>
                                <p:cTn id="127" presetID="1" presetClass="entr" presetSubtype="0" fill="hold" nodeType="clickEffect">
                                  <p:stCondLst>
                                    <p:cond delay="0"/>
                                  </p:stCondLst>
                                  <p:childTnLst>
                                    <p:set>
                                      <p:cBhvr>
                                        <p:cTn id="128"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129" fill="hold">
                      <p:stCondLst>
                        <p:cond delay="indefinite"/>
                      </p:stCondLst>
                      <p:childTnLst>
                        <p:par>
                          <p:cTn id="130" fill="hold">
                            <p:stCondLst>
                              <p:cond delay="0"/>
                            </p:stCondLst>
                            <p:childTnLst>
                              <p:par>
                                <p:cTn id="131" presetID="1" presetClass="entr" presetSubtype="0" fill="hold" grpId="0" nodeType="clickEffect">
                                  <p:stCondLst>
                                    <p:cond delay="0"/>
                                  </p:stCondLst>
                                  <p:childTnLst>
                                    <p:set>
                                      <p:cBhvr>
                                        <p:cTn id="132" dur="1" fill="hold">
                                          <p:stCondLst>
                                            <p:cond delay="0"/>
                                          </p:stCondLst>
                                        </p:cTn>
                                        <p:tgtEl>
                                          <p:spTgt spid="80"/>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81"/>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nodeType="clickEffect">
                                  <p:stCondLst>
                                    <p:cond delay="0"/>
                                  </p:stCondLst>
                                  <p:childTnLst>
                                    <p:set>
                                      <p:cBhvr>
                                        <p:cTn id="138"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nodeType="clickEffect">
                                  <p:stCondLst>
                                    <p:cond delay="0"/>
                                  </p:stCondLst>
                                  <p:childTnLst>
                                    <p:set>
                                      <p:cBhvr>
                                        <p:cTn id="142"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13" grpId="0" animBg="1"/>
      <p:bldP spid="14" grpId="0"/>
      <p:bldP spid="15" grpId="0"/>
      <p:bldP spid="16" grpId="0"/>
      <p:bldP spid="28" grpId="0"/>
      <p:bldP spid="30" grpId="0"/>
      <p:bldP spid="31" grpId="0"/>
      <p:bldP spid="32" grpId="0"/>
      <p:bldP spid="33" grpId="0"/>
      <p:bldP spid="34" grpId="0"/>
      <p:bldP spid="37" grpId="0"/>
      <p:bldP spid="45" grpId="0"/>
      <p:bldP spid="46" grpId="0"/>
      <p:bldP spid="47" grpId="0"/>
      <p:bldP spid="48" grpId="0"/>
      <p:bldP spid="49" grpId="0"/>
      <p:bldP spid="50" grpId="0"/>
      <p:bldP spid="52" grpId="0"/>
      <p:bldP spid="72" grpId="0"/>
      <p:bldP spid="73" grpId="0"/>
      <p:bldP spid="75" grpId="0"/>
      <p:bldP spid="78" grpId="0"/>
      <p:bldP spid="11" grpId="0" animBg="1"/>
      <p:bldP spid="80" grpId="0" animBg="1"/>
      <p:bldP spid="81"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FCE99F8-6306-4149-B109-42EAFE9EB301}"/>
              </a:ext>
            </a:extLst>
          </p:cNvPr>
          <p:cNvPicPr>
            <a:picLocks noChangeAspect="1"/>
          </p:cNvPicPr>
          <p:nvPr/>
        </p:nvPicPr>
        <p:blipFill>
          <a:blip r:embed="rId3"/>
          <a:stretch>
            <a:fillRect/>
          </a:stretch>
        </p:blipFill>
        <p:spPr>
          <a:xfrm>
            <a:off x="4557568" y="2808402"/>
            <a:ext cx="4438940" cy="2384196"/>
          </a:xfrm>
          <a:prstGeom prst="rect">
            <a:avLst/>
          </a:prstGeom>
        </p:spPr>
      </p:pic>
      <p:pic>
        <p:nvPicPr>
          <p:cNvPr id="8" name="Picture 7">
            <a:extLst>
              <a:ext uri="{FF2B5EF4-FFF2-40B4-BE49-F238E27FC236}">
                <a16:creationId xmlns:a16="http://schemas.microsoft.com/office/drawing/2014/main" id="{A57870D4-3C5E-9540-A011-DD55472166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 y="990600"/>
            <a:ext cx="4098226" cy="5410200"/>
          </a:xfrm>
          <a:prstGeom prst="rect">
            <a:avLst/>
          </a:prstGeom>
        </p:spPr>
      </p:pic>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NVIDIA A100 Core</a:t>
            </a:r>
          </a:p>
        </p:txBody>
      </p:sp>
      <p:sp>
        <p:nvSpPr>
          <p:cNvPr id="9" name="Content Placeholder 2">
            <a:extLst>
              <a:ext uri="{FF2B5EF4-FFF2-40B4-BE49-F238E27FC236}">
                <a16:creationId xmlns:a16="http://schemas.microsoft.com/office/drawing/2014/main" id="{1CD52290-91EC-594F-A398-DAC65BC81868}"/>
              </a:ext>
            </a:extLst>
          </p:cNvPr>
          <p:cNvSpPr>
            <a:spLocks noGrp="1"/>
          </p:cNvSpPr>
          <p:nvPr>
            <p:ph idx="1"/>
          </p:nvPr>
        </p:nvSpPr>
        <p:spPr>
          <a:xfrm>
            <a:off x="4366945" y="1043617"/>
            <a:ext cx="4472255" cy="1066800"/>
          </a:xfrm>
        </p:spPr>
        <p:txBody>
          <a:bodyPr anchor="t"/>
          <a:lstStyle/>
          <a:p>
            <a:pPr>
              <a:buFont typeface="Wingdings" pitchFamily="2" charset="2"/>
              <a:buNone/>
            </a:pPr>
            <a:r>
              <a:rPr lang="en-US" altLang="en-US" sz="1600" dirty="0">
                <a:ea typeface="ＭＳ Ｐゴシック" panose="020B0600070205080204" pitchFamily="34" charset="-128"/>
              </a:rPr>
              <a:t>19.5 TFLOPS Single Precision</a:t>
            </a:r>
          </a:p>
          <a:p>
            <a:pPr>
              <a:buFont typeface="Wingdings" pitchFamily="2" charset="2"/>
              <a:buNone/>
            </a:pPr>
            <a:r>
              <a:rPr lang="en-US" altLang="en-US" sz="1600" dirty="0">
                <a:ea typeface="ＭＳ Ｐゴシック" panose="020B0600070205080204" pitchFamily="34" charset="-128"/>
              </a:rPr>
              <a:t>9.7 TFLOPS Double Precision</a:t>
            </a:r>
          </a:p>
          <a:p>
            <a:pPr>
              <a:buFont typeface="Wingdings" pitchFamily="2" charset="2"/>
              <a:buNone/>
            </a:pPr>
            <a:r>
              <a:rPr lang="en-US" altLang="en-US" sz="1600" dirty="0">
                <a:ea typeface="ＭＳ Ｐゴシック" panose="020B0600070205080204" pitchFamily="34" charset="-128"/>
              </a:rPr>
              <a:t>312 TFLOPS for Deep Learning (Tensor cores)</a:t>
            </a:r>
          </a:p>
        </p:txBody>
      </p:sp>
      <p:sp>
        <p:nvSpPr>
          <p:cNvPr id="4" name="Oval 3"/>
          <p:cNvSpPr/>
          <p:nvPr/>
        </p:nvSpPr>
        <p:spPr bwMode="auto">
          <a:xfrm>
            <a:off x="3505200" y="2057400"/>
            <a:ext cx="685800" cy="1295400"/>
          </a:xfrm>
          <a:prstGeom prst="ellipse">
            <a:avLst/>
          </a:prstGeom>
          <a:noFill/>
          <a:ln w="381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cxnSp>
        <p:nvCxnSpPr>
          <p:cNvPr id="7" name="Straight Arrow Connector 6"/>
          <p:cNvCxnSpPr>
            <a:cxnSpLocks/>
            <a:stCxn id="4" idx="6"/>
          </p:cNvCxnSpPr>
          <p:nvPr/>
        </p:nvCxnSpPr>
        <p:spPr bwMode="auto">
          <a:xfrm>
            <a:off x="4191000" y="2705100"/>
            <a:ext cx="990600" cy="571500"/>
          </a:xfrm>
          <a:prstGeom prst="straightConnector1">
            <a:avLst/>
          </a:prstGeom>
          <a:solidFill>
            <a:srgbClr val="C0C0C0"/>
          </a:solidFill>
          <a:ln w="38100" cap="flat" cmpd="sng" algn="ctr">
            <a:solidFill>
              <a:schemeClr val="accent1"/>
            </a:solidFill>
            <a:prstDash val="solid"/>
            <a:round/>
            <a:headEnd type="none" w="med" len="med"/>
            <a:tailEnd type="triangle"/>
          </a:ln>
          <a:effectLst/>
        </p:spPr>
      </p:cxnSp>
      <p:sp>
        <p:nvSpPr>
          <p:cNvPr id="10"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80</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11" name="TextBox 10"/>
          <p:cNvSpPr txBox="1"/>
          <p:nvPr/>
        </p:nvSpPr>
        <p:spPr>
          <a:xfrm>
            <a:off x="5759740" y="6293078"/>
            <a:ext cx="3384260" cy="215444"/>
          </a:xfrm>
          <a:prstGeom prst="rect">
            <a:avLst/>
          </a:prstGeom>
          <a:noFill/>
        </p:spPr>
        <p:txBody>
          <a:bodyPr wrap="none" rtlCol="0">
            <a:spAutoFit/>
          </a:bodyPr>
          <a:lstStyle/>
          <a:p>
            <a:r>
              <a:rPr lang="en-US" sz="800" dirty="0"/>
              <a:t>https://</a:t>
            </a:r>
            <a:r>
              <a:rPr lang="en-US" sz="800" dirty="0" err="1"/>
              <a:t>developer.nvidia.com</a:t>
            </a:r>
            <a:r>
              <a:rPr lang="en-US" sz="800" dirty="0"/>
              <a:t>/blog/</a:t>
            </a:r>
            <a:r>
              <a:rPr lang="en-US" sz="800" dirty="0" err="1"/>
              <a:t>nvidia</a:t>
            </a:r>
            <a:r>
              <a:rPr lang="en-US" sz="800" dirty="0"/>
              <a:t>-ampere-architecture-in-depth/</a:t>
            </a:r>
          </a:p>
        </p:txBody>
      </p:sp>
    </p:spTree>
    <p:extLst>
      <p:ext uri="{BB962C8B-B14F-4D97-AF65-F5344CB8AC3E}">
        <p14:creationId xmlns:p14="http://schemas.microsoft.com/office/powerpoint/2010/main" val="951711590"/>
      </p:ext>
    </p:extLst>
  </p:cSld>
  <p:clrMapOvr>
    <a:masterClrMapping/>
  </p:clrMapOvr>
  <p:transition spd="slow"/>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a:extLst>
              <a:ext uri="{FF2B5EF4-FFF2-40B4-BE49-F238E27FC236}">
                <a16:creationId xmlns:a16="http://schemas.microsoft.com/office/drawing/2014/main" id="{37341F1E-EEC5-5E40-B8E1-F001AF083003}"/>
              </a:ext>
            </a:extLst>
          </p:cNvPr>
          <p:cNvSpPr>
            <a:spLocks noGrp="1"/>
          </p:cNvSpPr>
          <p:nvPr>
            <p:ph type="title"/>
          </p:nvPr>
        </p:nvSpPr>
        <p:spPr/>
        <p:txBody>
          <a:bodyPr/>
          <a:lstStyle/>
          <a:p>
            <a:r>
              <a:rPr lang="en-US" altLang="en-US" dirty="0">
                <a:ea typeface="ＭＳ Ｐゴシック" panose="020B0600070205080204" pitchFamily="34" charset="-128"/>
              </a:rPr>
              <a:t>Tensor Core Microarchitecture (Volta)</a:t>
            </a:r>
          </a:p>
        </p:txBody>
      </p:sp>
      <p:sp>
        <p:nvSpPr>
          <p:cNvPr id="83970" name="Content Placeholder 2">
            <a:extLst>
              <a:ext uri="{FF2B5EF4-FFF2-40B4-BE49-F238E27FC236}">
                <a16:creationId xmlns:a16="http://schemas.microsoft.com/office/drawing/2014/main" id="{EE59EB8F-DE8F-0D44-9D02-D25E23FBBAA0}"/>
              </a:ext>
            </a:extLst>
          </p:cNvPr>
          <p:cNvSpPr>
            <a:spLocks noGrp="1"/>
          </p:cNvSpPr>
          <p:nvPr>
            <p:ph idx="1"/>
          </p:nvPr>
        </p:nvSpPr>
        <p:spPr>
          <a:xfrm>
            <a:off x="228600" y="914400"/>
            <a:ext cx="8682038" cy="5562600"/>
          </a:xfrm>
        </p:spPr>
        <p:txBody>
          <a:bodyPr>
            <a:normAutofit/>
          </a:bodyPr>
          <a:lstStyle/>
          <a:p>
            <a:r>
              <a:rPr lang="en-US" altLang="en-US" sz="2000" dirty="0">
                <a:ea typeface="ＭＳ Ｐゴシック" panose="020B0600070205080204" pitchFamily="34" charset="-128"/>
              </a:rPr>
              <a:t>Each warp utilizes </a:t>
            </a:r>
            <a:r>
              <a:rPr lang="en-US" altLang="en-US" sz="2000" dirty="0">
                <a:solidFill>
                  <a:srgbClr val="00B0F0"/>
                </a:solidFill>
                <a:ea typeface="ＭＳ Ｐゴシック" panose="020B0600070205080204" pitchFamily="34" charset="-128"/>
              </a:rPr>
              <a:t>two tensor cores</a:t>
            </a:r>
          </a:p>
          <a:p>
            <a:r>
              <a:rPr lang="en-US" altLang="en-US" sz="2000" dirty="0">
                <a:ea typeface="ＭＳ Ｐゴシック" panose="020B0600070205080204" pitchFamily="34" charset="-128"/>
              </a:rPr>
              <a:t>Each tensor core contains </a:t>
            </a:r>
            <a:r>
              <a:rPr lang="en-US" altLang="en-US" sz="2000" dirty="0">
                <a:solidFill>
                  <a:srgbClr val="0070C0"/>
                </a:solidFill>
                <a:ea typeface="ＭＳ Ｐゴシック" panose="020B0600070205080204" pitchFamily="34" charset="-128"/>
              </a:rPr>
              <a:t>two “octets”</a:t>
            </a:r>
          </a:p>
          <a:p>
            <a:pPr lvl="1"/>
            <a:r>
              <a:rPr lang="en-US" altLang="en-US" sz="1800" dirty="0">
                <a:solidFill>
                  <a:srgbClr val="00B050"/>
                </a:solidFill>
                <a:ea typeface="ＭＳ Ｐゴシック" panose="020B0600070205080204" pitchFamily="34" charset="-128"/>
              </a:rPr>
              <a:t>16 SIMD units per tensor core </a:t>
            </a:r>
            <a:r>
              <a:rPr lang="en-US" altLang="en-US" sz="1800" dirty="0">
                <a:ea typeface="ＭＳ Ｐゴシック" panose="020B0600070205080204" pitchFamily="34" charset="-128"/>
              </a:rPr>
              <a:t>(8 per octet)</a:t>
            </a:r>
          </a:p>
          <a:p>
            <a:pPr lvl="1"/>
            <a:r>
              <a:rPr lang="en-US" altLang="en-US" sz="1800" dirty="0">
                <a:ea typeface="ＭＳ Ｐゴシック" panose="020B0600070205080204" pitchFamily="34" charset="-128"/>
              </a:rPr>
              <a:t>4x4 matrix-multiply and accumulate each cycle per tensor core</a:t>
            </a:r>
          </a:p>
          <a:p>
            <a:pPr marL="344487" lvl="1" indent="0">
              <a:buNone/>
            </a:pPr>
            <a:endParaRPr lang="en-US" altLang="en-US" dirty="0">
              <a:solidFill>
                <a:srgbClr val="0432FF"/>
              </a:solidFill>
              <a:ea typeface="ＭＳ Ｐゴシック" panose="020B0600070205080204" pitchFamily="34" charset="-128"/>
            </a:endParaRPr>
          </a:p>
        </p:txBody>
      </p:sp>
      <p:sp>
        <p:nvSpPr>
          <p:cNvPr id="7" name="Slide Number Placeholder 3">
            <a:extLst>
              <a:ext uri="{FF2B5EF4-FFF2-40B4-BE49-F238E27FC236}">
                <a16:creationId xmlns:a16="http://schemas.microsoft.com/office/drawing/2014/main" id="{FC5739B9-63E5-1E41-8390-7E8804EBCA86}"/>
              </a:ext>
            </a:extLst>
          </p:cNvPr>
          <p:cNvSpPr>
            <a:spLocks noGrp="1"/>
          </p:cNvSpPr>
          <p:nvPr>
            <p:ph type="sldNum" sz="quarter" idx="11"/>
          </p:nvPr>
        </p:nvSpPr>
        <p:spPr>
          <a:xfrm>
            <a:off x="6777038" y="631825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31A252-A455-7E4D-8859-45EB22A1C421}"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81</a:t>
            </a:fld>
            <a:endParaRPr kumimoji="0" lang="en-US" altLang="en-US" sz="1600" b="0" i="0" u="none" strike="noStrike" kern="1200" cap="none" spc="0" normalizeH="0" baseline="0" noProof="0" dirty="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5" name="TextBox 6">
            <a:extLst>
              <a:ext uri="{FF2B5EF4-FFF2-40B4-BE49-F238E27FC236}">
                <a16:creationId xmlns:a16="http://schemas.microsoft.com/office/drawing/2014/main" id="{3CA8E3F4-5DE2-074E-95F6-657569634EFB}"/>
              </a:ext>
            </a:extLst>
          </p:cNvPr>
          <p:cNvSpPr txBox="1">
            <a:spLocks noChangeArrowheads="1"/>
          </p:cNvSpPr>
          <p:nvPr/>
        </p:nvSpPr>
        <p:spPr bwMode="auto">
          <a:xfrm>
            <a:off x="228600" y="6553200"/>
            <a:ext cx="77503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hangingPunct="1">
              <a:defRPr/>
            </a:pPr>
            <a:r>
              <a:rPr lang="en-US" sz="1200" dirty="0"/>
              <a:t>* M. A. Raihan, N. </a:t>
            </a:r>
            <a:r>
              <a:rPr lang="en-US" sz="1200" dirty="0" err="1"/>
              <a:t>Goli</a:t>
            </a:r>
            <a:r>
              <a:rPr lang="en-US" sz="1200" dirty="0"/>
              <a:t> and T. M. </a:t>
            </a:r>
            <a:r>
              <a:rPr lang="en-US" sz="1200" dirty="0" err="1"/>
              <a:t>Aamodt</a:t>
            </a:r>
            <a:r>
              <a:rPr lang="en-US" sz="1200" dirty="0"/>
              <a:t>, "Modeling Deep Learning Accelerator Enabled GPUs," ISPASS 2019.</a:t>
            </a:r>
            <a:endParaRPr kumimoji="0" lang="en-US" altLang="en-US" sz="1200" b="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pic>
        <p:nvPicPr>
          <p:cNvPr id="2" name="Picture 1">
            <a:extLst>
              <a:ext uri="{FF2B5EF4-FFF2-40B4-BE49-F238E27FC236}">
                <a16:creationId xmlns:a16="http://schemas.microsoft.com/office/drawing/2014/main" id="{49936434-C645-8D4A-B065-5B6789C36C27}"/>
              </a:ext>
            </a:extLst>
          </p:cNvPr>
          <p:cNvPicPr>
            <a:picLocks noChangeAspect="1"/>
          </p:cNvPicPr>
          <p:nvPr/>
        </p:nvPicPr>
        <p:blipFill>
          <a:blip r:embed="rId3"/>
          <a:stretch>
            <a:fillRect/>
          </a:stretch>
        </p:blipFill>
        <p:spPr>
          <a:xfrm>
            <a:off x="457200" y="2433438"/>
            <a:ext cx="5867400" cy="3738762"/>
          </a:xfrm>
          <a:prstGeom prst="rect">
            <a:avLst/>
          </a:prstGeom>
        </p:spPr>
      </p:pic>
      <p:sp>
        <p:nvSpPr>
          <p:cNvPr id="8" name="TextBox 6">
            <a:extLst>
              <a:ext uri="{FF2B5EF4-FFF2-40B4-BE49-F238E27FC236}">
                <a16:creationId xmlns:a16="http://schemas.microsoft.com/office/drawing/2014/main" id="{540C938B-3226-5843-8A85-7887C8D1B1D7}"/>
              </a:ext>
            </a:extLst>
          </p:cNvPr>
          <p:cNvSpPr txBox="1">
            <a:spLocks noChangeArrowheads="1"/>
          </p:cNvSpPr>
          <p:nvPr/>
        </p:nvSpPr>
        <p:spPr bwMode="auto">
          <a:xfrm>
            <a:off x="1421450" y="6138446"/>
            <a:ext cx="393889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hangingPunct="1">
              <a:defRPr/>
            </a:pPr>
            <a:r>
              <a:rPr lang="en-US" sz="1600" dirty="0"/>
              <a:t>Proposed* tensor core microarchitecture</a:t>
            </a:r>
            <a:endParaRPr kumimoji="0" lang="en-US" altLang="en-US" sz="1600" b="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9" name="TextBox 6">
            <a:extLst>
              <a:ext uri="{FF2B5EF4-FFF2-40B4-BE49-F238E27FC236}">
                <a16:creationId xmlns:a16="http://schemas.microsoft.com/office/drawing/2014/main" id="{2482B455-51B0-EF41-8B4A-3A6ECF4E9BCB}"/>
              </a:ext>
            </a:extLst>
          </p:cNvPr>
          <p:cNvSpPr txBox="1">
            <a:spLocks noChangeArrowheads="1"/>
          </p:cNvSpPr>
          <p:nvPr/>
        </p:nvSpPr>
        <p:spPr bwMode="auto">
          <a:xfrm>
            <a:off x="6324600" y="2818318"/>
            <a:ext cx="2133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hangingPunct="1">
              <a:defRPr/>
            </a:pPr>
            <a:r>
              <a:rPr lang="en-US" sz="1800" dirty="0">
                <a:solidFill>
                  <a:srgbClr val="00B050"/>
                </a:solidFill>
              </a:rPr>
              <a:t>SIMD unit</a:t>
            </a:r>
            <a:endParaRPr kumimoji="0" lang="en-US" altLang="en-US" sz="1800" b="0" u="none" strike="noStrike" kern="1200" cap="none" spc="0" normalizeH="0" baseline="0" noProof="0" dirty="0">
              <a:ln>
                <a:noFill/>
              </a:ln>
              <a:solidFill>
                <a:srgbClr val="00B050"/>
              </a:solidFill>
              <a:effectLst/>
              <a:uLnTx/>
              <a:uFillTx/>
            </a:endParaRPr>
          </a:p>
        </p:txBody>
      </p:sp>
      <p:sp>
        <p:nvSpPr>
          <p:cNvPr id="10" name="TextBox 6">
            <a:extLst>
              <a:ext uri="{FF2B5EF4-FFF2-40B4-BE49-F238E27FC236}">
                <a16:creationId xmlns:a16="http://schemas.microsoft.com/office/drawing/2014/main" id="{B767909C-04A7-D843-982F-B6B79DBE6D7B}"/>
              </a:ext>
            </a:extLst>
          </p:cNvPr>
          <p:cNvSpPr txBox="1">
            <a:spLocks noChangeArrowheads="1"/>
          </p:cNvSpPr>
          <p:nvPr/>
        </p:nvSpPr>
        <p:spPr bwMode="auto">
          <a:xfrm>
            <a:off x="6093206" y="4427790"/>
            <a:ext cx="3048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lvl="0" eaLnBrk="1" hangingPunct="1">
              <a:defRPr/>
            </a:pPr>
            <a:r>
              <a:rPr kumimoji="0" lang="en-US" altLang="en-US" sz="1800" b="0" u="none" strike="noStrike" kern="1200" cap="none" spc="0" normalizeH="0" baseline="0" noProof="0" dirty="0">
                <a:ln>
                  <a:noFill/>
                </a:ln>
                <a:effectLst/>
                <a:uLnTx/>
                <a:uFillTx/>
              </a:rPr>
              <a:t>Unlike conventional SIMD, </a:t>
            </a:r>
            <a:r>
              <a:rPr kumimoji="0" lang="en-US" altLang="en-US" sz="1800" b="0" u="none" strike="noStrike" kern="1200" cap="none" spc="0" normalizeH="0" baseline="0" noProof="0" dirty="0">
                <a:ln>
                  <a:noFill/>
                </a:ln>
                <a:solidFill>
                  <a:srgbClr val="FF0000"/>
                </a:solidFill>
                <a:effectLst/>
                <a:uLnTx/>
                <a:uFillTx/>
              </a:rPr>
              <a:t>register contents are </a:t>
            </a:r>
            <a:r>
              <a:rPr kumimoji="0" lang="en-US" altLang="en-US" sz="1800" b="0" i="1" u="none" strike="noStrike" kern="1200" cap="none" spc="0" normalizeH="0" baseline="0" noProof="0" dirty="0">
                <a:ln>
                  <a:noFill/>
                </a:ln>
                <a:solidFill>
                  <a:srgbClr val="FF0000"/>
                </a:solidFill>
                <a:effectLst/>
                <a:uLnTx/>
                <a:uFillTx/>
              </a:rPr>
              <a:t>not</a:t>
            </a:r>
            <a:r>
              <a:rPr kumimoji="0" lang="en-US" altLang="en-US" sz="1800" b="0" u="none" strike="noStrike" kern="1200" cap="none" spc="0" normalizeH="0" baseline="0" noProof="0" dirty="0">
                <a:ln>
                  <a:noFill/>
                </a:ln>
                <a:solidFill>
                  <a:srgbClr val="FF0000"/>
                </a:solidFill>
                <a:effectLst/>
                <a:uLnTx/>
                <a:uFillTx/>
              </a:rPr>
              <a:t> private to each thread</a:t>
            </a:r>
            <a:r>
              <a:rPr kumimoji="0" lang="en-US" altLang="en-US" sz="1800" b="0" u="none" strike="noStrike" kern="1200" cap="none" spc="0" normalizeH="0" baseline="0" noProof="0" dirty="0">
                <a:ln>
                  <a:noFill/>
                </a:ln>
                <a:effectLst/>
                <a:uLnTx/>
                <a:uFillTx/>
              </a:rPr>
              <a:t>, but shared inside the warp</a:t>
            </a:r>
          </a:p>
        </p:txBody>
      </p:sp>
      <p:sp>
        <p:nvSpPr>
          <p:cNvPr id="3" name="Rectangle 2">
            <a:extLst>
              <a:ext uri="{FF2B5EF4-FFF2-40B4-BE49-F238E27FC236}">
                <a16:creationId xmlns:a16="http://schemas.microsoft.com/office/drawing/2014/main" id="{2112124D-BACC-CC42-B77D-F4034CBBDFDA}"/>
              </a:ext>
            </a:extLst>
          </p:cNvPr>
          <p:cNvSpPr/>
          <p:nvPr/>
        </p:nvSpPr>
        <p:spPr bwMode="auto">
          <a:xfrm>
            <a:off x="587375" y="4598162"/>
            <a:ext cx="1778000" cy="945388"/>
          </a:xfrm>
          <a:prstGeom prst="rect">
            <a:avLst/>
          </a:prstGeom>
          <a:solidFill>
            <a:srgbClr val="00B0F0">
              <a:alpha val="25098"/>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1" name="Rectangle 10">
            <a:extLst>
              <a:ext uri="{FF2B5EF4-FFF2-40B4-BE49-F238E27FC236}">
                <a16:creationId xmlns:a16="http://schemas.microsoft.com/office/drawing/2014/main" id="{BCC96FBB-0D52-C448-A307-E9D4925344FE}"/>
              </a:ext>
            </a:extLst>
          </p:cNvPr>
          <p:cNvSpPr/>
          <p:nvPr/>
        </p:nvSpPr>
        <p:spPr bwMode="auto">
          <a:xfrm>
            <a:off x="688976" y="4876800"/>
            <a:ext cx="742950" cy="593724"/>
          </a:xfrm>
          <a:prstGeom prst="rect">
            <a:avLst/>
          </a:prstGeom>
          <a:solidFill>
            <a:srgbClr val="0070C0">
              <a:alpha val="25098"/>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2" name="Rectangle 11">
            <a:extLst>
              <a:ext uri="{FF2B5EF4-FFF2-40B4-BE49-F238E27FC236}">
                <a16:creationId xmlns:a16="http://schemas.microsoft.com/office/drawing/2014/main" id="{0B4BE417-0E57-B849-BCC7-A8BCB66B2CC8}"/>
              </a:ext>
            </a:extLst>
          </p:cNvPr>
          <p:cNvSpPr/>
          <p:nvPr/>
        </p:nvSpPr>
        <p:spPr bwMode="auto">
          <a:xfrm>
            <a:off x="1562101" y="4879975"/>
            <a:ext cx="742950" cy="587374"/>
          </a:xfrm>
          <a:prstGeom prst="rect">
            <a:avLst/>
          </a:prstGeom>
          <a:solidFill>
            <a:srgbClr val="0070C0">
              <a:alpha val="25098"/>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3" name="Rectangle 12">
            <a:extLst>
              <a:ext uri="{FF2B5EF4-FFF2-40B4-BE49-F238E27FC236}">
                <a16:creationId xmlns:a16="http://schemas.microsoft.com/office/drawing/2014/main" id="{A9538DA1-9EFC-D24C-A4B8-D53B5ED46F41}"/>
              </a:ext>
            </a:extLst>
          </p:cNvPr>
          <p:cNvSpPr/>
          <p:nvPr/>
        </p:nvSpPr>
        <p:spPr bwMode="auto">
          <a:xfrm>
            <a:off x="2408174" y="4340225"/>
            <a:ext cx="3329051" cy="1318768"/>
          </a:xfrm>
          <a:prstGeom prst="rect">
            <a:avLst/>
          </a:prstGeom>
          <a:solidFill>
            <a:srgbClr val="00B0F0">
              <a:alpha val="25098"/>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4" name="Rectangle 13">
            <a:extLst>
              <a:ext uri="{FF2B5EF4-FFF2-40B4-BE49-F238E27FC236}">
                <a16:creationId xmlns:a16="http://schemas.microsoft.com/office/drawing/2014/main" id="{14A93DF3-1307-6446-AAD4-CE1D7364F343}"/>
              </a:ext>
            </a:extLst>
          </p:cNvPr>
          <p:cNvSpPr/>
          <p:nvPr/>
        </p:nvSpPr>
        <p:spPr bwMode="auto">
          <a:xfrm>
            <a:off x="2435225" y="4879975"/>
            <a:ext cx="746125" cy="590549"/>
          </a:xfrm>
          <a:prstGeom prst="rect">
            <a:avLst/>
          </a:prstGeom>
          <a:solidFill>
            <a:srgbClr val="0070C0">
              <a:alpha val="25098"/>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5" name="Rectangle 14">
            <a:extLst>
              <a:ext uri="{FF2B5EF4-FFF2-40B4-BE49-F238E27FC236}">
                <a16:creationId xmlns:a16="http://schemas.microsoft.com/office/drawing/2014/main" id="{088B7D50-C612-5145-BBC3-284B75228898}"/>
              </a:ext>
            </a:extLst>
          </p:cNvPr>
          <p:cNvSpPr/>
          <p:nvPr/>
        </p:nvSpPr>
        <p:spPr bwMode="auto">
          <a:xfrm>
            <a:off x="3312033" y="4511674"/>
            <a:ext cx="2304542" cy="1113917"/>
          </a:xfrm>
          <a:prstGeom prst="rect">
            <a:avLst/>
          </a:prstGeom>
          <a:solidFill>
            <a:srgbClr val="0070C0">
              <a:alpha val="25098"/>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6" name="Rectangle 15">
            <a:extLst>
              <a:ext uri="{FF2B5EF4-FFF2-40B4-BE49-F238E27FC236}">
                <a16:creationId xmlns:a16="http://schemas.microsoft.com/office/drawing/2014/main" id="{49BD02BB-4071-EB46-8B9E-F259D22C6192}"/>
              </a:ext>
            </a:extLst>
          </p:cNvPr>
          <p:cNvSpPr/>
          <p:nvPr/>
        </p:nvSpPr>
        <p:spPr bwMode="auto">
          <a:xfrm>
            <a:off x="4794377" y="2557399"/>
            <a:ext cx="1484503" cy="978281"/>
          </a:xfrm>
          <a:prstGeom prst="rect">
            <a:avLst/>
          </a:prstGeom>
          <a:solidFill>
            <a:srgbClr val="FFFF00">
              <a:alpha val="20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7" name="Rectangle 16">
            <a:extLst>
              <a:ext uri="{FF2B5EF4-FFF2-40B4-BE49-F238E27FC236}">
                <a16:creationId xmlns:a16="http://schemas.microsoft.com/office/drawing/2014/main" id="{ABC8F900-1D40-A54D-9B1B-AF3BF26FFB4C}"/>
              </a:ext>
            </a:extLst>
          </p:cNvPr>
          <p:cNvSpPr/>
          <p:nvPr/>
        </p:nvSpPr>
        <p:spPr bwMode="auto">
          <a:xfrm>
            <a:off x="5265771" y="5126037"/>
            <a:ext cx="169830" cy="166688"/>
          </a:xfrm>
          <a:prstGeom prst="rect">
            <a:avLst/>
          </a:prstGeom>
          <a:solidFill>
            <a:srgbClr val="FFFF00">
              <a:alpha val="20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
        <p:nvSpPr>
          <p:cNvPr id="18" name="Rectangle 17">
            <a:extLst>
              <a:ext uri="{FF2B5EF4-FFF2-40B4-BE49-F238E27FC236}">
                <a16:creationId xmlns:a16="http://schemas.microsoft.com/office/drawing/2014/main" id="{B00C5A06-9670-3344-BD74-56B66B812B10}"/>
              </a:ext>
            </a:extLst>
          </p:cNvPr>
          <p:cNvSpPr/>
          <p:nvPr/>
        </p:nvSpPr>
        <p:spPr bwMode="auto">
          <a:xfrm>
            <a:off x="1910969" y="3255264"/>
            <a:ext cx="2697607" cy="579120"/>
          </a:xfrm>
          <a:prstGeom prst="rect">
            <a:avLst/>
          </a:prstGeom>
          <a:solidFill>
            <a:srgbClr val="FFC000">
              <a:alpha val="50196"/>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itchFamily="34" charset="0"/>
            </a:endParaRPr>
          </a:p>
        </p:txBody>
      </p:sp>
    </p:spTree>
    <p:extLst>
      <p:ext uri="{BB962C8B-B14F-4D97-AF65-F5344CB8AC3E}">
        <p14:creationId xmlns:p14="http://schemas.microsoft.com/office/powerpoint/2010/main" val="57527625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97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3970">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3970">
                                            <p:txEl>
                                              <p:pRg st="2" end="2"/>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3970">
                                            <p:txEl>
                                              <p:pRg st="3" end="3"/>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3"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55DAE-7EA5-6B42-B1E9-DD88FD21E0A4}"/>
              </a:ext>
            </a:extLst>
          </p:cNvPr>
          <p:cNvSpPr>
            <a:spLocks noGrp="1"/>
          </p:cNvSpPr>
          <p:nvPr>
            <p:ph type="title"/>
          </p:nvPr>
        </p:nvSpPr>
        <p:spPr>
          <a:xfrm>
            <a:off x="228600" y="152400"/>
            <a:ext cx="8839200" cy="1066800"/>
          </a:xfrm>
        </p:spPr>
        <p:txBody>
          <a:bodyPr/>
          <a:lstStyle/>
          <a:p>
            <a:r>
              <a:rPr lang="en-US" dirty="0"/>
              <a:t>Lecture on </a:t>
            </a:r>
            <a:r>
              <a:rPr lang="en-US" dirty="0">
                <a:ea typeface="ＭＳ Ｐゴシック" panose="020B0600070205080204" pitchFamily="34" charset="-128"/>
              </a:rPr>
              <a:t>Graphics Processing Units</a:t>
            </a:r>
            <a:endParaRPr lang="en-US" dirty="0"/>
          </a:p>
        </p:txBody>
      </p:sp>
      <p:sp>
        <p:nvSpPr>
          <p:cNvPr id="4" name="Slide Number Placeholder 3">
            <a:extLst>
              <a:ext uri="{FF2B5EF4-FFF2-40B4-BE49-F238E27FC236}">
                <a16:creationId xmlns:a16="http://schemas.microsoft.com/office/drawing/2014/main" id="{B619BC15-04E4-CE45-A5CD-F24EA83F15FC}"/>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CCD1901-9C11-6043-9FD4-59AF4C56F67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82</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6" name="TextBox 5">
            <a:extLst>
              <a:ext uri="{FF2B5EF4-FFF2-40B4-BE49-F238E27FC236}">
                <a16:creationId xmlns:a16="http://schemas.microsoft.com/office/drawing/2014/main" id="{B4244B31-20C8-5E45-BC8F-1529A2E49349}"/>
              </a:ext>
            </a:extLst>
          </p:cNvPr>
          <p:cNvSpPr txBox="1"/>
          <p:nvPr/>
        </p:nvSpPr>
        <p:spPr>
          <a:xfrm>
            <a:off x="3403475" y="6538972"/>
            <a:ext cx="2302233" cy="276999"/>
          </a:xfrm>
          <a:prstGeom prst="rect">
            <a:avLst/>
          </a:prstGeom>
          <a:noFill/>
        </p:spPr>
        <p:txBody>
          <a:bodyPr wrap="none" rtlCol="0">
            <a:spAutoFit/>
          </a:bodyPr>
          <a:lstStyle/>
          <a:p>
            <a:pPr lvl="0"/>
            <a:r>
              <a:rPr lang="en-US" sz="1200" dirty="0">
                <a:solidFill>
                  <a:srgbClr val="0432FF"/>
                </a:solidFill>
                <a:hlinkClick r:id="rId2">
                  <a:extLst>
                    <a:ext uri="{A12FA001-AC4F-418D-AE19-62706E023703}">
                      <ahyp:hlinkClr xmlns:ahyp="http://schemas.microsoft.com/office/drawing/2018/hyperlinkcolor" val="tx"/>
                    </a:ext>
                  </a:extLst>
                </a:hlinkClick>
              </a:rPr>
              <a:t>https://youtu.be/eaxGCv0wRrU</a:t>
            </a:r>
            <a:endParaRPr lang="en-US" sz="1200" dirty="0">
              <a:solidFill>
                <a:srgbClr val="0432FF"/>
              </a:solidFill>
            </a:endParaRPr>
          </a:p>
        </p:txBody>
      </p:sp>
      <p:pic>
        <p:nvPicPr>
          <p:cNvPr id="3" name="Picture 2">
            <a:extLst>
              <a:ext uri="{FF2B5EF4-FFF2-40B4-BE49-F238E27FC236}">
                <a16:creationId xmlns:a16="http://schemas.microsoft.com/office/drawing/2014/main" id="{8A931406-0719-9D42-BE6F-0E8818E73941}"/>
              </a:ext>
            </a:extLst>
          </p:cNvPr>
          <p:cNvPicPr>
            <a:picLocks noChangeAspect="1"/>
          </p:cNvPicPr>
          <p:nvPr/>
        </p:nvPicPr>
        <p:blipFill>
          <a:blip r:embed="rId3"/>
          <a:stretch>
            <a:fillRect/>
          </a:stretch>
        </p:blipFill>
        <p:spPr>
          <a:xfrm>
            <a:off x="903294" y="990600"/>
            <a:ext cx="7337412" cy="5458858"/>
          </a:xfrm>
          <a:prstGeom prst="rect">
            <a:avLst/>
          </a:prstGeom>
        </p:spPr>
      </p:pic>
    </p:spTree>
    <p:extLst>
      <p:ext uri="{BB962C8B-B14F-4D97-AF65-F5344CB8AC3E}">
        <p14:creationId xmlns:p14="http://schemas.microsoft.com/office/powerpoint/2010/main" val="3549544281"/>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55DAE-7EA5-6B42-B1E9-DD88FD21E0A4}"/>
              </a:ext>
            </a:extLst>
          </p:cNvPr>
          <p:cNvSpPr>
            <a:spLocks noGrp="1"/>
          </p:cNvSpPr>
          <p:nvPr>
            <p:ph type="title"/>
          </p:nvPr>
        </p:nvSpPr>
        <p:spPr>
          <a:xfrm>
            <a:off x="228600" y="152400"/>
            <a:ext cx="8839200" cy="1066800"/>
          </a:xfrm>
        </p:spPr>
        <p:txBody>
          <a:bodyPr/>
          <a:lstStyle/>
          <a:p>
            <a:r>
              <a:rPr lang="en-US" dirty="0"/>
              <a:t>Lecture on </a:t>
            </a:r>
            <a:r>
              <a:rPr lang="en-US" dirty="0">
                <a:ea typeface="ＭＳ Ｐゴシック" panose="020B0600070205080204" pitchFamily="34" charset="-128"/>
              </a:rPr>
              <a:t>SIMD Processing &amp; GPUs</a:t>
            </a:r>
            <a:endParaRPr lang="en-US" dirty="0"/>
          </a:p>
        </p:txBody>
      </p:sp>
      <p:sp>
        <p:nvSpPr>
          <p:cNvPr id="4" name="Slide Number Placeholder 3">
            <a:extLst>
              <a:ext uri="{FF2B5EF4-FFF2-40B4-BE49-F238E27FC236}">
                <a16:creationId xmlns:a16="http://schemas.microsoft.com/office/drawing/2014/main" id="{B619BC15-04E4-CE45-A5CD-F24EA83F15FC}"/>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CCD1901-9C11-6043-9FD4-59AF4C56F67D}"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83</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sp>
        <p:nvSpPr>
          <p:cNvPr id="6" name="TextBox 5">
            <a:extLst>
              <a:ext uri="{FF2B5EF4-FFF2-40B4-BE49-F238E27FC236}">
                <a16:creationId xmlns:a16="http://schemas.microsoft.com/office/drawing/2014/main" id="{B4244B31-20C8-5E45-BC8F-1529A2E49349}"/>
              </a:ext>
            </a:extLst>
          </p:cNvPr>
          <p:cNvSpPr txBox="1"/>
          <p:nvPr/>
        </p:nvSpPr>
        <p:spPr>
          <a:xfrm>
            <a:off x="3403475" y="6538972"/>
            <a:ext cx="2132315" cy="276999"/>
          </a:xfrm>
          <a:prstGeom prst="rect">
            <a:avLst/>
          </a:prstGeom>
          <a:noFill/>
        </p:spPr>
        <p:txBody>
          <a:bodyPr wrap="none" rtlCol="0">
            <a:spAutoFit/>
          </a:bodyPr>
          <a:lstStyle/>
          <a:p>
            <a:pPr lvl="0"/>
            <a:r>
              <a:rPr lang="en-US" sz="1200" dirty="0">
                <a:solidFill>
                  <a:srgbClr val="0432FF"/>
                </a:solidFill>
                <a:hlinkClick r:id="rId2">
                  <a:extLst>
                    <a:ext uri="{A12FA001-AC4F-418D-AE19-62706E023703}">
                      <ahyp:hlinkClr xmlns:ahyp="http://schemas.microsoft.com/office/drawing/2018/hyperlinkcolor" val="tx"/>
                    </a:ext>
                  </a:extLst>
                </a:hlinkClick>
              </a:rPr>
              <a:t>https://youtu.be/f3IU9IX990o</a:t>
            </a:r>
            <a:endParaRPr lang="en-US" sz="1200" dirty="0">
              <a:solidFill>
                <a:srgbClr val="0432FF"/>
              </a:solidFill>
            </a:endParaRPr>
          </a:p>
        </p:txBody>
      </p:sp>
      <p:pic>
        <p:nvPicPr>
          <p:cNvPr id="5" name="Picture 4">
            <a:extLst>
              <a:ext uri="{FF2B5EF4-FFF2-40B4-BE49-F238E27FC236}">
                <a16:creationId xmlns:a16="http://schemas.microsoft.com/office/drawing/2014/main" id="{9921C9DE-A063-C449-8306-8B29025F1748}"/>
              </a:ext>
            </a:extLst>
          </p:cNvPr>
          <p:cNvPicPr>
            <a:picLocks noChangeAspect="1"/>
          </p:cNvPicPr>
          <p:nvPr/>
        </p:nvPicPr>
        <p:blipFill>
          <a:blip r:embed="rId3"/>
          <a:stretch>
            <a:fillRect/>
          </a:stretch>
        </p:blipFill>
        <p:spPr>
          <a:xfrm>
            <a:off x="876300" y="914399"/>
            <a:ext cx="7391400" cy="5511777"/>
          </a:xfrm>
          <a:prstGeom prst="rect">
            <a:avLst/>
          </a:prstGeom>
        </p:spPr>
      </p:pic>
    </p:spTree>
    <p:extLst>
      <p:ext uri="{BB962C8B-B14F-4D97-AF65-F5344CB8AC3E}">
        <p14:creationId xmlns:p14="http://schemas.microsoft.com/office/powerpoint/2010/main" val="3103068001"/>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chor="ctr" anchorCtr="0"/>
          <a:lstStyle/>
          <a:p>
            <a:r>
              <a:rPr lang="en-US" dirty="0"/>
              <a:t>Recommended Readings</a:t>
            </a:r>
          </a:p>
        </p:txBody>
      </p:sp>
      <p:sp>
        <p:nvSpPr>
          <p:cNvPr id="3" name="Marcador de contenido 2"/>
          <p:cNvSpPr>
            <a:spLocks noGrp="1"/>
          </p:cNvSpPr>
          <p:nvPr>
            <p:ph idx="1"/>
          </p:nvPr>
        </p:nvSpPr>
        <p:spPr>
          <a:xfrm>
            <a:off x="228600" y="1124744"/>
            <a:ext cx="8735888" cy="5256584"/>
          </a:xfrm>
        </p:spPr>
        <p:txBody>
          <a:bodyPr>
            <a:normAutofit/>
          </a:bodyPr>
          <a:lstStyle/>
          <a:p>
            <a:r>
              <a:rPr lang="en-US" altLang="en-US" dirty="0" err="1">
                <a:solidFill>
                  <a:srgbClr val="000000"/>
                </a:solidFill>
                <a:ea typeface="ＭＳ Ｐゴシック" panose="020B0600070205080204" pitchFamily="34" charset="-128"/>
              </a:rPr>
              <a:t>Hwu</a:t>
            </a:r>
            <a:r>
              <a:rPr lang="en-US" altLang="en-US" dirty="0">
                <a:solidFill>
                  <a:srgbClr val="000000"/>
                </a:solidFill>
                <a:ea typeface="ＭＳ Ｐゴシック" panose="020B0600070205080204" pitchFamily="34" charset="-128"/>
              </a:rPr>
              <a:t> and Kirk and El Hajj, </a:t>
            </a:r>
            <a:r>
              <a:rPr lang="ja-JP" altLang="en-US" dirty="0">
                <a:solidFill>
                  <a:srgbClr val="000000"/>
                </a:solidFill>
                <a:ea typeface="ＭＳ Ｐゴシック" panose="020B0600070205080204" pitchFamily="34" charset="-128"/>
              </a:rPr>
              <a:t>“</a:t>
            </a:r>
            <a:r>
              <a:rPr lang="en-US" altLang="ja-JP" dirty="0">
                <a:solidFill>
                  <a:srgbClr val="0000FF"/>
                </a:solidFill>
                <a:ea typeface="ＭＳ Ｐゴシック" panose="020B0600070205080204" pitchFamily="34" charset="-128"/>
              </a:rPr>
              <a:t>Programming Massively Parallel Processors</a:t>
            </a:r>
            <a:r>
              <a:rPr lang="en-US" altLang="ja-JP" dirty="0">
                <a:solidFill>
                  <a:srgbClr val="000000"/>
                </a:solidFill>
                <a:ea typeface="ＭＳ Ｐゴシック" panose="020B0600070205080204" pitchFamily="34" charset="-128"/>
              </a:rPr>
              <a:t>,</a:t>
            </a:r>
            <a:r>
              <a:rPr lang="ja-JP" altLang="en-US">
                <a:solidFill>
                  <a:srgbClr val="000000"/>
                </a:solidFill>
                <a:ea typeface="ＭＳ Ｐゴシック" panose="020B0600070205080204" pitchFamily="34" charset="-128"/>
              </a:rPr>
              <a:t>”</a:t>
            </a:r>
            <a:r>
              <a:rPr lang="en-US" altLang="ja-JP" dirty="0">
                <a:solidFill>
                  <a:srgbClr val="000000"/>
                </a:solidFill>
                <a:ea typeface="ＭＳ Ｐゴシック" panose="020B0600070205080204" pitchFamily="34" charset="-128"/>
              </a:rPr>
              <a:t> Fourth Edition, 2022</a:t>
            </a:r>
          </a:p>
          <a:p>
            <a:pPr lvl="1"/>
            <a:r>
              <a:rPr lang="en-US" altLang="ja-JP" dirty="0">
                <a:solidFill>
                  <a:srgbClr val="000000"/>
                </a:solidFill>
                <a:ea typeface="ＭＳ Ｐゴシック" panose="020B0600070205080204" pitchFamily="34" charset="-128"/>
              </a:rPr>
              <a:t>Chapter 1 - Introduction</a:t>
            </a:r>
          </a:p>
          <a:p>
            <a:pPr lvl="1"/>
            <a:r>
              <a:rPr lang="en-US" altLang="ja-JP" dirty="0">
                <a:solidFill>
                  <a:srgbClr val="000000"/>
                </a:solidFill>
                <a:ea typeface="ＭＳ Ｐゴシック" panose="020B0600070205080204" pitchFamily="34" charset="-128"/>
              </a:rPr>
              <a:t>Chapter 4 - Computer architecture</a:t>
            </a:r>
          </a:p>
          <a:p>
            <a:pPr marL="344487" lvl="1" indent="0">
              <a:buNone/>
            </a:pPr>
            <a:r>
              <a:rPr lang="en-US" altLang="ja-JP" dirty="0">
                <a:solidFill>
                  <a:srgbClr val="000000"/>
                </a:solidFill>
                <a:ea typeface="ＭＳ Ｐゴシック" panose="020B0600070205080204" pitchFamily="34" charset="-128"/>
              </a:rPr>
              <a:t>and scheduling</a:t>
            </a:r>
          </a:p>
        </p:txBody>
      </p:sp>
      <p:sp>
        <p:nvSpPr>
          <p:cNvPr id="4" name="Marcador de número de diapositiva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6" name="Picture 5">
            <a:extLst>
              <a:ext uri="{FF2B5EF4-FFF2-40B4-BE49-F238E27FC236}">
                <a16:creationId xmlns:a16="http://schemas.microsoft.com/office/drawing/2014/main" id="{819ECA4F-0857-4944-8DAA-C32FBBBB3B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4503" y="2423490"/>
            <a:ext cx="2894697" cy="3587794"/>
          </a:xfrm>
          <a:prstGeom prst="rect">
            <a:avLst/>
          </a:prstGeom>
        </p:spPr>
      </p:pic>
    </p:spTree>
    <p:extLst>
      <p:ext uri="{BB962C8B-B14F-4D97-AF65-F5344CB8AC3E}">
        <p14:creationId xmlns:p14="http://schemas.microsoft.com/office/powerpoint/2010/main" val="138550357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685800" y="4038600"/>
            <a:ext cx="7848600" cy="2286000"/>
          </a:xfrm>
        </p:spPr>
        <p:txBody>
          <a:bodyPr/>
          <a:lstStyle/>
          <a:p>
            <a:pPr marL="0" indent="0" algn="ctr" eaLnBrk="1" hangingPunct="1">
              <a:buNone/>
            </a:pPr>
            <a:r>
              <a:rPr lang="en-US" altLang="en-US" sz="2800" dirty="0">
                <a:solidFill>
                  <a:srgbClr val="003399"/>
                </a:solidFill>
                <a:ea typeface="ＭＳ Ｐゴシック" panose="020B0600070205080204" pitchFamily="34" charset="-128"/>
              </a:rPr>
              <a:t>Dr. Juan Gómez Luna</a:t>
            </a:r>
          </a:p>
          <a:p>
            <a:pPr marL="0" indent="0" algn="ctr" eaLnBrk="1" hangingPunct="1">
              <a:buNone/>
            </a:pPr>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marL="0" indent="0" algn="ctr" eaLnBrk="1" hangingPunct="1">
              <a:buNone/>
            </a:pPr>
            <a:r>
              <a:rPr lang="en-US" altLang="en-US" dirty="0">
                <a:ea typeface="ＭＳ Ｐゴシック" panose="020B0600070205080204" pitchFamily="34" charset="-128"/>
              </a:rPr>
              <a:t>ETH Zürich</a:t>
            </a:r>
          </a:p>
          <a:p>
            <a:pPr marL="0" indent="0" algn="ctr" eaLnBrk="1" hangingPunct="1">
              <a:buNone/>
            </a:pPr>
            <a:r>
              <a:rPr lang="en-US" altLang="en-US" dirty="0">
                <a:ea typeface="ＭＳ Ｐゴシック" panose="020B0600070205080204" pitchFamily="34" charset="-128"/>
              </a:rPr>
              <a:t>Fall 2022</a:t>
            </a:r>
          </a:p>
          <a:p>
            <a:pPr marL="0" indent="0" algn="ctr" eaLnBrk="1" hangingPunct="1">
              <a:buNone/>
            </a:pPr>
            <a:r>
              <a:rPr lang="en-US" altLang="en-US" dirty="0">
                <a:ea typeface="ＭＳ Ｐゴシック" panose="020B0600070205080204" pitchFamily="34" charset="-128"/>
              </a:rPr>
              <a:t>10 October 2022</a:t>
            </a:r>
          </a:p>
        </p:txBody>
      </p:sp>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143000"/>
            <a:ext cx="8458200" cy="2209800"/>
          </a:xfrm>
        </p:spPr>
        <p:txBody>
          <a:bodyPr/>
          <a:lstStyle/>
          <a:p>
            <a:pPr algn="ctr"/>
            <a:r>
              <a:rPr lang="en-US" b="1" dirty="0">
                <a:solidFill>
                  <a:srgbClr val="C00000"/>
                </a:solidFill>
              </a:rPr>
              <a:t>P&amp;S Heterogeneous Systems</a:t>
            </a:r>
            <a:br>
              <a:rPr lang="en-US" sz="1600" b="1" dirty="0">
                <a:solidFill>
                  <a:srgbClr val="C00000"/>
                </a:solidFill>
              </a:rPr>
            </a:br>
            <a:br>
              <a:rPr lang="en-US" sz="1600" b="1" dirty="0">
                <a:solidFill>
                  <a:srgbClr val="C00000"/>
                </a:solidFill>
              </a:rPr>
            </a:br>
            <a:r>
              <a:rPr lang="en-US" dirty="0"/>
              <a:t>SIMD Processing and GPUs</a:t>
            </a:r>
            <a:endParaRPr lang="en-US" b="1" dirty="0">
              <a:solidFill>
                <a:srgbClr val="C00000"/>
              </a:solidFill>
            </a:endParaRPr>
          </a:p>
        </p:txBody>
      </p:sp>
    </p:spTree>
    <p:extLst>
      <p:ext uri="{BB962C8B-B14F-4D97-AF65-F5344CB8AC3E}">
        <p14:creationId xmlns:p14="http://schemas.microsoft.com/office/powerpoint/2010/main" val="2200431294"/>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a:extLst>
              <a:ext uri="{FF2B5EF4-FFF2-40B4-BE49-F238E27FC236}">
                <a16:creationId xmlns:a16="http://schemas.microsoft.com/office/drawing/2014/main" id="{6CA5F319-5065-B042-BF49-C52EF3C5360A}"/>
              </a:ext>
            </a:extLst>
          </p:cNvPr>
          <p:cNvSpPr>
            <a:spLocks noGrp="1"/>
          </p:cNvSpPr>
          <p:nvPr>
            <p:ph type="title"/>
          </p:nvPr>
        </p:nvSpPr>
        <p:spPr/>
        <p:txBody>
          <a:bodyPr/>
          <a:lstStyle/>
          <a:p>
            <a:r>
              <a:rPr lang="en-US" altLang="en-US" dirty="0">
                <a:ea typeface="ＭＳ Ｐゴシック" panose="020B0600070205080204" pitchFamily="34" charset="-128"/>
              </a:rPr>
              <a:t>Clarification of Some GPU Terms</a:t>
            </a:r>
          </a:p>
        </p:txBody>
      </p:sp>
      <p:sp>
        <p:nvSpPr>
          <p:cNvPr id="86019" name="Slide Number Placeholder 3">
            <a:extLst>
              <a:ext uri="{FF2B5EF4-FFF2-40B4-BE49-F238E27FC236}">
                <a16:creationId xmlns:a16="http://schemas.microsoft.com/office/drawing/2014/main" id="{CBAD2ABD-7A1C-2A4B-AFB3-532DED05EF1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B236174-EC2C-8F4A-B19C-D1916D782C58}" type="slidenum">
              <a:rPr kumimoji="0" lang="en-US" altLang="en-US" sz="1600" b="0" i="0" u="none" strike="noStrike" kern="1200" cap="none" spc="0" normalizeH="0" baseline="0" noProof="0" smtClean="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86</a:t>
            </a:fld>
            <a:endParaRPr kumimoji="0" lang="en-US" altLang="en-US" sz="1600" b="0" i="0" u="none" strike="noStrike" kern="1200" cap="none" spc="0" normalizeH="0" baseline="0" noProof="0">
              <a:ln>
                <a:noFill/>
              </a:ln>
              <a:solidFill>
                <a:srgbClr val="000000"/>
              </a:solidFill>
              <a:effectLst/>
              <a:uLnTx/>
              <a:uFillTx/>
              <a:latin typeface="Garamond" panose="02020404030301010803" pitchFamily="18" charset="0"/>
              <a:ea typeface="ＭＳ Ｐゴシック" panose="020B0600070205080204" pitchFamily="34" charset="-128"/>
              <a:cs typeface="Arial" panose="020B0604020202020204" pitchFamily="34" charset="0"/>
            </a:endParaRPr>
          </a:p>
        </p:txBody>
      </p:sp>
      <p:graphicFrame>
        <p:nvGraphicFramePr>
          <p:cNvPr id="4" name="Table 3">
            <a:extLst>
              <a:ext uri="{FF2B5EF4-FFF2-40B4-BE49-F238E27FC236}">
                <a16:creationId xmlns:a16="http://schemas.microsoft.com/office/drawing/2014/main" id="{B50C6EF7-6E95-2D4D-984A-72CB098F9FA5}"/>
              </a:ext>
            </a:extLst>
          </p:cNvPr>
          <p:cNvGraphicFramePr>
            <a:graphicFrameLocks noGrp="1"/>
          </p:cNvGraphicFramePr>
          <p:nvPr/>
        </p:nvGraphicFramePr>
        <p:xfrm>
          <a:off x="607219" y="1386205"/>
          <a:ext cx="7853361" cy="2931160"/>
        </p:xfrm>
        <a:graphic>
          <a:graphicData uri="http://schemas.openxmlformats.org/drawingml/2006/table">
            <a:tbl>
              <a:tblPr firstRow="1" bandRow="1">
                <a:tableStyleId>{5C22544A-7EE6-4342-B048-85BDC9FD1C3A}</a:tableStyleId>
              </a:tblPr>
              <a:tblGrid>
                <a:gridCol w="1397659">
                  <a:extLst>
                    <a:ext uri="{9D8B030D-6E8A-4147-A177-3AD203B41FA5}">
                      <a16:colId xmlns:a16="http://schemas.microsoft.com/office/drawing/2014/main" val="96656240"/>
                    </a:ext>
                  </a:extLst>
                </a:gridCol>
                <a:gridCol w="1394432">
                  <a:extLst>
                    <a:ext uri="{9D8B030D-6E8A-4147-A177-3AD203B41FA5}">
                      <a16:colId xmlns:a16="http://schemas.microsoft.com/office/drawing/2014/main" val="3048548430"/>
                    </a:ext>
                  </a:extLst>
                </a:gridCol>
                <a:gridCol w="1401290">
                  <a:extLst>
                    <a:ext uri="{9D8B030D-6E8A-4147-A177-3AD203B41FA5}">
                      <a16:colId xmlns:a16="http://schemas.microsoft.com/office/drawing/2014/main" val="3994519559"/>
                    </a:ext>
                  </a:extLst>
                </a:gridCol>
                <a:gridCol w="3659980">
                  <a:extLst>
                    <a:ext uri="{9D8B030D-6E8A-4147-A177-3AD203B41FA5}">
                      <a16:colId xmlns:a16="http://schemas.microsoft.com/office/drawing/2014/main" val="1348789175"/>
                    </a:ext>
                  </a:extLst>
                </a:gridCol>
              </a:tblGrid>
              <a:tr h="370840">
                <a:tc>
                  <a:txBody>
                    <a:bodyPr/>
                    <a:lstStyle/>
                    <a:p>
                      <a:r>
                        <a:rPr lang="en-US" sz="1200" dirty="0"/>
                        <a:t>Generic Term</a:t>
                      </a:r>
                    </a:p>
                  </a:txBody>
                  <a:tcPr/>
                </a:tc>
                <a:tc>
                  <a:txBody>
                    <a:bodyPr/>
                    <a:lstStyle/>
                    <a:p>
                      <a:r>
                        <a:rPr lang="en-US" sz="1200" dirty="0"/>
                        <a:t>NVIDIA Term</a:t>
                      </a:r>
                    </a:p>
                  </a:txBody>
                  <a:tcPr/>
                </a:tc>
                <a:tc>
                  <a:txBody>
                    <a:bodyPr/>
                    <a:lstStyle/>
                    <a:p>
                      <a:r>
                        <a:rPr lang="en-US" sz="1200" dirty="0"/>
                        <a:t>AMD Term</a:t>
                      </a:r>
                    </a:p>
                  </a:txBody>
                  <a:tcPr/>
                </a:tc>
                <a:tc>
                  <a:txBody>
                    <a:bodyPr/>
                    <a:lstStyle/>
                    <a:p>
                      <a:r>
                        <a:rPr lang="en-US" sz="1200" dirty="0"/>
                        <a:t>Comments</a:t>
                      </a:r>
                    </a:p>
                  </a:txBody>
                  <a:tcPr/>
                </a:tc>
                <a:extLst>
                  <a:ext uri="{0D108BD9-81ED-4DB2-BD59-A6C34878D82A}">
                    <a16:rowId xmlns:a16="http://schemas.microsoft.com/office/drawing/2014/main" val="1163280345"/>
                  </a:ext>
                </a:extLst>
              </a:tr>
              <a:tr h="370840">
                <a:tc>
                  <a:txBody>
                    <a:bodyPr/>
                    <a:lstStyle/>
                    <a:p>
                      <a:r>
                        <a:rPr lang="en-US" sz="1200" dirty="0">
                          <a:solidFill>
                            <a:srgbClr val="0432FF"/>
                          </a:solidFill>
                        </a:rPr>
                        <a:t>Vector length</a:t>
                      </a:r>
                    </a:p>
                  </a:txBody>
                  <a:tcPr/>
                </a:tc>
                <a:tc>
                  <a:txBody>
                    <a:bodyPr/>
                    <a:lstStyle/>
                    <a:p>
                      <a:r>
                        <a:rPr lang="en-US" sz="1200" dirty="0"/>
                        <a:t>Warp size</a:t>
                      </a:r>
                    </a:p>
                  </a:txBody>
                  <a:tcPr/>
                </a:tc>
                <a:tc>
                  <a:txBody>
                    <a:bodyPr/>
                    <a:lstStyle/>
                    <a:p>
                      <a:r>
                        <a:rPr lang="en-US" sz="1200" dirty="0" err="1"/>
                        <a:t>Wavefront</a:t>
                      </a:r>
                      <a:r>
                        <a:rPr lang="en-US" sz="1200" dirty="0"/>
                        <a:t> size</a:t>
                      </a:r>
                    </a:p>
                  </a:txBody>
                  <a:tcPr/>
                </a:tc>
                <a:tc>
                  <a:txBody>
                    <a:bodyPr/>
                    <a:lstStyle/>
                    <a:p>
                      <a:r>
                        <a:rPr lang="en-US" sz="1200" dirty="0"/>
                        <a:t>Number of threads that run in parallel (lock-step) on a SIMD functional unit</a:t>
                      </a:r>
                    </a:p>
                  </a:txBody>
                  <a:tcPr/>
                </a:tc>
                <a:extLst>
                  <a:ext uri="{0D108BD9-81ED-4DB2-BD59-A6C34878D82A}">
                    <a16:rowId xmlns:a16="http://schemas.microsoft.com/office/drawing/2014/main" val="4269588203"/>
                  </a:ext>
                </a:extLst>
              </a:tr>
              <a:tr h="370840">
                <a:tc>
                  <a:txBody>
                    <a:bodyPr/>
                    <a:lstStyle/>
                    <a:p>
                      <a:r>
                        <a:rPr lang="en-US" sz="1200" dirty="0">
                          <a:solidFill>
                            <a:srgbClr val="0432FF"/>
                          </a:solidFill>
                        </a:rPr>
                        <a:t>Pipelined functional unit /</a:t>
                      </a:r>
                    </a:p>
                    <a:p>
                      <a:r>
                        <a:rPr lang="en-US" sz="1200" dirty="0">
                          <a:solidFill>
                            <a:srgbClr val="0432FF"/>
                          </a:solidFill>
                        </a:rPr>
                        <a:t>Scalar pipeline</a:t>
                      </a:r>
                    </a:p>
                  </a:txBody>
                  <a:tcPr/>
                </a:tc>
                <a:tc>
                  <a:txBody>
                    <a:bodyPr/>
                    <a:lstStyle/>
                    <a:p>
                      <a:r>
                        <a:rPr lang="en-US" sz="1200" dirty="0"/>
                        <a:t>Streaming processor /</a:t>
                      </a:r>
                    </a:p>
                    <a:p>
                      <a:r>
                        <a:rPr lang="en-US" sz="1200" dirty="0"/>
                        <a:t>CUDA core</a:t>
                      </a:r>
                    </a:p>
                  </a:txBody>
                  <a:tcPr/>
                </a:tc>
                <a:tc>
                  <a:txBody>
                    <a:bodyPr/>
                    <a:lstStyle/>
                    <a:p>
                      <a:r>
                        <a:rPr lang="en-US" sz="1200" dirty="0"/>
                        <a:t>-</a:t>
                      </a:r>
                    </a:p>
                  </a:txBody>
                  <a:tcPr/>
                </a:tc>
                <a:tc>
                  <a:txBody>
                    <a:bodyPr/>
                    <a:lstStyle/>
                    <a:p>
                      <a:r>
                        <a:rPr lang="en-US" sz="1200" dirty="0"/>
                        <a:t>Functional unit that executes instructions for one GPU thread</a:t>
                      </a:r>
                    </a:p>
                  </a:txBody>
                  <a:tcPr/>
                </a:tc>
                <a:extLst>
                  <a:ext uri="{0D108BD9-81ED-4DB2-BD59-A6C34878D82A}">
                    <a16:rowId xmlns:a16="http://schemas.microsoft.com/office/drawing/2014/main" val="2593474056"/>
                  </a:ext>
                </a:extLst>
              </a:tr>
              <a:tr h="370840">
                <a:tc>
                  <a:txBody>
                    <a:bodyPr/>
                    <a:lstStyle/>
                    <a:p>
                      <a:r>
                        <a:rPr lang="en-US" sz="1200" dirty="0">
                          <a:solidFill>
                            <a:srgbClr val="0432FF"/>
                          </a:solidFill>
                        </a:rPr>
                        <a:t>SIMD functional unit /</a:t>
                      </a:r>
                    </a:p>
                    <a:p>
                      <a:r>
                        <a:rPr lang="en-US" sz="1200" dirty="0">
                          <a:solidFill>
                            <a:srgbClr val="0432FF"/>
                          </a:solidFill>
                        </a:rPr>
                        <a:t>SIMD pipeline</a:t>
                      </a:r>
                    </a:p>
                  </a:txBody>
                  <a:tcPr/>
                </a:tc>
                <a:tc>
                  <a:txBody>
                    <a:bodyPr/>
                    <a:lstStyle/>
                    <a:p>
                      <a:r>
                        <a:rPr lang="en-US" sz="1200" dirty="0"/>
                        <a:t>Group of N streaming processors (e.g., N=8 in GTX 285, N=16 in Fermi)</a:t>
                      </a:r>
                    </a:p>
                  </a:txBody>
                  <a:tcPr/>
                </a:tc>
                <a:tc>
                  <a:txBody>
                    <a:bodyPr/>
                    <a:lstStyle/>
                    <a:p>
                      <a:r>
                        <a:rPr lang="en-US" sz="1200" dirty="0"/>
                        <a:t>Vector ALU</a:t>
                      </a:r>
                    </a:p>
                  </a:txBody>
                  <a:tcPr/>
                </a:tc>
                <a:tc>
                  <a:txBody>
                    <a:bodyPr/>
                    <a:lstStyle/>
                    <a:p>
                      <a:r>
                        <a:rPr lang="en-US" sz="1200" dirty="0"/>
                        <a:t>SIMD functional unit that executes instructions for an entire warp</a:t>
                      </a:r>
                    </a:p>
                  </a:txBody>
                  <a:tcPr/>
                </a:tc>
                <a:extLst>
                  <a:ext uri="{0D108BD9-81ED-4DB2-BD59-A6C34878D82A}">
                    <a16:rowId xmlns:a16="http://schemas.microsoft.com/office/drawing/2014/main" val="339561379"/>
                  </a:ext>
                </a:extLst>
              </a:tr>
              <a:tr h="370840">
                <a:tc>
                  <a:txBody>
                    <a:bodyPr/>
                    <a:lstStyle/>
                    <a:p>
                      <a:r>
                        <a:rPr lang="en-US" sz="1200" dirty="0">
                          <a:solidFill>
                            <a:srgbClr val="0432FF"/>
                          </a:solidFill>
                        </a:rPr>
                        <a:t>GPU core</a:t>
                      </a:r>
                    </a:p>
                  </a:txBody>
                  <a:tcPr/>
                </a:tc>
                <a:tc>
                  <a:txBody>
                    <a:bodyPr/>
                    <a:lstStyle/>
                    <a:p>
                      <a:r>
                        <a:rPr lang="en-US" sz="1200" dirty="0"/>
                        <a:t>Streaming multiprocessor</a:t>
                      </a:r>
                    </a:p>
                  </a:txBody>
                  <a:tcPr/>
                </a:tc>
                <a:tc>
                  <a:txBody>
                    <a:bodyPr/>
                    <a:lstStyle/>
                    <a:p>
                      <a:r>
                        <a:rPr lang="en-US" sz="1200" dirty="0"/>
                        <a:t>Compute unit</a:t>
                      </a:r>
                    </a:p>
                  </a:txBody>
                  <a:tcPr/>
                </a:tc>
                <a:tc>
                  <a:txBody>
                    <a:bodyPr/>
                    <a:lstStyle/>
                    <a:p>
                      <a:r>
                        <a:rPr lang="en-US" sz="1200" dirty="0"/>
                        <a:t>It contains one or more warp schedulers and one or several SIMD pipelines</a:t>
                      </a:r>
                    </a:p>
                  </a:txBody>
                  <a:tcPr/>
                </a:tc>
                <a:extLst>
                  <a:ext uri="{0D108BD9-81ED-4DB2-BD59-A6C34878D82A}">
                    <a16:rowId xmlns:a16="http://schemas.microsoft.com/office/drawing/2014/main" val="2059779540"/>
                  </a:ext>
                </a:extLst>
              </a:tr>
            </a:tbl>
          </a:graphicData>
        </a:graphic>
      </p:graphicFrame>
    </p:spTree>
    <p:extLst>
      <p:ext uri="{BB962C8B-B14F-4D97-AF65-F5344CB8AC3E}">
        <p14:creationId xmlns:p14="http://schemas.microsoft.com/office/powerpoint/2010/main" val="28901322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a:extLst>
              <a:ext uri="{FF2B5EF4-FFF2-40B4-BE49-F238E27FC236}">
                <a16:creationId xmlns:a16="http://schemas.microsoft.com/office/drawing/2014/main" id="{FA522229-0DE1-D542-8678-5255C9CA5F0D}"/>
              </a:ext>
            </a:extLst>
          </p:cNvPr>
          <p:cNvSpPr>
            <a:spLocks noGrp="1"/>
          </p:cNvSpPr>
          <p:nvPr>
            <p:ph type="title"/>
          </p:nvPr>
        </p:nvSpPr>
        <p:spPr/>
        <p:txBody>
          <a:bodyPr/>
          <a:lstStyle/>
          <a:p>
            <a:r>
              <a:rPr lang="en-US" altLang="en-US" dirty="0">
                <a:ea typeface="ＭＳ Ｐゴシック" panose="020B0600070205080204" pitchFamily="34" charset="-128"/>
              </a:rPr>
              <a:t>Vector Processors (II)</a:t>
            </a:r>
          </a:p>
        </p:txBody>
      </p:sp>
      <p:sp>
        <p:nvSpPr>
          <p:cNvPr id="3" name="Content Placeholder 2">
            <a:extLst>
              <a:ext uri="{FF2B5EF4-FFF2-40B4-BE49-F238E27FC236}">
                <a16:creationId xmlns:a16="http://schemas.microsoft.com/office/drawing/2014/main" id="{D230313A-C8E1-CE47-B9EB-DB7153944EA9}"/>
              </a:ext>
            </a:extLst>
          </p:cNvPr>
          <p:cNvSpPr>
            <a:spLocks noGrp="1"/>
          </p:cNvSpPr>
          <p:nvPr>
            <p:ph idx="1"/>
          </p:nvPr>
        </p:nvSpPr>
        <p:spPr>
          <a:xfrm>
            <a:off x="228600" y="996950"/>
            <a:ext cx="8610600" cy="5194300"/>
          </a:xfrm>
        </p:spPr>
        <p:txBody>
          <a:bodyPr/>
          <a:lstStyle/>
          <a:p>
            <a:r>
              <a:rPr lang="en-US" altLang="en-US" dirty="0">
                <a:ea typeface="ＭＳ Ｐゴシック" panose="020B0600070205080204" pitchFamily="34" charset="-128"/>
              </a:rPr>
              <a:t>A vector instruction performs an operation on each element in consecutive cycles</a:t>
            </a:r>
          </a:p>
          <a:p>
            <a:pPr lvl="1"/>
            <a:r>
              <a:rPr lang="en-US" altLang="en-US" dirty="0">
                <a:ea typeface="ＭＳ Ｐゴシック" panose="020B0600070205080204" pitchFamily="34" charset="-128"/>
              </a:rPr>
              <a:t>Vector functional units are pipelined</a:t>
            </a:r>
          </a:p>
          <a:p>
            <a:pPr lvl="1"/>
            <a:r>
              <a:rPr lang="en-US" altLang="en-US" dirty="0">
                <a:ea typeface="ＭＳ Ｐゴシック" panose="020B0600070205080204" pitchFamily="34" charset="-128"/>
              </a:rPr>
              <a:t>Each pipeline stage operates on a different data element</a:t>
            </a:r>
          </a:p>
          <a:p>
            <a:pPr lvl="1"/>
            <a:endParaRPr lang="en-US" altLang="en-US" dirty="0">
              <a:ea typeface="ＭＳ Ｐゴシック" panose="020B0600070205080204" pitchFamily="34" charset="-128"/>
            </a:endParaRPr>
          </a:p>
          <a:p>
            <a:r>
              <a:rPr lang="en-US" altLang="en-US" dirty="0">
                <a:ea typeface="ＭＳ Ｐゴシック" panose="020B0600070205080204" pitchFamily="34" charset="-128"/>
              </a:rPr>
              <a:t>Vector instructions allow deeper pipelines</a:t>
            </a:r>
          </a:p>
          <a:p>
            <a:pPr lvl="1"/>
            <a:r>
              <a:rPr lang="en-US" altLang="en-US" dirty="0">
                <a:solidFill>
                  <a:srgbClr val="0000FF"/>
                </a:solidFill>
                <a:ea typeface="ＭＳ Ｐゴシック" panose="020B0600070205080204" pitchFamily="34" charset="-128"/>
              </a:rPr>
              <a:t>No intra-vector dependencies </a:t>
            </a:r>
            <a:r>
              <a:rPr lang="en-US" altLang="en-US" dirty="0">
                <a:ea typeface="ＭＳ Ｐゴシック" panose="020B0600070205080204" pitchFamily="34" charset="-128"/>
                <a:sym typeface="Wingdings" pitchFamily="2" charset="2"/>
              </a:rPr>
              <a:t> no hardware interlocking needed within a vector</a:t>
            </a:r>
          </a:p>
          <a:p>
            <a:pPr lvl="1"/>
            <a:r>
              <a:rPr lang="en-US" altLang="en-US" dirty="0">
                <a:solidFill>
                  <a:srgbClr val="0000FF"/>
                </a:solidFill>
                <a:ea typeface="ＭＳ Ｐゴシック" panose="020B0600070205080204" pitchFamily="34" charset="-128"/>
                <a:sym typeface="Wingdings" pitchFamily="2" charset="2"/>
              </a:rPr>
              <a:t>No control flow within a vector</a:t>
            </a:r>
          </a:p>
          <a:p>
            <a:pPr lvl="1"/>
            <a:r>
              <a:rPr lang="en-US" altLang="en-US" dirty="0">
                <a:solidFill>
                  <a:srgbClr val="0000FF"/>
                </a:solidFill>
                <a:ea typeface="ＭＳ Ｐゴシック" panose="020B0600070205080204" pitchFamily="34" charset="-128"/>
                <a:sym typeface="Wingdings" pitchFamily="2" charset="2"/>
              </a:rPr>
              <a:t>Known stride allows easy address calculation </a:t>
            </a:r>
            <a:r>
              <a:rPr lang="en-US" altLang="en-US" dirty="0">
                <a:ea typeface="ＭＳ Ｐゴシック" panose="020B0600070205080204" pitchFamily="34" charset="-128"/>
                <a:sym typeface="Wingdings" pitchFamily="2" charset="2"/>
              </a:rPr>
              <a:t>for all vector elements</a:t>
            </a:r>
          </a:p>
          <a:p>
            <a:pPr lvl="2"/>
            <a:r>
              <a:rPr lang="en-US" altLang="en-US" dirty="0">
                <a:ea typeface="ＭＳ Ｐゴシック" panose="020B0600070205080204" pitchFamily="34" charset="-128"/>
                <a:sym typeface="Wingdings" pitchFamily="2" charset="2"/>
              </a:rPr>
              <a:t>Enables </a:t>
            </a:r>
            <a:r>
              <a:rPr lang="en-US" altLang="en-US" dirty="0">
                <a:solidFill>
                  <a:srgbClr val="0000FF"/>
                </a:solidFill>
                <a:ea typeface="ＭＳ Ｐゴシック" panose="020B0600070205080204" pitchFamily="34" charset="-128"/>
                <a:sym typeface="Wingdings" pitchFamily="2" charset="2"/>
              </a:rPr>
              <a:t>easy loading (or even early loading, i.e., prefetching)</a:t>
            </a:r>
            <a:r>
              <a:rPr lang="en-US" altLang="en-US" dirty="0">
                <a:ea typeface="ＭＳ Ｐゴシック" panose="020B0600070205080204" pitchFamily="34" charset="-128"/>
                <a:sym typeface="Wingdings" pitchFamily="2" charset="2"/>
              </a:rPr>
              <a:t> of vectors into registers/cache/memory</a:t>
            </a:r>
            <a:endParaRPr lang="en-US" altLang="en-US" dirty="0">
              <a:ea typeface="ＭＳ Ｐゴシック" panose="020B0600070205080204" pitchFamily="34" charset="-128"/>
            </a:endParaRPr>
          </a:p>
        </p:txBody>
      </p:sp>
      <p:sp>
        <p:nvSpPr>
          <p:cNvPr id="44035" name="Slide Number Placeholder 3">
            <a:extLst>
              <a:ext uri="{FF2B5EF4-FFF2-40B4-BE49-F238E27FC236}">
                <a16:creationId xmlns:a16="http://schemas.microsoft.com/office/drawing/2014/main" id="{2FBEB927-26CF-DF41-B257-0954E7C13D2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106BEDFD-CE8C-924E-A2F4-C6292129788E}" type="slidenum">
              <a:rPr lang="en-US" altLang="en-US" sz="1600">
                <a:solidFill>
                  <a:srgbClr val="000000"/>
                </a:solidFill>
                <a:latin typeface="Garamond" panose="02020404030301010803" pitchFamily="18" charset="0"/>
              </a:rPr>
              <a:pPr eaLnBrk="1" hangingPunct="1"/>
              <a:t>9</a:t>
            </a:fld>
            <a:endParaRPr lang="en-US" altLang="en-US" sz="1600">
              <a:solidFill>
                <a:srgbClr val="000000"/>
              </a:solidFill>
              <a:latin typeface="Garamond" panose="02020404030301010803" pitchFamily="18" charset="0"/>
            </a:endParaRPr>
          </a:p>
        </p:txBody>
      </p:sp>
    </p:spTree>
    <p:extLst>
      <p:ext uri="{BB962C8B-B14F-4D97-AF65-F5344CB8AC3E}">
        <p14:creationId xmlns:p14="http://schemas.microsoft.com/office/powerpoint/2010/main" val="28288014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2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9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Edg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lgn="just">
          <a:defRPr sz="400" b="1" dirty="0">
            <a:solidFill>
              <a:schemeClr val="bg2"/>
            </a:solidFill>
            <a:latin typeface="europa"/>
          </a:defRPr>
        </a:defPPr>
      </a:lstStyle>
    </a:sp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4.xml><?xml version="1.0" encoding="utf-8"?>
<a:theme xmlns:a="http://schemas.openxmlformats.org/drawingml/2006/main" name="8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docProps/app.xml><?xml version="1.0" encoding="utf-8"?>
<Properties xmlns="http://schemas.openxmlformats.org/officeDocument/2006/extended-properties" xmlns:vt="http://schemas.openxmlformats.org/officeDocument/2006/docPropsVTypes">
  <Template/>
  <TotalTime>15341</TotalTime>
  <Words>7535</Words>
  <Application>Microsoft Macintosh PowerPoint</Application>
  <PresentationFormat>On-screen Show (4:3)</PresentationFormat>
  <Paragraphs>1508</Paragraphs>
  <Slides>86</Slides>
  <Notes>27</Notes>
  <HiddenSlides>0</HiddenSlides>
  <MMClips>0</MMClips>
  <ScaleCrop>false</ScaleCrop>
  <HeadingPairs>
    <vt:vector size="8" baseType="variant">
      <vt:variant>
        <vt:lpstr>Fonts Used</vt:lpstr>
      </vt:variant>
      <vt:variant>
        <vt:i4>13</vt:i4>
      </vt:variant>
      <vt:variant>
        <vt:lpstr>Theme</vt:lpstr>
      </vt:variant>
      <vt:variant>
        <vt:i4>12</vt:i4>
      </vt:variant>
      <vt:variant>
        <vt:lpstr>Embedded OLE Servers</vt:lpstr>
      </vt:variant>
      <vt:variant>
        <vt:i4>1</vt:i4>
      </vt:variant>
      <vt:variant>
        <vt:lpstr>Slide Titles</vt:lpstr>
      </vt:variant>
      <vt:variant>
        <vt:i4>86</vt:i4>
      </vt:variant>
    </vt:vector>
  </HeadingPairs>
  <TitlesOfParts>
    <vt:vector size="112" baseType="lpstr">
      <vt:lpstr>Arial  </vt:lpstr>
      <vt:lpstr>medium-content-sans-serif-font</vt:lpstr>
      <vt:lpstr>ZapfDingbats</vt:lpstr>
      <vt:lpstr>Arial</vt:lpstr>
      <vt:lpstr>Arial</vt:lpstr>
      <vt:lpstr>Calibri</vt:lpstr>
      <vt:lpstr>Courier</vt:lpstr>
      <vt:lpstr>Courier New</vt:lpstr>
      <vt:lpstr>Garamond</vt:lpstr>
      <vt:lpstr>Tahoma</vt:lpstr>
      <vt:lpstr>Times New Roman</vt:lpstr>
      <vt:lpstr>Verdana</vt:lpstr>
      <vt:lpstr>Wingdings</vt:lpstr>
      <vt:lpstr>2_Edge</vt:lpstr>
      <vt:lpstr>3_Edge</vt:lpstr>
      <vt:lpstr>1_Metropolitan_bullet</vt:lpstr>
      <vt:lpstr>83_Edge</vt:lpstr>
      <vt:lpstr>10_Edge</vt:lpstr>
      <vt:lpstr>1_Edge</vt:lpstr>
      <vt:lpstr>4_Edge</vt:lpstr>
      <vt:lpstr>5_Edge</vt:lpstr>
      <vt:lpstr>7_Edge</vt:lpstr>
      <vt:lpstr>99_Edge</vt:lpstr>
      <vt:lpstr>9_Edge</vt:lpstr>
      <vt:lpstr>Edge</vt:lpstr>
      <vt:lpstr>Visio</vt:lpstr>
      <vt:lpstr>P&amp;S Heterogeneous Systems  SIMD Processing and GPUs</vt:lpstr>
      <vt:lpstr>Heterogeneous Computing Systems</vt:lpstr>
      <vt:lpstr>Recall: Flynn’s Taxonomy of Computers</vt:lpstr>
      <vt:lpstr>Data Parallelism</vt:lpstr>
      <vt:lpstr>SIMD Processing</vt:lpstr>
      <vt:lpstr>Array vs. Vector Processors</vt:lpstr>
      <vt:lpstr>Vector Processors (I)</vt:lpstr>
      <vt:lpstr>Vector Stride Example: Matrix Multiply</vt:lpstr>
      <vt:lpstr>Vector Processors (II)</vt:lpstr>
      <vt:lpstr>Recall: Vector Processor Disadvantages</vt:lpstr>
      <vt:lpstr>Vector Registers</vt:lpstr>
      <vt:lpstr>Loading/Storing Vectors from/to Memory</vt:lpstr>
      <vt:lpstr>Memory Banking</vt:lpstr>
      <vt:lpstr>Vectorizable Loops</vt:lpstr>
      <vt:lpstr>Basic Vector Code Performance</vt:lpstr>
      <vt:lpstr>Vector Code Performance - Chaining</vt:lpstr>
      <vt:lpstr>Vector Code Performance – Multiple Memory Ports</vt:lpstr>
      <vt:lpstr>Conditional Operations in a Loop</vt:lpstr>
      <vt:lpstr>Another Example with Masking</vt:lpstr>
      <vt:lpstr>Some Issues</vt:lpstr>
      <vt:lpstr>Vector Stride Example: Matrix Multiply</vt:lpstr>
      <vt:lpstr>Recall: Memory Banking</vt:lpstr>
      <vt:lpstr>Minimizing Bank Conflicts</vt:lpstr>
      <vt:lpstr>Minimizing Bank Conflicts: Recommended Reading</vt:lpstr>
      <vt:lpstr>SIMD Operations in Modern ISAs</vt:lpstr>
      <vt:lpstr>MMX Example: Image Overlaying (I)</vt:lpstr>
      <vt:lpstr>MMX Example: Image Overlaying (II)</vt:lpstr>
      <vt:lpstr>From MMX to AMX in x86 ISA</vt:lpstr>
      <vt:lpstr>Lecture on SIMD Processing</vt:lpstr>
      <vt:lpstr>SIMD Operations in  Modern (Machine Learning) Accelerators</vt:lpstr>
      <vt:lpstr>Cerebras’s Wafer Scale Engine (2019)</vt:lpstr>
      <vt:lpstr>Cerebras’s Wafer Scale Engine-2 (2021)</vt:lpstr>
      <vt:lpstr>Size, Place, and Route in Cerebras’s WSE</vt:lpstr>
      <vt:lpstr>Recall: Flynn’s Taxonomy of Computers</vt:lpstr>
      <vt:lpstr>A MIMD Machine with SIMD Processors (I)</vt:lpstr>
      <vt:lpstr>A MIMD Machine with SIMD Processors (II)</vt:lpstr>
      <vt:lpstr>SAFARI Live Seminar: Sean Lie</vt:lpstr>
      <vt:lpstr>Heterogeneous Computing Systems</vt:lpstr>
      <vt:lpstr>GPUs (Graphics Processing Units)</vt:lpstr>
      <vt:lpstr>NVIDIA A100 Block Diagram</vt:lpstr>
      <vt:lpstr>Recall: Array vs. Vector Processors</vt:lpstr>
      <vt:lpstr>NVIDIA A100 Core</vt:lpstr>
      <vt:lpstr>Recall: Memory Banking</vt:lpstr>
      <vt:lpstr>GPUs are SIMD Engines Underneath</vt:lpstr>
      <vt:lpstr>Programming Model vs. Hardware Execution Model</vt:lpstr>
      <vt:lpstr>How Can You Exploit Parallelism Here?</vt:lpstr>
      <vt:lpstr>Prog. Model 1: Sequential (SISD)</vt:lpstr>
      <vt:lpstr>Prog. Model 2: Data Parallel (SIMD)</vt:lpstr>
      <vt:lpstr>Prog. Model 3: Multithreaded</vt:lpstr>
      <vt:lpstr>Prog. Model 3: Multithreaded</vt:lpstr>
      <vt:lpstr>A GPU is a SIMD (SIMT) Machine</vt:lpstr>
      <vt:lpstr>SPMD on SIMT Machine</vt:lpstr>
      <vt:lpstr>Graphics Processing Units SIMD not Exposed to Programmer (SIMT)</vt:lpstr>
      <vt:lpstr>SIMD vs. SIMT Execution Model</vt:lpstr>
      <vt:lpstr>Fine-Grained Multithreading of Warps </vt:lpstr>
      <vt:lpstr>Fine-Grained Multithreading</vt:lpstr>
      <vt:lpstr>Fine-Grained Multithreading</vt:lpstr>
      <vt:lpstr>Fine-Grained Multithreading (II)</vt:lpstr>
      <vt:lpstr>Lecture on Fine-Grained Multithreading</vt:lpstr>
      <vt:lpstr>Lectures on Fine-Grained Multithreading</vt:lpstr>
      <vt:lpstr>Warps and Warp-Level FGMT</vt:lpstr>
      <vt:lpstr>High-Level View of a GPU</vt:lpstr>
      <vt:lpstr>Latency Hiding via Warp-Level FGMT</vt:lpstr>
      <vt:lpstr>Warp Execution</vt:lpstr>
      <vt:lpstr>PowerPoint Presentation</vt:lpstr>
      <vt:lpstr>Warp Instruction Level Parallelism</vt:lpstr>
      <vt:lpstr>SIMT Memory Access</vt:lpstr>
      <vt:lpstr>Sample GPU SIMT Code (Simplified)</vt:lpstr>
      <vt:lpstr>Warps not Exposed to GPU Programmers</vt:lpstr>
      <vt:lpstr>Amdahl’s Law</vt:lpstr>
      <vt:lpstr>Warps not Exposed to GPU Programmers</vt:lpstr>
      <vt:lpstr>From Blocks to Warps</vt:lpstr>
      <vt:lpstr>Warp-based SIMD vs. Traditional SIMD</vt:lpstr>
      <vt:lpstr>SPMD</vt:lpstr>
      <vt:lpstr>SIMD vs. SIMT Execution Model</vt:lpstr>
      <vt:lpstr>Threads Can Take Different Paths in Warp-based SIMD</vt:lpstr>
      <vt:lpstr>Control Flow Problem in GPUs/SIMT</vt:lpstr>
      <vt:lpstr>Evolution of NVIDIA GPUs</vt:lpstr>
      <vt:lpstr>NVIDIA A100 Block Diagram</vt:lpstr>
      <vt:lpstr>NVIDIA A100 Core</vt:lpstr>
      <vt:lpstr>Tensor Core Microarchitecture (Volta)</vt:lpstr>
      <vt:lpstr>Lecture on Graphics Processing Units</vt:lpstr>
      <vt:lpstr>Lecture on SIMD Processing &amp; GPUs</vt:lpstr>
      <vt:lpstr>Recommended Readings</vt:lpstr>
      <vt:lpstr>P&amp;S Heterogeneous Systems  SIMD Processing and GPUs</vt:lpstr>
      <vt:lpstr>Clarification of Some GPU Terms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18-741  Advanced Computer Architecture Lecture 1: Intro and Basics</dc:title>
  <dc:creator>Onur Mutlu</dc:creator>
  <cp:lastModifiedBy>Gomez Luna  Juan</cp:lastModifiedBy>
  <cp:revision>664</cp:revision>
  <cp:lastPrinted>2021-10-14T09:29:53Z</cp:lastPrinted>
  <dcterms:created xsi:type="dcterms:W3CDTF">2010-09-08T00:51:32Z</dcterms:created>
  <dcterms:modified xsi:type="dcterms:W3CDTF">2022-10-05T14:50:54Z</dcterms:modified>
</cp:coreProperties>
</file>